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43"/>
  </p:notesMasterIdLst>
  <p:handoutMasterIdLst>
    <p:handoutMasterId r:id="rId44"/>
  </p:handoutMasterIdLst>
  <p:sldIdLst>
    <p:sldId id="508" r:id="rId2"/>
    <p:sldId id="457" r:id="rId3"/>
    <p:sldId id="509" r:id="rId4"/>
    <p:sldId id="510" r:id="rId5"/>
    <p:sldId id="513" r:id="rId6"/>
    <p:sldId id="527" r:id="rId7"/>
    <p:sldId id="512" r:id="rId8"/>
    <p:sldId id="531" r:id="rId9"/>
    <p:sldId id="532" r:id="rId10"/>
    <p:sldId id="519" r:id="rId11"/>
    <p:sldId id="514" r:id="rId12"/>
    <p:sldId id="515" r:id="rId13"/>
    <p:sldId id="530" r:id="rId14"/>
    <p:sldId id="476" r:id="rId15"/>
    <p:sldId id="499" r:id="rId16"/>
    <p:sldId id="500" r:id="rId17"/>
    <p:sldId id="501" r:id="rId18"/>
    <p:sldId id="491" r:id="rId19"/>
    <p:sldId id="493" r:id="rId20"/>
    <p:sldId id="495" r:id="rId21"/>
    <p:sldId id="520" r:id="rId22"/>
    <p:sldId id="494" r:id="rId23"/>
    <p:sldId id="503" r:id="rId24"/>
    <p:sldId id="496" r:id="rId25"/>
    <p:sldId id="524" r:id="rId26"/>
    <p:sldId id="521" r:id="rId27"/>
    <p:sldId id="465" r:id="rId28"/>
    <p:sldId id="507" r:id="rId29"/>
    <p:sldId id="528" r:id="rId30"/>
    <p:sldId id="479" r:id="rId31"/>
    <p:sldId id="478" r:id="rId32"/>
    <p:sldId id="506" r:id="rId33"/>
    <p:sldId id="522" r:id="rId34"/>
    <p:sldId id="480" r:id="rId35"/>
    <p:sldId id="484" r:id="rId36"/>
    <p:sldId id="516" r:id="rId37"/>
    <p:sldId id="504" r:id="rId38"/>
    <p:sldId id="526" r:id="rId39"/>
    <p:sldId id="525" r:id="rId40"/>
    <p:sldId id="460" r:id="rId41"/>
    <p:sldId id="523" r:id="rId4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881" autoAdjust="0"/>
  </p:normalViewPr>
  <p:slideViewPr>
    <p:cSldViewPr snapToGrid="0">
      <p:cViewPr varScale="1">
        <p:scale>
          <a:sx n="82" d="100"/>
          <a:sy n="82" d="100"/>
        </p:scale>
        <p:origin x="557" y="-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Pc31\Downloads\&#1052;&#1072;&#1089;&#1089;-&#1089;&#1087;&#1077;&#1082;&#1090;&#1088;%20&#1089;&#1090;&#1077;&#1085;&#1076;&#1086;&#1074;%20XV+HV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Pc31\Downloads\&#1052;&#1072;&#1089;&#1089;-&#1089;&#1087;&#1077;&#1082;&#1090;&#1088;%20&#1089;&#1090;&#1077;&#1085;&#1076;&#1086;&#1074;%20XV+HV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000" i="1" baseline="0" dirty="0">
                <a:latin typeface="GOST type A" panose="020B0500000000000000" pitchFamily="34" charset="0"/>
              </a:rPr>
              <a:t>Масс-спектр состава остаточного газа </a:t>
            </a:r>
          </a:p>
          <a:p>
            <a:pPr>
              <a:defRPr/>
            </a:pPr>
            <a:r>
              <a:rPr lang="en-US" sz="1000" i="1" baseline="0" dirty="0">
                <a:latin typeface="GOST type A" panose="020B0500000000000000" pitchFamily="34" charset="0"/>
              </a:rPr>
              <a:t>SEM=1</a:t>
            </a:r>
            <a:r>
              <a:rPr lang="ru-RU" sz="1000" i="1" baseline="0" dirty="0">
                <a:latin typeface="GOST type A" panose="020B0500000000000000" pitchFamily="34" charset="0"/>
              </a:rPr>
              <a:t>25</a:t>
            </a:r>
            <a:r>
              <a:rPr lang="en-US" sz="1000" i="1" baseline="0" dirty="0">
                <a:latin typeface="GOST type A" panose="020B0500000000000000" pitchFamily="34" charset="0"/>
              </a:rPr>
              <a:t>0V</a:t>
            </a:r>
            <a:r>
              <a:rPr lang="ru-RU" sz="1000" i="1" baseline="0" dirty="0">
                <a:latin typeface="GOST type A" panose="020B0500000000000000" pitchFamily="34" charset="0"/>
              </a:rPr>
              <a:t>; </a:t>
            </a:r>
            <a:r>
              <a:rPr lang="en-US" sz="1000" i="1" baseline="0" dirty="0">
                <a:latin typeface="GOST type A" panose="020B0500000000000000" pitchFamily="34" charset="0"/>
              </a:rPr>
              <a:t>Resolution 20</a:t>
            </a:r>
            <a:r>
              <a:rPr lang="ru-RU" sz="1000" i="1" baseline="0" dirty="0">
                <a:latin typeface="GOST type A" panose="020B0500000000000000" pitchFamily="34" charset="0"/>
              </a:rPr>
              <a:t>; 0</a:t>
            </a:r>
            <a:r>
              <a:rPr lang="en-US" sz="1000" i="1" baseline="0" dirty="0">
                <a:latin typeface="GOST type A" panose="020B0500000000000000" pitchFamily="34" charset="0"/>
              </a:rPr>
              <a:t> </a:t>
            </a:r>
            <a:r>
              <a:rPr lang="ru-RU" sz="1000" b="0" i="1" baseline="0" dirty="0">
                <a:latin typeface="+mj-lt"/>
              </a:rPr>
              <a:t>÷</a:t>
            </a:r>
            <a:r>
              <a:rPr lang="en-US" sz="1000" b="1" i="1" baseline="0" dirty="0">
                <a:latin typeface="GOST type A" panose="020B0500000000000000" pitchFamily="34" charset="0"/>
              </a:rPr>
              <a:t>1</a:t>
            </a:r>
            <a:r>
              <a:rPr lang="ru-RU" sz="1000" i="1" baseline="0" dirty="0">
                <a:latin typeface="GOST type A" panose="020B0500000000000000" pitchFamily="34" charset="0"/>
              </a:rPr>
              <a:t>00 </a:t>
            </a:r>
            <a:r>
              <a:rPr lang="en-US" sz="1000" i="1" baseline="0" dirty="0">
                <a:latin typeface="GOST type A" panose="020B0500000000000000" pitchFamily="34" charset="0"/>
              </a:rPr>
              <a:t>amu</a:t>
            </a:r>
            <a:endParaRPr lang="ru-RU" sz="1000" i="1" dirty="0">
              <a:latin typeface="GOST type A" panose="020B0500000000000000" pitchFamily="34" charset="0"/>
            </a:endParaRPr>
          </a:p>
        </c:rich>
      </c:tx>
      <c:layout>
        <c:manualLayout>
          <c:xMode val="edge"/>
          <c:yMode val="edge"/>
          <c:x val="0.34804785724996773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6.4512343397287911E-2"/>
          <c:y val="9.4403285898082792E-2"/>
          <c:w val="0.89448357078143936"/>
          <c:h val="0.8141581901294801"/>
        </c:manualLayout>
      </c:layout>
      <c:scatterChart>
        <c:scatterStyle val="smoothMarker"/>
        <c:varyColors val="0"/>
        <c:ser>
          <c:idx val="10"/>
          <c:order val="8"/>
          <c:tx>
            <c:v>Эксперимент 4.2</c:v>
          </c:tx>
          <c:spPr>
            <a:ln w="15875"/>
          </c:spPr>
          <c:marker>
            <c:symbol val="none"/>
          </c:marker>
          <c:xVal>
            <c:numRef>
              <c:f>Значения!$AE$5:$AE$503</c:f>
              <c:numCache>
                <c:formatCode>0.00</c:formatCode>
                <c:ptCount val="499"/>
                <c:pt idx="0">
                  <c:v>0.19999999999999901</c:v>
                </c:pt>
                <c:pt idx="1">
                  <c:v>0.4</c:v>
                </c:pt>
                <c:pt idx="2">
                  <c:v>0.6</c:v>
                </c:pt>
                <c:pt idx="3">
                  <c:v>0.80000000000000104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</c:v>
                </c:pt>
                <c:pt idx="10">
                  <c:v>2.2000000000000002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3.00000000000004</c:v>
                </c:pt>
                <c:pt idx="15">
                  <c:v>3.2000000000000299</c:v>
                </c:pt>
                <c:pt idx="16">
                  <c:v>3.4000000000000301</c:v>
                </c:pt>
                <c:pt idx="17">
                  <c:v>3.6000000000000298</c:v>
                </c:pt>
                <c:pt idx="18">
                  <c:v>3.80000000000003</c:v>
                </c:pt>
                <c:pt idx="19">
                  <c:v>4.0000000000000302</c:v>
                </c:pt>
                <c:pt idx="20">
                  <c:v>4.2000000000000304</c:v>
                </c:pt>
                <c:pt idx="21">
                  <c:v>4.4000000000000297</c:v>
                </c:pt>
                <c:pt idx="22">
                  <c:v>4.6000000000000298</c:v>
                </c:pt>
                <c:pt idx="23">
                  <c:v>4.80000000000003</c:v>
                </c:pt>
                <c:pt idx="24">
                  <c:v>5.0000000000000302</c:v>
                </c:pt>
                <c:pt idx="25">
                  <c:v>5.2000000000000304</c:v>
                </c:pt>
                <c:pt idx="26">
                  <c:v>5.4000000000000297</c:v>
                </c:pt>
                <c:pt idx="27">
                  <c:v>5.6000000000000298</c:v>
                </c:pt>
                <c:pt idx="28">
                  <c:v>5.80000000000003</c:v>
                </c:pt>
                <c:pt idx="29">
                  <c:v>6.0000000000000204</c:v>
                </c:pt>
                <c:pt idx="30">
                  <c:v>6.2000000000000197</c:v>
                </c:pt>
                <c:pt idx="31">
                  <c:v>6.4000000000000199</c:v>
                </c:pt>
                <c:pt idx="32">
                  <c:v>6.6000000000000201</c:v>
                </c:pt>
                <c:pt idx="33">
                  <c:v>6.8000000000000203</c:v>
                </c:pt>
                <c:pt idx="34">
                  <c:v>7.0000000000000204</c:v>
                </c:pt>
                <c:pt idx="35">
                  <c:v>7.2000000000000197</c:v>
                </c:pt>
                <c:pt idx="36">
                  <c:v>7.4000000000000199</c:v>
                </c:pt>
                <c:pt idx="37">
                  <c:v>7.6000000000000201</c:v>
                </c:pt>
                <c:pt idx="38">
                  <c:v>7.8000000000000203</c:v>
                </c:pt>
                <c:pt idx="39">
                  <c:v>8.0000000000000195</c:v>
                </c:pt>
                <c:pt idx="40">
                  <c:v>8.2000000000000206</c:v>
                </c:pt>
                <c:pt idx="41">
                  <c:v>8.4000000000000199</c:v>
                </c:pt>
                <c:pt idx="42">
                  <c:v>8.6000000000000192</c:v>
                </c:pt>
                <c:pt idx="43">
                  <c:v>8.8000000000000096</c:v>
                </c:pt>
                <c:pt idx="44">
                  <c:v>9.0000000000000107</c:v>
                </c:pt>
                <c:pt idx="45">
                  <c:v>9.2000000000000099</c:v>
                </c:pt>
                <c:pt idx="46">
                  <c:v>9.4000000000000092</c:v>
                </c:pt>
                <c:pt idx="47">
                  <c:v>9.6000000000000103</c:v>
                </c:pt>
                <c:pt idx="48">
                  <c:v>9.8000000000000096</c:v>
                </c:pt>
                <c:pt idx="49">
                  <c:v>10</c:v>
                </c:pt>
                <c:pt idx="50">
                  <c:v>10.199999999999999</c:v>
                </c:pt>
                <c:pt idx="51">
                  <c:v>10.4</c:v>
                </c:pt>
                <c:pt idx="52">
                  <c:v>10.6</c:v>
                </c:pt>
                <c:pt idx="53">
                  <c:v>10.8</c:v>
                </c:pt>
                <c:pt idx="54">
                  <c:v>11</c:v>
                </c:pt>
                <c:pt idx="55">
                  <c:v>11.2</c:v>
                </c:pt>
                <c:pt idx="56">
                  <c:v>11.4</c:v>
                </c:pt>
                <c:pt idx="57">
                  <c:v>11.6</c:v>
                </c:pt>
                <c:pt idx="58">
                  <c:v>11.8</c:v>
                </c:pt>
                <c:pt idx="59">
                  <c:v>12</c:v>
                </c:pt>
                <c:pt idx="60">
                  <c:v>12.2</c:v>
                </c:pt>
                <c:pt idx="61">
                  <c:v>12.4</c:v>
                </c:pt>
                <c:pt idx="62">
                  <c:v>12.6</c:v>
                </c:pt>
                <c:pt idx="63">
                  <c:v>12.8</c:v>
                </c:pt>
                <c:pt idx="64">
                  <c:v>13</c:v>
                </c:pt>
                <c:pt idx="65">
                  <c:v>13.2</c:v>
                </c:pt>
                <c:pt idx="66">
                  <c:v>13.4</c:v>
                </c:pt>
                <c:pt idx="67">
                  <c:v>13.6</c:v>
                </c:pt>
                <c:pt idx="68">
                  <c:v>13.8</c:v>
                </c:pt>
                <c:pt idx="69">
                  <c:v>14</c:v>
                </c:pt>
                <c:pt idx="70">
                  <c:v>14.2</c:v>
                </c:pt>
                <c:pt idx="71">
                  <c:v>14.4</c:v>
                </c:pt>
                <c:pt idx="72">
                  <c:v>14.6</c:v>
                </c:pt>
                <c:pt idx="73">
                  <c:v>14.8</c:v>
                </c:pt>
                <c:pt idx="74">
                  <c:v>15</c:v>
                </c:pt>
                <c:pt idx="75">
                  <c:v>15.2</c:v>
                </c:pt>
                <c:pt idx="76">
                  <c:v>15.4</c:v>
                </c:pt>
                <c:pt idx="77">
                  <c:v>15.6</c:v>
                </c:pt>
                <c:pt idx="78">
                  <c:v>15.8</c:v>
                </c:pt>
                <c:pt idx="79">
                  <c:v>16</c:v>
                </c:pt>
                <c:pt idx="80">
                  <c:v>16.2</c:v>
                </c:pt>
                <c:pt idx="81">
                  <c:v>16.399999999999999</c:v>
                </c:pt>
                <c:pt idx="82">
                  <c:v>16.600000000000001</c:v>
                </c:pt>
                <c:pt idx="83">
                  <c:v>16.8</c:v>
                </c:pt>
                <c:pt idx="84">
                  <c:v>17</c:v>
                </c:pt>
                <c:pt idx="85">
                  <c:v>17.2</c:v>
                </c:pt>
                <c:pt idx="86">
                  <c:v>17.399999999999999</c:v>
                </c:pt>
                <c:pt idx="87">
                  <c:v>17.600000000000001</c:v>
                </c:pt>
                <c:pt idx="88">
                  <c:v>17.8</c:v>
                </c:pt>
                <c:pt idx="89">
                  <c:v>18</c:v>
                </c:pt>
                <c:pt idx="90">
                  <c:v>18.2</c:v>
                </c:pt>
                <c:pt idx="91">
                  <c:v>18.399999999999999</c:v>
                </c:pt>
                <c:pt idx="92">
                  <c:v>18.600000000000001</c:v>
                </c:pt>
                <c:pt idx="93">
                  <c:v>18.8</c:v>
                </c:pt>
                <c:pt idx="94">
                  <c:v>19</c:v>
                </c:pt>
                <c:pt idx="95">
                  <c:v>19.2</c:v>
                </c:pt>
                <c:pt idx="96">
                  <c:v>19.399999999999999</c:v>
                </c:pt>
                <c:pt idx="97">
                  <c:v>19.600000000000001</c:v>
                </c:pt>
                <c:pt idx="98">
                  <c:v>19.8</c:v>
                </c:pt>
                <c:pt idx="99">
                  <c:v>20</c:v>
                </c:pt>
                <c:pt idx="100">
                  <c:v>20.2</c:v>
                </c:pt>
                <c:pt idx="101">
                  <c:v>20.399999999999999</c:v>
                </c:pt>
                <c:pt idx="102">
                  <c:v>20.6</c:v>
                </c:pt>
                <c:pt idx="103">
                  <c:v>20.8</c:v>
                </c:pt>
                <c:pt idx="104">
                  <c:v>21</c:v>
                </c:pt>
                <c:pt idx="105">
                  <c:v>21.2</c:v>
                </c:pt>
                <c:pt idx="106">
                  <c:v>21.4</c:v>
                </c:pt>
                <c:pt idx="107">
                  <c:v>21.6</c:v>
                </c:pt>
                <c:pt idx="108">
                  <c:v>21.8</c:v>
                </c:pt>
                <c:pt idx="109">
                  <c:v>22</c:v>
                </c:pt>
                <c:pt idx="110">
                  <c:v>22.2</c:v>
                </c:pt>
                <c:pt idx="111">
                  <c:v>22.4</c:v>
                </c:pt>
                <c:pt idx="112">
                  <c:v>22.6</c:v>
                </c:pt>
                <c:pt idx="113">
                  <c:v>22.8</c:v>
                </c:pt>
                <c:pt idx="114">
                  <c:v>23</c:v>
                </c:pt>
                <c:pt idx="115">
                  <c:v>23.2</c:v>
                </c:pt>
                <c:pt idx="116">
                  <c:v>23.4</c:v>
                </c:pt>
                <c:pt idx="117">
                  <c:v>23.6</c:v>
                </c:pt>
                <c:pt idx="118">
                  <c:v>23.8</c:v>
                </c:pt>
                <c:pt idx="119">
                  <c:v>24</c:v>
                </c:pt>
                <c:pt idx="120">
                  <c:v>24.2</c:v>
                </c:pt>
                <c:pt idx="121">
                  <c:v>24.4</c:v>
                </c:pt>
                <c:pt idx="122">
                  <c:v>24.6</c:v>
                </c:pt>
                <c:pt idx="123">
                  <c:v>24.8</c:v>
                </c:pt>
                <c:pt idx="124">
                  <c:v>25</c:v>
                </c:pt>
                <c:pt idx="125">
                  <c:v>25.2</c:v>
                </c:pt>
                <c:pt idx="126">
                  <c:v>25.4</c:v>
                </c:pt>
                <c:pt idx="127">
                  <c:v>25.6</c:v>
                </c:pt>
                <c:pt idx="128">
                  <c:v>25.8</c:v>
                </c:pt>
                <c:pt idx="129">
                  <c:v>26</c:v>
                </c:pt>
                <c:pt idx="130">
                  <c:v>26.2</c:v>
                </c:pt>
                <c:pt idx="131">
                  <c:v>26.4</c:v>
                </c:pt>
                <c:pt idx="132">
                  <c:v>26.6</c:v>
                </c:pt>
                <c:pt idx="133">
                  <c:v>26.8</c:v>
                </c:pt>
                <c:pt idx="134">
                  <c:v>27</c:v>
                </c:pt>
                <c:pt idx="135">
                  <c:v>27.2</c:v>
                </c:pt>
                <c:pt idx="136">
                  <c:v>27.4</c:v>
                </c:pt>
                <c:pt idx="137">
                  <c:v>27.6</c:v>
                </c:pt>
                <c:pt idx="138">
                  <c:v>27.8</c:v>
                </c:pt>
                <c:pt idx="139">
                  <c:v>28</c:v>
                </c:pt>
                <c:pt idx="140">
                  <c:v>28.2</c:v>
                </c:pt>
                <c:pt idx="141">
                  <c:v>28.4</c:v>
                </c:pt>
                <c:pt idx="142">
                  <c:v>28.6</c:v>
                </c:pt>
                <c:pt idx="143">
                  <c:v>28.8</c:v>
                </c:pt>
                <c:pt idx="144">
                  <c:v>29</c:v>
                </c:pt>
                <c:pt idx="145">
                  <c:v>29.2</c:v>
                </c:pt>
                <c:pt idx="146">
                  <c:v>29.4</c:v>
                </c:pt>
                <c:pt idx="147">
                  <c:v>29.6</c:v>
                </c:pt>
                <c:pt idx="148">
                  <c:v>29.8</c:v>
                </c:pt>
                <c:pt idx="149">
                  <c:v>30</c:v>
                </c:pt>
                <c:pt idx="150">
                  <c:v>30.2</c:v>
                </c:pt>
                <c:pt idx="151">
                  <c:v>30.4</c:v>
                </c:pt>
                <c:pt idx="152">
                  <c:v>30.6</c:v>
                </c:pt>
                <c:pt idx="153">
                  <c:v>30.8</c:v>
                </c:pt>
                <c:pt idx="154">
                  <c:v>31</c:v>
                </c:pt>
                <c:pt idx="155">
                  <c:v>31.2</c:v>
                </c:pt>
                <c:pt idx="156">
                  <c:v>31.4</c:v>
                </c:pt>
                <c:pt idx="157">
                  <c:v>31.6</c:v>
                </c:pt>
                <c:pt idx="158">
                  <c:v>31.8</c:v>
                </c:pt>
                <c:pt idx="159">
                  <c:v>32</c:v>
                </c:pt>
                <c:pt idx="160">
                  <c:v>32.200000000000003</c:v>
                </c:pt>
                <c:pt idx="161">
                  <c:v>32.4</c:v>
                </c:pt>
                <c:pt idx="162">
                  <c:v>32.6</c:v>
                </c:pt>
                <c:pt idx="163">
                  <c:v>32.799999999999997</c:v>
                </c:pt>
                <c:pt idx="164">
                  <c:v>33</c:v>
                </c:pt>
                <c:pt idx="165">
                  <c:v>33.200000000000003</c:v>
                </c:pt>
                <c:pt idx="166">
                  <c:v>33.4</c:v>
                </c:pt>
                <c:pt idx="167">
                  <c:v>33.6</c:v>
                </c:pt>
                <c:pt idx="168">
                  <c:v>33.799999999999997</c:v>
                </c:pt>
                <c:pt idx="169">
                  <c:v>34</c:v>
                </c:pt>
                <c:pt idx="170">
                  <c:v>34.200000000000003</c:v>
                </c:pt>
                <c:pt idx="171">
                  <c:v>34.4</c:v>
                </c:pt>
                <c:pt idx="172">
                  <c:v>34.6</c:v>
                </c:pt>
                <c:pt idx="173">
                  <c:v>34.799999999999997</c:v>
                </c:pt>
                <c:pt idx="174">
                  <c:v>35</c:v>
                </c:pt>
                <c:pt idx="175">
                  <c:v>35.200000000000003</c:v>
                </c:pt>
                <c:pt idx="176">
                  <c:v>35.4</c:v>
                </c:pt>
                <c:pt idx="177">
                  <c:v>35.6</c:v>
                </c:pt>
                <c:pt idx="178">
                  <c:v>35.799999999999997</c:v>
                </c:pt>
                <c:pt idx="179">
                  <c:v>36</c:v>
                </c:pt>
                <c:pt idx="180">
                  <c:v>36.200000000000003</c:v>
                </c:pt>
                <c:pt idx="181">
                  <c:v>36.4</c:v>
                </c:pt>
                <c:pt idx="182">
                  <c:v>36.6</c:v>
                </c:pt>
                <c:pt idx="183">
                  <c:v>36.799999999999997</c:v>
                </c:pt>
                <c:pt idx="184">
                  <c:v>37</c:v>
                </c:pt>
                <c:pt idx="185">
                  <c:v>37.200000000000003</c:v>
                </c:pt>
                <c:pt idx="186">
                  <c:v>37.4</c:v>
                </c:pt>
                <c:pt idx="187">
                  <c:v>37.6</c:v>
                </c:pt>
                <c:pt idx="188">
                  <c:v>37.799999999999997</c:v>
                </c:pt>
                <c:pt idx="189">
                  <c:v>38</c:v>
                </c:pt>
                <c:pt idx="190">
                  <c:v>38.200000000000003</c:v>
                </c:pt>
                <c:pt idx="191">
                  <c:v>38.4</c:v>
                </c:pt>
                <c:pt idx="192">
                  <c:v>38.6</c:v>
                </c:pt>
                <c:pt idx="193">
                  <c:v>38.799999999999997</c:v>
                </c:pt>
                <c:pt idx="194">
                  <c:v>39</c:v>
                </c:pt>
                <c:pt idx="195">
                  <c:v>39.200000000000003</c:v>
                </c:pt>
                <c:pt idx="196">
                  <c:v>39.4</c:v>
                </c:pt>
                <c:pt idx="197">
                  <c:v>39.6</c:v>
                </c:pt>
                <c:pt idx="198">
                  <c:v>39.799999999999997</c:v>
                </c:pt>
                <c:pt idx="199">
                  <c:v>40</c:v>
                </c:pt>
                <c:pt idx="200">
                  <c:v>40.200000000000003</c:v>
                </c:pt>
                <c:pt idx="201">
                  <c:v>40.4</c:v>
                </c:pt>
                <c:pt idx="202">
                  <c:v>40.6</c:v>
                </c:pt>
                <c:pt idx="203">
                  <c:v>40.799999999999997</c:v>
                </c:pt>
                <c:pt idx="204">
                  <c:v>41</c:v>
                </c:pt>
                <c:pt idx="205">
                  <c:v>41.2</c:v>
                </c:pt>
                <c:pt idx="206">
                  <c:v>41.4</c:v>
                </c:pt>
                <c:pt idx="207">
                  <c:v>41.6</c:v>
                </c:pt>
                <c:pt idx="208">
                  <c:v>41.8</c:v>
                </c:pt>
                <c:pt idx="209">
                  <c:v>42</c:v>
                </c:pt>
                <c:pt idx="210">
                  <c:v>42.2</c:v>
                </c:pt>
                <c:pt idx="211">
                  <c:v>42.4</c:v>
                </c:pt>
                <c:pt idx="212">
                  <c:v>42.6</c:v>
                </c:pt>
                <c:pt idx="213">
                  <c:v>42.8</c:v>
                </c:pt>
                <c:pt idx="214">
                  <c:v>43</c:v>
                </c:pt>
                <c:pt idx="215">
                  <c:v>43.2</c:v>
                </c:pt>
                <c:pt idx="216">
                  <c:v>43.4</c:v>
                </c:pt>
                <c:pt idx="217">
                  <c:v>43.6</c:v>
                </c:pt>
                <c:pt idx="218">
                  <c:v>43.8</c:v>
                </c:pt>
                <c:pt idx="219">
                  <c:v>44</c:v>
                </c:pt>
                <c:pt idx="220">
                  <c:v>44.2</c:v>
                </c:pt>
                <c:pt idx="221">
                  <c:v>44.4</c:v>
                </c:pt>
                <c:pt idx="222">
                  <c:v>44.6</c:v>
                </c:pt>
                <c:pt idx="223">
                  <c:v>44.8</c:v>
                </c:pt>
                <c:pt idx="224">
                  <c:v>45</c:v>
                </c:pt>
                <c:pt idx="225">
                  <c:v>45.2</c:v>
                </c:pt>
                <c:pt idx="226">
                  <c:v>45.4</c:v>
                </c:pt>
                <c:pt idx="227">
                  <c:v>45.6</c:v>
                </c:pt>
                <c:pt idx="228">
                  <c:v>45.8</c:v>
                </c:pt>
                <c:pt idx="229">
                  <c:v>46</c:v>
                </c:pt>
                <c:pt idx="230">
                  <c:v>46.2</c:v>
                </c:pt>
                <c:pt idx="231">
                  <c:v>46.4</c:v>
                </c:pt>
                <c:pt idx="232">
                  <c:v>46.6</c:v>
                </c:pt>
                <c:pt idx="233">
                  <c:v>46.8</c:v>
                </c:pt>
                <c:pt idx="234">
                  <c:v>47</c:v>
                </c:pt>
                <c:pt idx="235">
                  <c:v>47.2</c:v>
                </c:pt>
                <c:pt idx="236">
                  <c:v>47.4</c:v>
                </c:pt>
                <c:pt idx="237">
                  <c:v>47.6</c:v>
                </c:pt>
                <c:pt idx="238">
                  <c:v>47.8</c:v>
                </c:pt>
                <c:pt idx="239">
                  <c:v>48</c:v>
                </c:pt>
                <c:pt idx="240">
                  <c:v>48.2</c:v>
                </c:pt>
                <c:pt idx="241">
                  <c:v>48.4</c:v>
                </c:pt>
                <c:pt idx="242">
                  <c:v>48.6</c:v>
                </c:pt>
                <c:pt idx="243">
                  <c:v>48.8</c:v>
                </c:pt>
                <c:pt idx="244">
                  <c:v>49</c:v>
                </c:pt>
                <c:pt idx="245">
                  <c:v>49.2</c:v>
                </c:pt>
                <c:pt idx="246">
                  <c:v>49.4</c:v>
                </c:pt>
                <c:pt idx="247">
                  <c:v>49.6</c:v>
                </c:pt>
                <c:pt idx="248">
                  <c:v>49.8</c:v>
                </c:pt>
                <c:pt idx="249">
                  <c:v>50</c:v>
                </c:pt>
                <c:pt idx="250">
                  <c:v>50.2</c:v>
                </c:pt>
                <c:pt idx="251">
                  <c:v>50.4</c:v>
                </c:pt>
                <c:pt idx="252">
                  <c:v>50.6</c:v>
                </c:pt>
                <c:pt idx="253">
                  <c:v>50.8</c:v>
                </c:pt>
                <c:pt idx="254">
                  <c:v>51</c:v>
                </c:pt>
                <c:pt idx="255">
                  <c:v>51.2</c:v>
                </c:pt>
                <c:pt idx="256">
                  <c:v>51.4</c:v>
                </c:pt>
                <c:pt idx="257">
                  <c:v>51.6</c:v>
                </c:pt>
                <c:pt idx="258">
                  <c:v>51.8</c:v>
                </c:pt>
                <c:pt idx="259">
                  <c:v>52</c:v>
                </c:pt>
                <c:pt idx="260">
                  <c:v>52.2</c:v>
                </c:pt>
                <c:pt idx="261">
                  <c:v>52.4</c:v>
                </c:pt>
                <c:pt idx="262">
                  <c:v>52.6</c:v>
                </c:pt>
                <c:pt idx="263">
                  <c:v>52.8</c:v>
                </c:pt>
                <c:pt idx="264">
                  <c:v>53</c:v>
                </c:pt>
                <c:pt idx="265">
                  <c:v>53.2</c:v>
                </c:pt>
                <c:pt idx="266">
                  <c:v>53.4</c:v>
                </c:pt>
                <c:pt idx="267">
                  <c:v>53.6</c:v>
                </c:pt>
                <c:pt idx="268">
                  <c:v>53.8</c:v>
                </c:pt>
                <c:pt idx="269">
                  <c:v>54</c:v>
                </c:pt>
                <c:pt idx="270">
                  <c:v>54.2</c:v>
                </c:pt>
                <c:pt idx="271">
                  <c:v>54.4</c:v>
                </c:pt>
                <c:pt idx="272">
                  <c:v>54.6</c:v>
                </c:pt>
                <c:pt idx="273">
                  <c:v>54.8</c:v>
                </c:pt>
                <c:pt idx="274">
                  <c:v>55</c:v>
                </c:pt>
                <c:pt idx="275">
                  <c:v>55.2</c:v>
                </c:pt>
                <c:pt idx="276">
                  <c:v>55.4</c:v>
                </c:pt>
                <c:pt idx="277">
                  <c:v>55.6</c:v>
                </c:pt>
                <c:pt idx="278">
                  <c:v>55.8</c:v>
                </c:pt>
                <c:pt idx="279">
                  <c:v>56</c:v>
                </c:pt>
                <c:pt idx="280">
                  <c:v>56.2</c:v>
                </c:pt>
                <c:pt idx="281">
                  <c:v>56.4</c:v>
                </c:pt>
                <c:pt idx="282">
                  <c:v>56.6</c:v>
                </c:pt>
                <c:pt idx="283">
                  <c:v>56.8</c:v>
                </c:pt>
                <c:pt idx="284">
                  <c:v>57</c:v>
                </c:pt>
                <c:pt idx="285">
                  <c:v>57.2</c:v>
                </c:pt>
                <c:pt idx="286">
                  <c:v>57.4</c:v>
                </c:pt>
                <c:pt idx="287">
                  <c:v>57.6</c:v>
                </c:pt>
                <c:pt idx="288">
                  <c:v>57.8</c:v>
                </c:pt>
                <c:pt idx="289">
                  <c:v>58</c:v>
                </c:pt>
                <c:pt idx="290">
                  <c:v>58.2</c:v>
                </c:pt>
                <c:pt idx="291">
                  <c:v>58.4</c:v>
                </c:pt>
                <c:pt idx="292">
                  <c:v>58.6</c:v>
                </c:pt>
                <c:pt idx="293">
                  <c:v>58.8</c:v>
                </c:pt>
                <c:pt idx="294">
                  <c:v>59</c:v>
                </c:pt>
                <c:pt idx="295">
                  <c:v>59.2</c:v>
                </c:pt>
                <c:pt idx="296">
                  <c:v>59.4</c:v>
                </c:pt>
                <c:pt idx="297">
                  <c:v>59.6</c:v>
                </c:pt>
                <c:pt idx="298">
                  <c:v>59.8</c:v>
                </c:pt>
                <c:pt idx="299">
                  <c:v>60</c:v>
                </c:pt>
                <c:pt idx="300">
                  <c:v>60.2</c:v>
                </c:pt>
                <c:pt idx="301">
                  <c:v>60.4</c:v>
                </c:pt>
                <c:pt idx="302">
                  <c:v>60.6</c:v>
                </c:pt>
                <c:pt idx="303">
                  <c:v>60.8</c:v>
                </c:pt>
                <c:pt idx="304">
                  <c:v>61</c:v>
                </c:pt>
                <c:pt idx="305">
                  <c:v>61.2</c:v>
                </c:pt>
                <c:pt idx="306">
                  <c:v>61.4</c:v>
                </c:pt>
                <c:pt idx="307">
                  <c:v>61.6</c:v>
                </c:pt>
                <c:pt idx="308">
                  <c:v>61.8</c:v>
                </c:pt>
                <c:pt idx="309">
                  <c:v>62</c:v>
                </c:pt>
                <c:pt idx="310">
                  <c:v>62.2</c:v>
                </c:pt>
                <c:pt idx="311">
                  <c:v>62.4</c:v>
                </c:pt>
                <c:pt idx="312">
                  <c:v>62.6</c:v>
                </c:pt>
                <c:pt idx="313">
                  <c:v>62.8</c:v>
                </c:pt>
                <c:pt idx="314">
                  <c:v>63</c:v>
                </c:pt>
                <c:pt idx="315">
                  <c:v>63.2</c:v>
                </c:pt>
                <c:pt idx="316">
                  <c:v>63.4</c:v>
                </c:pt>
                <c:pt idx="317">
                  <c:v>63.6</c:v>
                </c:pt>
                <c:pt idx="318">
                  <c:v>63.8</c:v>
                </c:pt>
                <c:pt idx="319">
                  <c:v>64</c:v>
                </c:pt>
                <c:pt idx="320">
                  <c:v>64.2</c:v>
                </c:pt>
                <c:pt idx="321">
                  <c:v>64.400000000000006</c:v>
                </c:pt>
                <c:pt idx="322">
                  <c:v>64.599999999999994</c:v>
                </c:pt>
                <c:pt idx="323">
                  <c:v>64.8</c:v>
                </c:pt>
                <c:pt idx="324">
                  <c:v>65</c:v>
                </c:pt>
                <c:pt idx="325">
                  <c:v>65.2</c:v>
                </c:pt>
                <c:pt idx="326">
                  <c:v>65.400000000000006</c:v>
                </c:pt>
                <c:pt idx="327">
                  <c:v>65.599999999999994</c:v>
                </c:pt>
                <c:pt idx="328">
                  <c:v>65.8</c:v>
                </c:pt>
                <c:pt idx="329">
                  <c:v>66</c:v>
                </c:pt>
                <c:pt idx="330">
                  <c:v>66.2</c:v>
                </c:pt>
                <c:pt idx="331">
                  <c:v>66.400000000000006</c:v>
                </c:pt>
                <c:pt idx="332">
                  <c:v>66.599999999999994</c:v>
                </c:pt>
                <c:pt idx="333">
                  <c:v>66.8</c:v>
                </c:pt>
                <c:pt idx="334">
                  <c:v>67</c:v>
                </c:pt>
                <c:pt idx="335">
                  <c:v>67.2</c:v>
                </c:pt>
                <c:pt idx="336">
                  <c:v>67.400000000000006</c:v>
                </c:pt>
                <c:pt idx="337">
                  <c:v>67.599999999999994</c:v>
                </c:pt>
                <c:pt idx="338">
                  <c:v>67.8</c:v>
                </c:pt>
                <c:pt idx="339">
                  <c:v>68</c:v>
                </c:pt>
                <c:pt idx="340">
                  <c:v>68.2</c:v>
                </c:pt>
                <c:pt idx="341">
                  <c:v>68.400000000000006</c:v>
                </c:pt>
                <c:pt idx="342">
                  <c:v>68.599999999999994</c:v>
                </c:pt>
                <c:pt idx="343">
                  <c:v>68.8</c:v>
                </c:pt>
                <c:pt idx="344">
                  <c:v>69</c:v>
                </c:pt>
                <c:pt idx="345">
                  <c:v>69.2</c:v>
                </c:pt>
                <c:pt idx="346">
                  <c:v>69.400000000000006</c:v>
                </c:pt>
                <c:pt idx="347">
                  <c:v>69.599999999999994</c:v>
                </c:pt>
                <c:pt idx="348">
                  <c:v>69.8</c:v>
                </c:pt>
                <c:pt idx="349">
                  <c:v>70</c:v>
                </c:pt>
                <c:pt idx="350">
                  <c:v>70.2</c:v>
                </c:pt>
                <c:pt idx="351">
                  <c:v>70.400000000000006</c:v>
                </c:pt>
                <c:pt idx="352">
                  <c:v>70.599999999999994</c:v>
                </c:pt>
                <c:pt idx="353">
                  <c:v>70.8</c:v>
                </c:pt>
                <c:pt idx="354">
                  <c:v>71</c:v>
                </c:pt>
                <c:pt idx="355">
                  <c:v>71.2</c:v>
                </c:pt>
                <c:pt idx="356">
                  <c:v>71.400000000000006</c:v>
                </c:pt>
                <c:pt idx="357">
                  <c:v>71.599999999999994</c:v>
                </c:pt>
                <c:pt idx="358">
                  <c:v>71.8</c:v>
                </c:pt>
                <c:pt idx="359">
                  <c:v>72</c:v>
                </c:pt>
                <c:pt idx="360">
                  <c:v>72.2</c:v>
                </c:pt>
                <c:pt idx="361">
                  <c:v>72.400000000000006</c:v>
                </c:pt>
                <c:pt idx="362">
                  <c:v>72.599999999999994</c:v>
                </c:pt>
                <c:pt idx="363">
                  <c:v>72.8</c:v>
                </c:pt>
                <c:pt idx="364">
                  <c:v>73</c:v>
                </c:pt>
                <c:pt idx="365">
                  <c:v>73.2</c:v>
                </c:pt>
                <c:pt idx="366">
                  <c:v>73.400000000000006</c:v>
                </c:pt>
                <c:pt idx="367">
                  <c:v>73.599999999999994</c:v>
                </c:pt>
                <c:pt idx="368">
                  <c:v>73.8</c:v>
                </c:pt>
                <c:pt idx="369">
                  <c:v>74</c:v>
                </c:pt>
                <c:pt idx="370">
                  <c:v>74.2</c:v>
                </c:pt>
                <c:pt idx="371">
                  <c:v>74.400000000000006</c:v>
                </c:pt>
                <c:pt idx="372">
                  <c:v>74.599999999999994</c:v>
                </c:pt>
                <c:pt idx="373">
                  <c:v>74.8</c:v>
                </c:pt>
                <c:pt idx="374">
                  <c:v>75</c:v>
                </c:pt>
                <c:pt idx="375">
                  <c:v>75.2</c:v>
                </c:pt>
                <c:pt idx="376">
                  <c:v>75.400000000000006</c:v>
                </c:pt>
                <c:pt idx="377">
                  <c:v>75.599999999999994</c:v>
                </c:pt>
                <c:pt idx="378">
                  <c:v>75.8</c:v>
                </c:pt>
                <c:pt idx="379">
                  <c:v>76</c:v>
                </c:pt>
                <c:pt idx="380">
                  <c:v>76.2</c:v>
                </c:pt>
                <c:pt idx="381">
                  <c:v>76.400000000000006</c:v>
                </c:pt>
                <c:pt idx="382">
                  <c:v>76.599999999999994</c:v>
                </c:pt>
                <c:pt idx="383">
                  <c:v>76.8</c:v>
                </c:pt>
                <c:pt idx="384">
                  <c:v>77</c:v>
                </c:pt>
                <c:pt idx="385">
                  <c:v>77.2</c:v>
                </c:pt>
                <c:pt idx="386">
                  <c:v>77.400000000000006</c:v>
                </c:pt>
                <c:pt idx="387">
                  <c:v>77.599999999999994</c:v>
                </c:pt>
                <c:pt idx="388">
                  <c:v>77.8</c:v>
                </c:pt>
                <c:pt idx="389">
                  <c:v>78</c:v>
                </c:pt>
                <c:pt idx="390">
                  <c:v>78.2</c:v>
                </c:pt>
                <c:pt idx="391">
                  <c:v>78.400000000000006</c:v>
                </c:pt>
                <c:pt idx="392">
                  <c:v>78.599999999999994</c:v>
                </c:pt>
                <c:pt idx="393">
                  <c:v>78.8</c:v>
                </c:pt>
                <c:pt idx="394">
                  <c:v>79</c:v>
                </c:pt>
                <c:pt idx="395">
                  <c:v>79.2</c:v>
                </c:pt>
                <c:pt idx="396">
                  <c:v>79.400000000000006</c:v>
                </c:pt>
                <c:pt idx="397">
                  <c:v>79.599999999999994</c:v>
                </c:pt>
                <c:pt idx="398">
                  <c:v>79.8</c:v>
                </c:pt>
                <c:pt idx="399">
                  <c:v>80</c:v>
                </c:pt>
                <c:pt idx="400">
                  <c:v>80.2</c:v>
                </c:pt>
                <c:pt idx="401">
                  <c:v>80.400000000000006</c:v>
                </c:pt>
                <c:pt idx="402">
                  <c:v>80.599999999999994</c:v>
                </c:pt>
                <c:pt idx="403">
                  <c:v>80.8</c:v>
                </c:pt>
                <c:pt idx="404">
                  <c:v>81</c:v>
                </c:pt>
                <c:pt idx="405">
                  <c:v>81.2</c:v>
                </c:pt>
                <c:pt idx="406">
                  <c:v>81.400000000000006</c:v>
                </c:pt>
                <c:pt idx="407">
                  <c:v>81.599999999999994</c:v>
                </c:pt>
                <c:pt idx="408">
                  <c:v>81.8</c:v>
                </c:pt>
                <c:pt idx="409">
                  <c:v>82</c:v>
                </c:pt>
                <c:pt idx="410">
                  <c:v>82.2</c:v>
                </c:pt>
                <c:pt idx="411">
                  <c:v>82.4</c:v>
                </c:pt>
                <c:pt idx="412">
                  <c:v>82.6</c:v>
                </c:pt>
                <c:pt idx="413">
                  <c:v>82.8</c:v>
                </c:pt>
                <c:pt idx="414">
                  <c:v>83</c:v>
                </c:pt>
                <c:pt idx="415">
                  <c:v>83.2</c:v>
                </c:pt>
                <c:pt idx="416">
                  <c:v>83.4</c:v>
                </c:pt>
                <c:pt idx="417">
                  <c:v>83.6</c:v>
                </c:pt>
                <c:pt idx="418">
                  <c:v>83.8</c:v>
                </c:pt>
                <c:pt idx="419">
                  <c:v>84</c:v>
                </c:pt>
                <c:pt idx="420">
                  <c:v>84.2</c:v>
                </c:pt>
                <c:pt idx="421">
                  <c:v>84.4</c:v>
                </c:pt>
                <c:pt idx="422">
                  <c:v>84.6</c:v>
                </c:pt>
                <c:pt idx="423">
                  <c:v>84.8</c:v>
                </c:pt>
                <c:pt idx="424">
                  <c:v>85</c:v>
                </c:pt>
                <c:pt idx="425">
                  <c:v>85.2</c:v>
                </c:pt>
                <c:pt idx="426">
                  <c:v>85.4</c:v>
                </c:pt>
                <c:pt idx="427">
                  <c:v>85.6</c:v>
                </c:pt>
                <c:pt idx="428">
                  <c:v>85.8</c:v>
                </c:pt>
                <c:pt idx="429">
                  <c:v>86</c:v>
                </c:pt>
                <c:pt idx="430">
                  <c:v>86.2</c:v>
                </c:pt>
                <c:pt idx="431">
                  <c:v>86.4</c:v>
                </c:pt>
                <c:pt idx="432">
                  <c:v>86.6</c:v>
                </c:pt>
                <c:pt idx="433">
                  <c:v>86.8</c:v>
                </c:pt>
                <c:pt idx="434">
                  <c:v>87</c:v>
                </c:pt>
                <c:pt idx="435">
                  <c:v>87.2</c:v>
                </c:pt>
                <c:pt idx="436">
                  <c:v>87.4</c:v>
                </c:pt>
                <c:pt idx="437">
                  <c:v>87.6</c:v>
                </c:pt>
                <c:pt idx="438">
                  <c:v>87.8</c:v>
                </c:pt>
                <c:pt idx="439">
                  <c:v>88</c:v>
                </c:pt>
                <c:pt idx="440">
                  <c:v>88.2</c:v>
                </c:pt>
                <c:pt idx="441">
                  <c:v>88.4</c:v>
                </c:pt>
                <c:pt idx="442">
                  <c:v>88.6</c:v>
                </c:pt>
                <c:pt idx="443">
                  <c:v>88.8</c:v>
                </c:pt>
                <c:pt idx="444">
                  <c:v>89</c:v>
                </c:pt>
                <c:pt idx="445">
                  <c:v>89.2</c:v>
                </c:pt>
                <c:pt idx="446">
                  <c:v>89.4</c:v>
                </c:pt>
                <c:pt idx="447">
                  <c:v>89.6</c:v>
                </c:pt>
                <c:pt idx="448">
                  <c:v>89.8</c:v>
                </c:pt>
                <c:pt idx="449">
                  <c:v>90</c:v>
                </c:pt>
                <c:pt idx="450">
                  <c:v>90.2</c:v>
                </c:pt>
                <c:pt idx="451">
                  <c:v>90.4</c:v>
                </c:pt>
                <c:pt idx="452">
                  <c:v>90.6</c:v>
                </c:pt>
                <c:pt idx="453">
                  <c:v>90.8</c:v>
                </c:pt>
                <c:pt idx="454">
                  <c:v>91</c:v>
                </c:pt>
                <c:pt idx="455">
                  <c:v>91.2</c:v>
                </c:pt>
                <c:pt idx="456">
                  <c:v>91.4</c:v>
                </c:pt>
                <c:pt idx="457">
                  <c:v>91.6</c:v>
                </c:pt>
                <c:pt idx="458">
                  <c:v>91.8</c:v>
                </c:pt>
                <c:pt idx="459">
                  <c:v>92</c:v>
                </c:pt>
                <c:pt idx="460">
                  <c:v>92.2</c:v>
                </c:pt>
                <c:pt idx="461">
                  <c:v>92.4</c:v>
                </c:pt>
                <c:pt idx="462">
                  <c:v>92.6</c:v>
                </c:pt>
                <c:pt idx="463">
                  <c:v>92.8</c:v>
                </c:pt>
                <c:pt idx="464">
                  <c:v>93</c:v>
                </c:pt>
                <c:pt idx="465">
                  <c:v>93.2</c:v>
                </c:pt>
                <c:pt idx="466">
                  <c:v>93.4</c:v>
                </c:pt>
                <c:pt idx="467">
                  <c:v>93.6</c:v>
                </c:pt>
                <c:pt idx="468">
                  <c:v>93.8</c:v>
                </c:pt>
                <c:pt idx="469">
                  <c:v>94</c:v>
                </c:pt>
                <c:pt idx="470">
                  <c:v>94.2</c:v>
                </c:pt>
                <c:pt idx="471">
                  <c:v>94.4</c:v>
                </c:pt>
                <c:pt idx="472">
                  <c:v>94.6</c:v>
                </c:pt>
                <c:pt idx="473">
                  <c:v>94.8</c:v>
                </c:pt>
                <c:pt idx="474">
                  <c:v>95</c:v>
                </c:pt>
                <c:pt idx="475">
                  <c:v>95.2</c:v>
                </c:pt>
                <c:pt idx="476">
                  <c:v>95.4</c:v>
                </c:pt>
                <c:pt idx="477">
                  <c:v>95.6</c:v>
                </c:pt>
                <c:pt idx="478">
                  <c:v>95.8</c:v>
                </c:pt>
                <c:pt idx="479">
                  <c:v>96</c:v>
                </c:pt>
                <c:pt idx="480">
                  <c:v>96.2</c:v>
                </c:pt>
                <c:pt idx="481">
                  <c:v>96.4</c:v>
                </c:pt>
                <c:pt idx="482">
                  <c:v>96.6</c:v>
                </c:pt>
                <c:pt idx="483">
                  <c:v>96.8</c:v>
                </c:pt>
                <c:pt idx="484">
                  <c:v>97</c:v>
                </c:pt>
                <c:pt idx="485">
                  <c:v>97.2</c:v>
                </c:pt>
                <c:pt idx="486">
                  <c:v>97.4</c:v>
                </c:pt>
                <c:pt idx="487">
                  <c:v>97.6</c:v>
                </c:pt>
                <c:pt idx="488">
                  <c:v>97.8</c:v>
                </c:pt>
                <c:pt idx="489">
                  <c:v>98</c:v>
                </c:pt>
                <c:pt idx="490">
                  <c:v>98.2</c:v>
                </c:pt>
                <c:pt idx="491">
                  <c:v>98.4</c:v>
                </c:pt>
                <c:pt idx="492">
                  <c:v>98.6</c:v>
                </c:pt>
                <c:pt idx="493">
                  <c:v>98.8</c:v>
                </c:pt>
                <c:pt idx="494">
                  <c:v>99</c:v>
                </c:pt>
                <c:pt idx="495">
                  <c:v>99.2</c:v>
                </c:pt>
                <c:pt idx="496">
                  <c:v>99.4</c:v>
                </c:pt>
                <c:pt idx="497">
                  <c:v>99.6</c:v>
                </c:pt>
                <c:pt idx="498">
                  <c:v>99.8</c:v>
                </c:pt>
              </c:numCache>
            </c:numRef>
          </c:xVal>
          <c:yVal>
            <c:numRef>
              <c:f>Значения!$AF$5:$AF$503</c:f>
              <c:numCache>
                <c:formatCode>0.00E+00</c:formatCode>
                <c:ptCount val="499"/>
                <c:pt idx="0">
                  <c:v>1.377872209E-12</c:v>
                </c:pt>
                <c:pt idx="1">
                  <c:v>1.7449555260000001E-12</c:v>
                </c:pt>
                <c:pt idx="2">
                  <c:v>1.674274109E-12</c:v>
                </c:pt>
                <c:pt idx="3">
                  <c:v>6.2109731420000002E-12</c:v>
                </c:pt>
                <c:pt idx="4">
                  <c:v>3.7097533379999998E-11</c:v>
                </c:pt>
                <c:pt idx="5">
                  <c:v>1.1361360640000001E-11</c:v>
                </c:pt>
                <c:pt idx="6">
                  <c:v>3.149939511E-12</c:v>
                </c:pt>
                <c:pt idx="7">
                  <c:v>1.376657954E-10</c:v>
                </c:pt>
                <c:pt idx="8">
                  <c:v>1.298721908E-9</c:v>
                </c:pt>
                <c:pt idx="9">
                  <c:v>1.5015980680000001E-9</c:v>
                </c:pt>
                <c:pt idx="10">
                  <c:v>1.427727048E-9</c:v>
                </c:pt>
                <c:pt idx="11">
                  <c:v>7.6558415159999999E-10</c:v>
                </c:pt>
                <c:pt idx="12">
                  <c:v>2.2779854720000001E-13</c:v>
                </c:pt>
                <c:pt idx="13">
                  <c:v>3.927320437E-13</c:v>
                </c:pt>
                <c:pt idx="14">
                  <c:v>2.2522072099999999E-13</c:v>
                </c:pt>
                <c:pt idx="15">
                  <c:v>4.0513680730000001E-14</c:v>
                </c:pt>
                <c:pt idx="16">
                  <c:v>2.0529286820000001E-13</c:v>
                </c:pt>
                <c:pt idx="17">
                  <c:v>4.9999999119999999E-15</c:v>
                </c:pt>
                <c:pt idx="18">
                  <c:v>4.9999999119999999E-15</c:v>
                </c:pt>
                <c:pt idx="19">
                  <c:v>1.8238584470000001E-13</c:v>
                </c:pt>
                <c:pt idx="20">
                  <c:v>2.4270971519999998E-13</c:v>
                </c:pt>
                <c:pt idx="21">
                  <c:v>2.9963762050000001E-13</c:v>
                </c:pt>
                <c:pt idx="22">
                  <c:v>4.17722958E-13</c:v>
                </c:pt>
                <c:pt idx="23">
                  <c:v>4.9999999119999999E-15</c:v>
                </c:pt>
                <c:pt idx="24">
                  <c:v>4.3076050269999997E-14</c:v>
                </c:pt>
                <c:pt idx="25">
                  <c:v>4.9999999119999999E-15</c:v>
                </c:pt>
                <c:pt idx="26">
                  <c:v>1.11164211E-13</c:v>
                </c:pt>
                <c:pt idx="27">
                  <c:v>1.2959478049999999E-13</c:v>
                </c:pt>
                <c:pt idx="28">
                  <c:v>4.9999999119999999E-15</c:v>
                </c:pt>
                <c:pt idx="29">
                  <c:v>1.8976424710000001E-13</c:v>
                </c:pt>
                <c:pt idx="30">
                  <c:v>4.9644652539999997E-13</c:v>
                </c:pt>
                <c:pt idx="31">
                  <c:v>4.9999999119999999E-15</c:v>
                </c:pt>
                <c:pt idx="32">
                  <c:v>4.9999999119999999E-15</c:v>
                </c:pt>
                <c:pt idx="33">
                  <c:v>2.0700626000000001E-13</c:v>
                </c:pt>
                <c:pt idx="34">
                  <c:v>1.9343801189999999E-13</c:v>
                </c:pt>
                <c:pt idx="35">
                  <c:v>3.4061444529999999E-14</c:v>
                </c:pt>
                <c:pt idx="36">
                  <c:v>4.9999999119999999E-15</c:v>
                </c:pt>
                <c:pt idx="37">
                  <c:v>3.7078209970000002E-13</c:v>
                </c:pt>
                <c:pt idx="38">
                  <c:v>3.3135278379999999E-14</c:v>
                </c:pt>
                <c:pt idx="39">
                  <c:v>4.429454037E-13</c:v>
                </c:pt>
                <c:pt idx="40">
                  <c:v>4.9999999119999999E-15</c:v>
                </c:pt>
                <c:pt idx="41">
                  <c:v>1.220774512E-13</c:v>
                </c:pt>
                <c:pt idx="42">
                  <c:v>8.6790776929999999E-14</c:v>
                </c:pt>
                <c:pt idx="43">
                  <c:v>3.2232850829999998E-13</c:v>
                </c:pt>
                <c:pt idx="44">
                  <c:v>4.9999999119999999E-15</c:v>
                </c:pt>
                <c:pt idx="45">
                  <c:v>7.9065638579999997E-13</c:v>
                </c:pt>
                <c:pt idx="46">
                  <c:v>7.4102399559999998E-14</c:v>
                </c:pt>
                <c:pt idx="47">
                  <c:v>2.6047650909999998E-13</c:v>
                </c:pt>
                <c:pt idx="48">
                  <c:v>4.9999999119999999E-15</c:v>
                </c:pt>
                <c:pt idx="49">
                  <c:v>4.9999999119999999E-15</c:v>
                </c:pt>
                <c:pt idx="50">
                  <c:v>4.9999999119999999E-15</c:v>
                </c:pt>
                <c:pt idx="51">
                  <c:v>1.3289807349999999E-13</c:v>
                </c:pt>
                <c:pt idx="52">
                  <c:v>4.9999999119999999E-15</c:v>
                </c:pt>
                <c:pt idx="53">
                  <c:v>7.8874244380000003E-13</c:v>
                </c:pt>
                <c:pt idx="54">
                  <c:v>4.9999999119999999E-15</c:v>
                </c:pt>
                <c:pt idx="55">
                  <c:v>4.9999999119999999E-15</c:v>
                </c:pt>
                <c:pt idx="56">
                  <c:v>2.4752571410000001E-13</c:v>
                </c:pt>
                <c:pt idx="57">
                  <c:v>2.8484994309999998E-13</c:v>
                </c:pt>
                <c:pt idx="58">
                  <c:v>1.564688185E-13</c:v>
                </c:pt>
                <c:pt idx="59">
                  <c:v>6.3146504079999999E-13</c:v>
                </c:pt>
                <c:pt idx="60">
                  <c:v>1.9312678630000001E-12</c:v>
                </c:pt>
                <c:pt idx="61">
                  <c:v>1.6142281740000001E-12</c:v>
                </c:pt>
                <c:pt idx="62">
                  <c:v>2.6624961460000001E-13</c:v>
                </c:pt>
                <c:pt idx="63">
                  <c:v>3.708129452E-13</c:v>
                </c:pt>
                <c:pt idx="64">
                  <c:v>9.0834046009999998E-13</c:v>
                </c:pt>
                <c:pt idx="65">
                  <c:v>1.182801958E-13</c:v>
                </c:pt>
                <c:pt idx="66">
                  <c:v>4.9999999119999999E-15</c:v>
                </c:pt>
                <c:pt idx="67">
                  <c:v>4.9999999119999999E-15</c:v>
                </c:pt>
                <c:pt idx="68">
                  <c:v>9.3428262630000004E-14</c:v>
                </c:pt>
                <c:pt idx="69">
                  <c:v>1.1618090929999999E-13</c:v>
                </c:pt>
                <c:pt idx="70">
                  <c:v>1.0052012390000001E-12</c:v>
                </c:pt>
                <c:pt idx="71">
                  <c:v>3.0047118219999998E-13</c:v>
                </c:pt>
                <c:pt idx="72">
                  <c:v>3.108229413E-14</c:v>
                </c:pt>
                <c:pt idx="73">
                  <c:v>4.9599885829999999E-13</c:v>
                </c:pt>
                <c:pt idx="74">
                  <c:v>5.8261013200000003E-13</c:v>
                </c:pt>
                <c:pt idx="75">
                  <c:v>7.469570752E-13</c:v>
                </c:pt>
                <c:pt idx="76">
                  <c:v>2.0868877909999999E-13</c:v>
                </c:pt>
                <c:pt idx="77">
                  <c:v>2.6389751930000001E-14</c:v>
                </c:pt>
                <c:pt idx="78">
                  <c:v>7.7968144089999998E-13</c:v>
                </c:pt>
                <c:pt idx="79">
                  <c:v>2.465661789E-12</c:v>
                </c:pt>
                <c:pt idx="80">
                  <c:v>6.3841130730000002E-13</c:v>
                </c:pt>
                <c:pt idx="81">
                  <c:v>3.2723715229999998E-13</c:v>
                </c:pt>
                <c:pt idx="82">
                  <c:v>1.7020685260000001E-13</c:v>
                </c:pt>
                <c:pt idx="83">
                  <c:v>3.6947002529999999E-13</c:v>
                </c:pt>
                <c:pt idx="84">
                  <c:v>4.9999999119999999E-15</c:v>
                </c:pt>
                <c:pt idx="85">
                  <c:v>3.4366108050000001E-13</c:v>
                </c:pt>
                <c:pt idx="86">
                  <c:v>4.0251269930000002E-14</c:v>
                </c:pt>
                <c:pt idx="87">
                  <c:v>4.9999999119999999E-15</c:v>
                </c:pt>
                <c:pt idx="88">
                  <c:v>3.4401030200000001E-14</c:v>
                </c:pt>
                <c:pt idx="89">
                  <c:v>1.29147127E-13</c:v>
                </c:pt>
                <c:pt idx="90">
                  <c:v>4.9999999119999999E-15</c:v>
                </c:pt>
                <c:pt idx="91">
                  <c:v>5.2288837320000003E-13</c:v>
                </c:pt>
                <c:pt idx="92">
                  <c:v>1.013314866E-13</c:v>
                </c:pt>
                <c:pt idx="93">
                  <c:v>1.6238081029999999E-13</c:v>
                </c:pt>
                <c:pt idx="94">
                  <c:v>3.7071454029999999E-14</c:v>
                </c:pt>
                <c:pt idx="95">
                  <c:v>3.6139702879999998E-13</c:v>
                </c:pt>
                <c:pt idx="96">
                  <c:v>2.0716062330000001E-13</c:v>
                </c:pt>
                <c:pt idx="97">
                  <c:v>4.0616135129999999E-13</c:v>
                </c:pt>
                <c:pt idx="98">
                  <c:v>1.514366974E-13</c:v>
                </c:pt>
                <c:pt idx="99">
                  <c:v>5.3834940789999998E-14</c:v>
                </c:pt>
                <c:pt idx="100">
                  <c:v>4.9999999119999999E-15</c:v>
                </c:pt>
                <c:pt idx="101">
                  <c:v>4.9999999119999999E-15</c:v>
                </c:pt>
                <c:pt idx="102">
                  <c:v>3.1780575889999998E-13</c:v>
                </c:pt>
                <c:pt idx="103">
                  <c:v>5.8666409949999996E-14</c:v>
                </c:pt>
                <c:pt idx="104">
                  <c:v>3.4645496109999998E-13</c:v>
                </c:pt>
                <c:pt idx="105">
                  <c:v>4.9999999119999999E-15</c:v>
                </c:pt>
                <c:pt idx="106">
                  <c:v>2.4638347999999999E-13</c:v>
                </c:pt>
                <c:pt idx="107">
                  <c:v>6.9515400379999999E-13</c:v>
                </c:pt>
                <c:pt idx="108">
                  <c:v>5.3340991830000003E-14</c:v>
                </c:pt>
                <c:pt idx="109">
                  <c:v>1.029676968E-13</c:v>
                </c:pt>
                <c:pt idx="110">
                  <c:v>4.9999999119999999E-15</c:v>
                </c:pt>
                <c:pt idx="111">
                  <c:v>1.91832688E-13</c:v>
                </c:pt>
                <c:pt idx="112">
                  <c:v>4.9999999119999999E-15</c:v>
                </c:pt>
                <c:pt idx="113">
                  <c:v>4.9999999119999999E-15</c:v>
                </c:pt>
                <c:pt idx="114">
                  <c:v>4.6504965680000001E-13</c:v>
                </c:pt>
                <c:pt idx="115">
                  <c:v>4.9999999119999999E-15</c:v>
                </c:pt>
                <c:pt idx="116">
                  <c:v>1.3893355600000001E-13</c:v>
                </c:pt>
                <c:pt idx="117">
                  <c:v>1.49059557E-13</c:v>
                </c:pt>
                <c:pt idx="118">
                  <c:v>1.8656320790000001E-14</c:v>
                </c:pt>
                <c:pt idx="119">
                  <c:v>8.8872127969999995E-13</c:v>
                </c:pt>
                <c:pt idx="120">
                  <c:v>4.3461965260000001E-14</c:v>
                </c:pt>
                <c:pt idx="121">
                  <c:v>4.9999999119999999E-15</c:v>
                </c:pt>
                <c:pt idx="122">
                  <c:v>9.7163772800000002E-14</c:v>
                </c:pt>
                <c:pt idx="123">
                  <c:v>4.9999999119999999E-15</c:v>
                </c:pt>
                <c:pt idx="124">
                  <c:v>1.8335831979999999E-13</c:v>
                </c:pt>
                <c:pt idx="125">
                  <c:v>5.1029254610000002E-13</c:v>
                </c:pt>
                <c:pt idx="126">
                  <c:v>2.120692673E-13</c:v>
                </c:pt>
                <c:pt idx="127">
                  <c:v>5.3048288420000003E-13</c:v>
                </c:pt>
                <c:pt idx="128">
                  <c:v>8.2186796429999999E-13</c:v>
                </c:pt>
                <c:pt idx="129">
                  <c:v>7.4070556549999995E-13</c:v>
                </c:pt>
                <c:pt idx="130">
                  <c:v>2.3401923839999998E-13</c:v>
                </c:pt>
                <c:pt idx="131">
                  <c:v>4.9999999119999999E-15</c:v>
                </c:pt>
                <c:pt idx="132">
                  <c:v>1.4178919540000001E-13</c:v>
                </c:pt>
                <c:pt idx="133">
                  <c:v>3.6947963410000002E-14</c:v>
                </c:pt>
                <c:pt idx="134">
                  <c:v>6.3086309180000003E-13</c:v>
                </c:pt>
                <c:pt idx="135">
                  <c:v>9.9689668409999994E-13</c:v>
                </c:pt>
                <c:pt idx="136">
                  <c:v>3.2938276130000002E-13</c:v>
                </c:pt>
                <c:pt idx="137">
                  <c:v>7.0922583669999999E-14</c:v>
                </c:pt>
                <c:pt idx="138">
                  <c:v>2.3485336940000002E-12</c:v>
                </c:pt>
                <c:pt idx="139">
                  <c:v>6.3646232379999998E-12</c:v>
                </c:pt>
                <c:pt idx="140">
                  <c:v>6.1995504220000001E-12</c:v>
                </c:pt>
                <c:pt idx="141">
                  <c:v>2.4701228480000001E-12</c:v>
                </c:pt>
                <c:pt idx="142">
                  <c:v>2.2023488180000001E-13</c:v>
                </c:pt>
                <c:pt idx="143">
                  <c:v>3.8290896869999998E-14</c:v>
                </c:pt>
                <c:pt idx="144">
                  <c:v>1.482080626E-12</c:v>
                </c:pt>
                <c:pt idx="145">
                  <c:v>6.3559604089999997E-14</c:v>
                </c:pt>
                <c:pt idx="146">
                  <c:v>5.9530830789999997E-14</c:v>
                </c:pt>
                <c:pt idx="147">
                  <c:v>4.9999999119999999E-15</c:v>
                </c:pt>
                <c:pt idx="148">
                  <c:v>3.1616956230000001E-13</c:v>
                </c:pt>
                <c:pt idx="149">
                  <c:v>4.9999999119999999E-15</c:v>
                </c:pt>
                <c:pt idx="150">
                  <c:v>9.5249695180000006E-14</c:v>
                </c:pt>
                <c:pt idx="151">
                  <c:v>4.9999999119999999E-15</c:v>
                </c:pt>
                <c:pt idx="152">
                  <c:v>1.675209992E-13</c:v>
                </c:pt>
                <c:pt idx="153">
                  <c:v>4.9999999119999999E-15</c:v>
                </c:pt>
                <c:pt idx="154">
                  <c:v>6.6934500479999996E-13</c:v>
                </c:pt>
                <c:pt idx="155">
                  <c:v>1.3893355600000001E-13</c:v>
                </c:pt>
                <c:pt idx="156">
                  <c:v>2.6814818810000002E-13</c:v>
                </c:pt>
                <c:pt idx="157">
                  <c:v>1.46203904E-13</c:v>
                </c:pt>
                <c:pt idx="158">
                  <c:v>4.9999999119999999E-15</c:v>
                </c:pt>
                <c:pt idx="159">
                  <c:v>2.1061827949999999E-13</c:v>
                </c:pt>
                <c:pt idx="160">
                  <c:v>2.0033790160000001E-13</c:v>
                </c:pt>
                <c:pt idx="161">
                  <c:v>4.9999999119999999E-15</c:v>
                </c:pt>
                <c:pt idx="162">
                  <c:v>2.1572760939999999E-13</c:v>
                </c:pt>
                <c:pt idx="163">
                  <c:v>4.1786184429999999E-13</c:v>
                </c:pt>
                <c:pt idx="164">
                  <c:v>5.8959700190000001E-14</c:v>
                </c:pt>
                <c:pt idx="165">
                  <c:v>6.4120518789999999E-13</c:v>
                </c:pt>
                <c:pt idx="166">
                  <c:v>2.0205129340000001E-13</c:v>
                </c:pt>
                <c:pt idx="167">
                  <c:v>1.6759816730000001E-13</c:v>
                </c:pt>
                <c:pt idx="168">
                  <c:v>2.336333167E-13</c:v>
                </c:pt>
                <c:pt idx="169">
                  <c:v>1.9316015799999999E-13</c:v>
                </c:pt>
                <c:pt idx="170">
                  <c:v>4.9999999119999999E-15</c:v>
                </c:pt>
                <c:pt idx="171">
                  <c:v>4.8293996839999995E-13</c:v>
                </c:pt>
                <c:pt idx="172">
                  <c:v>4.9999999119999999E-15</c:v>
                </c:pt>
                <c:pt idx="173">
                  <c:v>1.013932184E-13</c:v>
                </c:pt>
                <c:pt idx="174">
                  <c:v>4.9999999119999999E-15</c:v>
                </c:pt>
                <c:pt idx="175">
                  <c:v>2.3300046790000001E-13</c:v>
                </c:pt>
                <c:pt idx="176">
                  <c:v>2.8210235800000002E-13</c:v>
                </c:pt>
                <c:pt idx="177">
                  <c:v>4.9999999119999999E-15</c:v>
                </c:pt>
                <c:pt idx="178">
                  <c:v>7.3868352840000005E-13</c:v>
                </c:pt>
                <c:pt idx="179">
                  <c:v>1.988406184E-13</c:v>
                </c:pt>
                <c:pt idx="180">
                  <c:v>8.6466627590000006E-14</c:v>
                </c:pt>
                <c:pt idx="181">
                  <c:v>3.0303353139999999E-13</c:v>
                </c:pt>
                <c:pt idx="182">
                  <c:v>4.9999999119999999E-15</c:v>
                </c:pt>
                <c:pt idx="183">
                  <c:v>1.6781428950000001E-13</c:v>
                </c:pt>
                <c:pt idx="184">
                  <c:v>3.7167735249999999E-13</c:v>
                </c:pt>
                <c:pt idx="185">
                  <c:v>1.244082826E-13</c:v>
                </c:pt>
                <c:pt idx="186">
                  <c:v>1.9227458169999999E-14</c:v>
                </c:pt>
                <c:pt idx="187">
                  <c:v>5.3284460179999995E-13</c:v>
                </c:pt>
                <c:pt idx="188">
                  <c:v>4.2561074560000001E-13</c:v>
                </c:pt>
                <c:pt idx="189">
                  <c:v>2.107263474E-13</c:v>
                </c:pt>
                <c:pt idx="190">
                  <c:v>3.1173945799999998E-13</c:v>
                </c:pt>
                <c:pt idx="191">
                  <c:v>2.384647926E-13</c:v>
                </c:pt>
                <c:pt idx="192">
                  <c:v>1.6356362069999999E-14</c:v>
                </c:pt>
                <c:pt idx="193">
                  <c:v>5.6412753430000001E-14</c:v>
                </c:pt>
                <c:pt idx="194">
                  <c:v>4.9999999119999999E-15</c:v>
                </c:pt>
                <c:pt idx="195">
                  <c:v>1.5955024299999999E-14</c:v>
                </c:pt>
                <c:pt idx="196">
                  <c:v>5.2318154149999995E-13</c:v>
                </c:pt>
                <c:pt idx="197">
                  <c:v>4.9999999119999999E-15</c:v>
                </c:pt>
                <c:pt idx="198">
                  <c:v>2.762520844E-13</c:v>
                </c:pt>
                <c:pt idx="199">
                  <c:v>4.9999999119999999E-15</c:v>
                </c:pt>
                <c:pt idx="200">
                  <c:v>2.6623413759999998E-13</c:v>
                </c:pt>
                <c:pt idx="201">
                  <c:v>3.81463795E-13</c:v>
                </c:pt>
                <c:pt idx="202">
                  <c:v>1.484729765E-13</c:v>
                </c:pt>
                <c:pt idx="203">
                  <c:v>1.4488606980000001E-14</c:v>
                </c:pt>
                <c:pt idx="204">
                  <c:v>3.3716250820000002E-13</c:v>
                </c:pt>
                <c:pt idx="205">
                  <c:v>6.9791698459999999E-13</c:v>
                </c:pt>
                <c:pt idx="206">
                  <c:v>4.2297114700000002E-13</c:v>
                </c:pt>
                <c:pt idx="207">
                  <c:v>5.7338912809999997E-14</c:v>
                </c:pt>
                <c:pt idx="208">
                  <c:v>1.542614913E-13</c:v>
                </c:pt>
                <c:pt idx="209">
                  <c:v>2.3909766849999999E-13</c:v>
                </c:pt>
                <c:pt idx="210">
                  <c:v>6.0533197379999997E-13</c:v>
                </c:pt>
                <c:pt idx="211">
                  <c:v>1.18928508E-13</c:v>
                </c:pt>
                <c:pt idx="212">
                  <c:v>2.799875945E-13</c:v>
                </c:pt>
                <c:pt idx="213">
                  <c:v>8.5457492859999993E-15</c:v>
                </c:pt>
                <c:pt idx="214">
                  <c:v>2.8114527850000001E-13</c:v>
                </c:pt>
                <c:pt idx="215">
                  <c:v>6.9733043119999997E-13</c:v>
                </c:pt>
                <c:pt idx="216">
                  <c:v>4.9999999119999999E-15</c:v>
                </c:pt>
                <c:pt idx="217">
                  <c:v>1.3042830160000001E-13</c:v>
                </c:pt>
                <c:pt idx="218">
                  <c:v>3.4447919239999999E-13</c:v>
                </c:pt>
                <c:pt idx="219">
                  <c:v>1.6581589620000001E-12</c:v>
                </c:pt>
                <c:pt idx="220">
                  <c:v>1.282200041E-12</c:v>
                </c:pt>
                <c:pt idx="221">
                  <c:v>2.587899296E-12</c:v>
                </c:pt>
                <c:pt idx="222">
                  <c:v>4.9999999119999999E-15</c:v>
                </c:pt>
                <c:pt idx="223">
                  <c:v>4.9999999119999999E-15</c:v>
                </c:pt>
                <c:pt idx="224">
                  <c:v>5.6464273359999999E-13</c:v>
                </c:pt>
                <c:pt idx="225">
                  <c:v>3.3521179809999999E-14</c:v>
                </c:pt>
                <c:pt idx="226">
                  <c:v>2.3117324839999999E-14</c:v>
                </c:pt>
                <c:pt idx="227">
                  <c:v>4.9999999119999999E-15</c:v>
                </c:pt>
                <c:pt idx="228">
                  <c:v>4.9999999119999999E-15</c:v>
                </c:pt>
                <c:pt idx="229">
                  <c:v>1.2340493479999999E-13</c:v>
                </c:pt>
                <c:pt idx="230">
                  <c:v>9.2532982690000002E-14</c:v>
                </c:pt>
                <c:pt idx="231">
                  <c:v>4.9999999119999999E-15</c:v>
                </c:pt>
                <c:pt idx="232">
                  <c:v>7.9707779010000003E-13</c:v>
                </c:pt>
                <c:pt idx="233">
                  <c:v>4.1133245360000001E-13</c:v>
                </c:pt>
                <c:pt idx="234">
                  <c:v>3.5340117330000001E-13</c:v>
                </c:pt>
                <c:pt idx="235">
                  <c:v>5.4807409150000003E-14</c:v>
                </c:pt>
                <c:pt idx="236">
                  <c:v>4.9999999119999999E-15</c:v>
                </c:pt>
                <c:pt idx="237">
                  <c:v>4.9999999119999999E-15</c:v>
                </c:pt>
                <c:pt idx="238">
                  <c:v>8.6265955319999997E-14</c:v>
                </c:pt>
                <c:pt idx="239">
                  <c:v>4.1517021749999998E-14</c:v>
                </c:pt>
                <c:pt idx="240">
                  <c:v>1.906286815E-13</c:v>
                </c:pt>
                <c:pt idx="241">
                  <c:v>4.9999999119999999E-15</c:v>
                </c:pt>
                <c:pt idx="242">
                  <c:v>4.9999999119999999E-15</c:v>
                </c:pt>
                <c:pt idx="243">
                  <c:v>1.7786309530000001E-13</c:v>
                </c:pt>
                <c:pt idx="244">
                  <c:v>5.2597553050000002E-13</c:v>
                </c:pt>
                <c:pt idx="245">
                  <c:v>4.9999999119999999E-15</c:v>
                </c:pt>
                <c:pt idx="246">
                  <c:v>4.9999999119999999E-15</c:v>
                </c:pt>
                <c:pt idx="247">
                  <c:v>2.438519493E-13</c:v>
                </c:pt>
                <c:pt idx="248">
                  <c:v>3.0206108339999998E-13</c:v>
                </c:pt>
                <c:pt idx="249">
                  <c:v>7.3129924430000002E-14</c:v>
                </c:pt>
                <c:pt idx="250">
                  <c:v>2.431882007E-13</c:v>
                </c:pt>
                <c:pt idx="251">
                  <c:v>3.73437094E-13</c:v>
                </c:pt>
                <c:pt idx="252">
                  <c:v>3.6084132099999999E-13</c:v>
                </c:pt>
                <c:pt idx="253">
                  <c:v>4.9999999119999999E-15</c:v>
                </c:pt>
                <c:pt idx="254">
                  <c:v>7.2670515440000003E-13</c:v>
                </c:pt>
                <c:pt idx="255">
                  <c:v>7.5414446819999995E-14</c:v>
                </c:pt>
                <c:pt idx="256">
                  <c:v>8.4398213789999994E-14</c:v>
                </c:pt>
                <c:pt idx="257">
                  <c:v>5.6566144999999996E-13</c:v>
                </c:pt>
                <c:pt idx="258">
                  <c:v>4.9999999119999999E-15</c:v>
                </c:pt>
                <c:pt idx="259">
                  <c:v>4.9999999119999999E-15</c:v>
                </c:pt>
                <c:pt idx="260">
                  <c:v>2.355937168E-13</c:v>
                </c:pt>
                <c:pt idx="261">
                  <c:v>3.2569357369999998E-13</c:v>
                </c:pt>
                <c:pt idx="262">
                  <c:v>2.6147985690000001E-13</c:v>
                </c:pt>
                <c:pt idx="263">
                  <c:v>2.204046949E-13</c:v>
                </c:pt>
                <c:pt idx="264">
                  <c:v>4.9999999119999999E-15</c:v>
                </c:pt>
                <c:pt idx="265">
                  <c:v>5.4309399859999999E-13</c:v>
                </c:pt>
                <c:pt idx="266">
                  <c:v>6.1129020680000001E-13</c:v>
                </c:pt>
                <c:pt idx="267">
                  <c:v>4.9999999119999999E-15</c:v>
                </c:pt>
                <c:pt idx="268">
                  <c:v>4.7182025539999999E-14</c:v>
                </c:pt>
                <c:pt idx="269">
                  <c:v>3.6502447120000002E-13</c:v>
                </c:pt>
                <c:pt idx="270">
                  <c:v>8.7871306369999999E-14</c:v>
                </c:pt>
                <c:pt idx="271">
                  <c:v>6.7326569669999996E-13</c:v>
                </c:pt>
                <c:pt idx="272">
                  <c:v>7.9535865199999995E-14</c:v>
                </c:pt>
                <c:pt idx="273">
                  <c:v>1.0208783959999999E-13</c:v>
                </c:pt>
                <c:pt idx="274">
                  <c:v>4.9999999119999999E-15</c:v>
                </c:pt>
                <c:pt idx="275">
                  <c:v>4.9999999119999999E-15</c:v>
                </c:pt>
                <c:pt idx="276">
                  <c:v>5.3819497689999999E-14</c:v>
                </c:pt>
                <c:pt idx="277">
                  <c:v>4.2551810059999998E-13</c:v>
                </c:pt>
                <c:pt idx="278">
                  <c:v>5.1257717690000005E-13</c:v>
                </c:pt>
                <c:pt idx="279">
                  <c:v>3.724028464E-13</c:v>
                </c:pt>
                <c:pt idx="280">
                  <c:v>1.847938577E-13</c:v>
                </c:pt>
                <c:pt idx="281">
                  <c:v>2.0777804930000001E-13</c:v>
                </c:pt>
                <c:pt idx="282">
                  <c:v>1.8241671740000001E-13</c:v>
                </c:pt>
                <c:pt idx="283">
                  <c:v>4.9999999119999999E-15</c:v>
                </c:pt>
                <c:pt idx="284">
                  <c:v>3.1104480969999999E-13</c:v>
                </c:pt>
                <c:pt idx="285">
                  <c:v>3.0610529299999998E-13</c:v>
                </c:pt>
                <c:pt idx="286">
                  <c:v>5.7973905619999997E-13</c:v>
                </c:pt>
                <c:pt idx="287">
                  <c:v>2.7866015159999998E-13</c:v>
                </c:pt>
                <c:pt idx="288">
                  <c:v>4.9999999119999999E-15</c:v>
                </c:pt>
                <c:pt idx="289">
                  <c:v>3.9909172970000001E-13</c:v>
                </c:pt>
                <c:pt idx="290">
                  <c:v>4.9999999119999999E-15</c:v>
                </c:pt>
                <c:pt idx="291">
                  <c:v>4.9999999119999999E-15</c:v>
                </c:pt>
                <c:pt idx="292">
                  <c:v>3.6224598619999999E-13</c:v>
                </c:pt>
                <c:pt idx="293">
                  <c:v>1.033072824E-13</c:v>
                </c:pt>
                <c:pt idx="294">
                  <c:v>7.5503015299999996E-13</c:v>
                </c:pt>
                <c:pt idx="295">
                  <c:v>9.1452439700000003E-14</c:v>
                </c:pt>
                <c:pt idx="296">
                  <c:v>4.9999999119999999E-15</c:v>
                </c:pt>
                <c:pt idx="297">
                  <c:v>1.4910586600000001E-13</c:v>
                </c:pt>
                <c:pt idx="298">
                  <c:v>1.0602402199999999E-13</c:v>
                </c:pt>
                <c:pt idx="299">
                  <c:v>3.5369445000000002E-13</c:v>
                </c:pt>
                <c:pt idx="300">
                  <c:v>3.3351380200000002E-14</c:v>
                </c:pt>
                <c:pt idx="301">
                  <c:v>1.581822374E-13</c:v>
                </c:pt>
                <c:pt idx="302">
                  <c:v>1.297954393E-13</c:v>
                </c:pt>
                <c:pt idx="303">
                  <c:v>4.9999999119999999E-15</c:v>
                </c:pt>
                <c:pt idx="304">
                  <c:v>4.9999999119999999E-15</c:v>
                </c:pt>
                <c:pt idx="305">
                  <c:v>5.1179953290000003E-14</c:v>
                </c:pt>
                <c:pt idx="306">
                  <c:v>4.5947729130000001E-13</c:v>
                </c:pt>
                <c:pt idx="307">
                  <c:v>3.1999766329999999E-13</c:v>
                </c:pt>
                <c:pt idx="308">
                  <c:v>2.4413949319999999E-14</c:v>
                </c:pt>
                <c:pt idx="309">
                  <c:v>4.9999999119999999E-15</c:v>
                </c:pt>
                <c:pt idx="310">
                  <c:v>2.9851080919999998E-13</c:v>
                </c:pt>
                <c:pt idx="311">
                  <c:v>4.4377888410000002E-13</c:v>
                </c:pt>
                <c:pt idx="312">
                  <c:v>1.847321395E-13</c:v>
                </c:pt>
                <c:pt idx="313">
                  <c:v>7.4056090579999996E-14</c:v>
                </c:pt>
                <c:pt idx="314">
                  <c:v>4.9999999119999999E-15</c:v>
                </c:pt>
                <c:pt idx="315">
                  <c:v>4.9999999119999999E-15</c:v>
                </c:pt>
                <c:pt idx="316">
                  <c:v>3.0045570519999999E-13</c:v>
                </c:pt>
                <c:pt idx="317">
                  <c:v>4.1624107050000001E-13</c:v>
                </c:pt>
                <c:pt idx="318">
                  <c:v>4.9999999119999999E-15</c:v>
                </c:pt>
                <c:pt idx="319">
                  <c:v>5.356693821E-13</c:v>
                </c:pt>
                <c:pt idx="320">
                  <c:v>4.9999999119999999E-15</c:v>
                </c:pt>
                <c:pt idx="321">
                  <c:v>2.3716819520000001E-13</c:v>
                </c:pt>
                <c:pt idx="322">
                  <c:v>1.5051053120000001E-13</c:v>
                </c:pt>
                <c:pt idx="323">
                  <c:v>4.9999999119999999E-15</c:v>
                </c:pt>
                <c:pt idx="324">
                  <c:v>2.023291474E-13</c:v>
                </c:pt>
                <c:pt idx="325">
                  <c:v>4.9999999119999999E-15</c:v>
                </c:pt>
                <c:pt idx="326">
                  <c:v>2.4419157560000002E-13</c:v>
                </c:pt>
                <c:pt idx="327">
                  <c:v>2.4538010510000001E-13</c:v>
                </c:pt>
                <c:pt idx="328">
                  <c:v>4.9999999119999999E-15</c:v>
                </c:pt>
                <c:pt idx="329">
                  <c:v>3.7774373469999999E-13</c:v>
                </c:pt>
                <c:pt idx="330">
                  <c:v>1.9941174900000001E-13</c:v>
                </c:pt>
                <c:pt idx="331">
                  <c:v>2.8096006970000001E-13</c:v>
                </c:pt>
                <c:pt idx="332">
                  <c:v>3.1845411179999999E-13</c:v>
                </c:pt>
                <c:pt idx="333">
                  <c:v>4.9999999119999999E-15</c:v>
                </c:pt>
                <c:pt idx="334">
                  <c:v>1.5855269569999999E-13</c:v>
                </c:pt>
                <c:pt idx="335">
                  <c:v>2.7677691950000002E-13</c:v>
                </c:pt>
                <c:pt idx="336">
                  <c:v>4.9999999119999999E-15</c:v>
                </c:pt>
                <c:pt idx="337">
                  <c:v>7.1974349219999997E-13</c:v>
                </c:pt>
                <c:pt idx="338">
                  <c:v>3.3986382500000001E-13</c:v>
                </c:pt>
                <c:pt idx="339">
                  <c:v>4.9999999119999999E-15</c:v>
                </c:pt>
                <c:pt idx="340">
                  <c:v>8.6667286299999998E-14</c:v>
                </c:pt>
                <c:pt idx="341">
                  <c:v>8.3333107120000005E-14</c:v>
                </c:pt>
                <c:pt idx="342">
                  <c:v>9.0541709869999995E-14</c:v>
                </c:pt>
                <c:pt idx="343">
                  <c:v>2.8645529420000002E-13</c:v>
                </c:pt>
                <c:pt idx="344">
                  <c:v>2.0049226490000001E-13</c:v>
                </c:pt>
                <c:pt idx="345">
                  <c:v>1.2050297280000001E-13</c:v>
                </c:pt>
                <c:pt idx="346">
                  <c:v>2.1487862490000001E-13</c:v>
                </c:pt>
                <c:pt idx="347">
                  <c:v>1.065951526E-13</c:v>
                </c:pt>
                <c:pt idx="348">
                  <c:v>4.840147516E-14</c:v>
                </c:pt>
                <c:pt idx="349">
                  <c:v>1.6483513229999999E-13</c:v>
                </c:pt>
                <c:pt idx="350">
                  <c:v>4.9999999119999999E-15</c:v>
                </c:pt>
                <c:pt idx="351">
                  <c:v>2.6004431899999998E-13</c:v>
                </c:pt>
                <c:pt idx="352">
                  <c:v>4.9999999119999999E-15</c:v>
                </c:pt>
                <c:pt idx="353">
                  <c:v>2.9784706060000002E-13</c:v>
                </c:pt>
                <c:pt idx="354">
                  <c:v>1.032455371E-13</c:v>
                </c:pt>
                <c:pt idx="355">
                  <c:v>4.9999999119999999E-15</c:v>
                </c:pt>
                <c:pt idx="356">
                  <c:v>4.9999999119999999E-15</c:v>
                </c:pt>
                <c:pt idx="357">
                  <c:v>8.710316539E-13</c:v>
                </c:pt>
                <c:pt idx="358">
                  <c:v>4.9999999119999999E-15</c:v>
                </c:pt>
                <c:pt idx="359">
                  <c:v>1.1077252939999999E-14</c:v>
                </c:pt>
                <c:pt idx="360">
                  <c:v>3.8970663180000002E-13</c:v>
                </c:pt>
                <c:pt idx="361">
                  <c:v>4.9999999119999999E-15</c:v>
                </c:pt>
                <c:pt idx="362">
                  <c:v>4.9999999119999999E-15</c:v>
                </c:pt>
                <c:pt idx="363">
                  <c:v>4.9999999119999999E-15</c:v>
                </c:pt>
                <c:pt idx="364">
                  <c:v>3.25492915E-13</c:v>
                </c:pt>
                <c:pt idx="365">
                  <c:v>4.9999999119999999E-15</c:v>
                </c:pt>
                <c:pt idx="366">
                  <c:v>4.9999999119999999E-15</c:v>
                </c:pt>
                <c:pt idx="367">
                  <c:v>1.732477551E-13</c:v>
                </c:pt>
                <c:pt idx="368">
                  <c:v>2.0972299959999999E-13</c:v>
                </c:pt>
                <c:pt idx="369">
                  <c:v>5.9993893530000003E-14</c:v>
                </c:pt>
                <c:pt idx="370">
                  <c:v>1.8306504320000001E-13</c:v>
                </c:pt>
                <c:pt idx="371">
                  <c:v>4.1198069799999999E-13</c:v>
                </c:pt>
                <c:pt idx="372">
                  <c:v>7.2744043319999999E-14</c:v>
                </c:pt>
                <c:pt idx="373">
                  <c:v>9.456472335E-15</c:v>
                </c:pt>
                <c:pt idx="374">
                  <c:v>4.081681011E-13</c:v>
                </c:pt>
                <c:pt idx="375">
                  <c:v>1.6790690750000001E-13</c:v>
                </c:pt>
                <c:pt idx="376">
                  <c:v>4.9999999119999999E-15</c:v>
                </c:pt>
                <c:pt idx="377">
                  <c:v>4.7089414339999999E-14</c:v>
                </c:pt>
                <c:pt idx="378">
                  <c:v>4.9999999119999999E-15</c:v>
                </c:pt>
                <c:pt idx="379">
                  <c:v>1.749862326E-14</c:v>
                </c:pt>
                <c:pt idx="380">
                  <c:v>4.9999999119999999E-15</c:v>
                </c:pt>
                <c:pt idx="381">
                  <c:v>2.6950658500000001E-13</c:v>
                </c:pt>
                <c:pt idx="382">
                  <c:v>2.042895204E-13</c:v>
                </c:pt>
                <c:pt idx="383">
                  <c:v>4.9999999119999999E-15</c:v>
                </c:pt>
                <c:pt idx="384">
                  <c:v>4.9999999119999999E-15</c:v>
                </c:pt>
                <c:pt idx="385">
                  <c:v>2.085498657E-13</c:v>
                </c:pt>
                <c:pt idx="386">
                  <c:v>4.9916321079999996E-13</c:v>
                </c:pt>
                <c:pt idx="387">
                  <c:v>4.9999999119999999E-15</c:v>
                </c:pt>
                <c:pt idx="388">
                  <c:v>1.9212599180000001E-13</c:v>
                </c:pt>
                <c:pt idx="389">
                  <c:v>4.9999999119999999E-15</c:v>
                </c:pt>
                <c:pt idx="390">
                  <c:v>4.9999999119999999E-15</c:v>
                </c:pt>
                <c:pt idx="391">
                  <c:v>2.2276641249999999E-13</c:v>
                </c:pt>
                <c:pt idx="392">
                  <c:v>1.1891305810000001E-13</c:v>
                </c:pt>
                <c:pt idx="393">
                  <c:v>2.3273803669999998E-13</c:v>
                </c:pt>
                <c:pt idx="394">
                  <c:v>4.312235925E-14</c:v>
                </c:pt>
                <c:pt idx="395">
                  <c:v>4.9999999119999999E-15</c:v>
                </c:pt>
                <c:pt idx="396">
                  <c:v>5.3670349410000001E-13</c:v>
                </c:pt>
                <c:pt idx="397">
                  <c:v>4.9999999119999999E-15</c:v>
                </c:pt>
                <c:pt idx="398">
                  <c:v>4.9999999119999999E-15</c:v>
                </c:pt>
                <c:pt idx="399">
                  <c:v>1.8624484550000001E-13</c:v>
                </c:pt>
                <c:pt idx="400">
                  <c:v>1.911534895E-13</c:v>
                </c:pt>
                <c:pt idx="401">
                  <c:v>2.33077636E-13</c:v>
                </c:pt>
                <c:pt idx="402">
                  <c:v>5.2198730640000002E-14</c:v>
                </c:pt>
                <c:pt idx="403">
                  <c:v>1.2084257210000001E-13</c:v>
                </c:pt>
                <c:pt idx="404">
                  <c:v>1.751463829E-13</c:v>
                </c:pt>
                <c:pt idx="405">
                  <c:v>3.0232351450000001E-13</c:v>
                </c:pt>
                <c:pt idx="406">
                  <c:v>4.9999999119999999E-15</c:v>
                </c:pt>
                <c:pt idx="407">
                  <c:v>4.9999999119999999E-15</c:v>
                </c:pt>
                <c:pt idx="408">
                  <c:v>2.4729418269999999E-13</c:v>
                </c:pt>
                <c:pt idx="409">
                  <c:v>4.9999999119999999E-15</c:v>
                </c:pt>
                <c:pt idx="410">
                  <c:v>3.1721917840000001E-13</c:v>
                </c:pt>
                <c:pt idx="411">
                  <c:v>4.9999999119999999E-15</c:v>
                </c:pt>
                <c:pt idx="412">
                  <c:v>9.677786459E-14</c:v>
                </c:pt>
                <c:pt idx="413">
                  <c:v>6.4711712550000001E-13</c:v>
                </c:pt>
                <c:pt idx="414">
                  <c:v>3.594212059E-13</c:v>
                </c:pt>
                <c:pt idx="415">
                  <c:v>4.9999999119999999E-15</c:v>
                </c:pt>
                <c:pt idx="416">
                  <c:v>4.9999999119999999E-15</c:v>
                </c:pt>
                <c:pt idx="417">
                  <c:v>4.9999999119999999E-15</c:v>
                </c:pt>
                <c:pt idx="418">
                  <c:v>2.533451151E-13</c:v>
                </c:pt>
                <c:pt idx="419">
                  <c:v>1.402919122E-13</c:v>
                </c:pt>
                <c:pt idx="420">
                  <c:v>2.2282813069999999E-13</c:v>
                </c:pt>
                <c:pt idx="421">
                  <c:v>4.3635415919999999E-13</c:v>
                </c:pt>
                <c:pt idx="422">
                  <c:v>4.9999999119999999E-15</c:v>
                </c:pt>
                <c:pt idx="423">
                  <c:v>1.887242261E-14</c:v>
                </c:pt>
                <c:pt idx="424">
                  <c:v>1.9487357689999999E-13</c:v>
                </c:pt>
                <c:pt idx="425">
                  <c:v>3.4654757900000001E-13</c:v>
                </c:pt>
                <c:pt idx="426">
                  <c:v>1.864146316E-13</c:v>
                </c:pt>
                <c:pt idx="427">
                  <c:v>4.9999999119999999E-15</c:v>
                </c:pt>
                <c:pt idx="428">
                  <c:v>2.6476772709999997E-13</c:v>
                </c:pt>
                <c:pt idx="429">
                  <c:v>3.828067691E-13</c:v>
                </c:pt>
                <c:pt idx="430">
                  <c:v>3.3074113110000001E-13</c:v>
                </c:pt>
                <c:pt idx="431">
                  <c:v>4.9999999119999999E-15</c:v>
                </c:pt>
                <c:pt idx="432">
                  <c:v>2.7268638740000001E-13</c:v>
                </c:pt>
                <c:pt idx="433">
                  <c:v>8.3873955959999996E-13</c:v>
                </c:pt>
                <c:pt idx="434">
                  <c:v>4.9999999119999999E-15</c:v>
                </c:pt>
                <c:pt idx="435">
                  <c:v>4.3909605230000002E-14</c:v>
                </c:pt>
                <c:pt idx="436">
                  <c:v>9.3675243889999995E-14</c:v>
                </c:pt>
                <c:pt idx="437">
                  <c:v>1.088024934E-13</c:v>
                </c:pt>
                <c:pt idx="438">
                  <c:v>1.783879576E-13</c:v>
                </c:pt>
                <c:pt idx="439">
                  <c:v>4.9312778250000003E-13</c:v>
                </c:pt>
                <c:pt idx="440">
                  <c:v>4.9999999119999999E-15</c:v>
                </c:pt>
                <c:pt idx="441">
                  <c:v>4.9999999119999999E-15</c:v>
                </c:pt>
                <c:pt idx="442">
                  <c:v>3.8076914670000002E-13</c:v>
                </c:pt>
                <c:pt idx="443">
                  <c:v>3.4421676120000001E-13</c:v>
                </c:pt>
                <c:pt idx="444">
                  <c:v>1.6356362069999999E-14</c:v>
                </c:pt>
                <c:pt idx="445">
                  <c:v>5.086717722E-13</c:v>
                </c:pt>
                <c:pt idx="446">
                  <c:v>2.1612892679999999E-13</c:v>
                </c:pt>
                <c:pt idx="447">
                  <c:v>6.6260907349999996E-14</c:v>
                </c:pt>
                <c:pt idx="448">
                  <c:v>4.5240761549999998E-13</c:v>
                </c:pt>
                <c:pt idx="449">
                  <c:v>9.6314788279999998E-14</c:v>
                </c:pt>
                <c:pt idx="450">
                  <c:v>2.1061827949999999E-13</c:v>
                </c:pt>
                <c:pt idx="451">
                  <c:v>4.9999999119999999E-15</c:v>
                </c:pt>
                <c:pt idx="452">
                  <c:v>5.832584849E-13</c:v>
                </c:pt>
                <c:pt idx="453">
                  <c:v>4.9999999119999999E-15</c:v>
                </c:pt>
                <c:pt idx="454">
                  <c:v>4.9999999119999999E-15</c:v>
                </c:pt>
                <c:pt idx="455">
                  <c:v>2.0203587069999999E-13</c:v>
                </c:pt>
                <c:pt idx="456">
                  <c:v>4.9999999119999999E-15</c:v>
                </c:pt>
                <c:pt idx="457">
                  <c:v>6.8859371329999999E-13</c:v>
                </c:pt>
                <c:pt idx="458">
                  <c:v>1.110150491E-12</c:v>
                </c:pt>
                <c:pt idx="459">
                  <c:v>4.9999999119999999E-15</c:v>
                </c:pt>
                <c:pt idx="460">
                  <c:v>4.9999999119999999E-15</c:v>
                </c:pt>
                <c:pt idx="461">
                  <c:v>8.9548214760000004E-13</c:v>
                </c:pt>
                <c:pt idx="462">
                  <c:v>4.9999999119999999E-15</c:v>
                </c:pt>
                <c:pt idx="463">
                  <c:v>5.1217580519999998E-13</c:v>
                </c:pt>
                <c:pt idx="464">
                  <c:v>2.491773877E-13</c:v>
                </c:pt>
                <c:pt idx="465">
                  <c:v>5.8743584810000001E-14</c:v>
                </c:pt>
                <c:pt idx="466">
                  <c:v>4.9999999119999999E-15</c:v>
                </c:pt>
                <c:pt idx="467">
                  <c:v>8.1743205950000006E-14</c:v>
                </c:pt>
                <c:pt idx="468">
                  <c:v>1.6349219879999999E-13</c:v>
                </c:pt>
                <c:pt idx="469">
                  <c:v>1.4166571830000001E-13</c:v>
                </c:pt>
                <c:pt idx="470">
                  <c:v>4.9999999119999999E-15</c:v>
                </c:pt>
                <c:pt idx="471">
                  <c:v>1.4552470560000001E-13</c:v>
                </c:pt>
                <c:pt idx="472">
                  <c:v>4.9999999119999999E-15</c:v>
                </c:pt>
                <c:pt idx="473">
                  <c:v>4.9999999119999999E-15</c:v>
                </c:pt>
                <c:pt idx="474">
                  <c:v>2.2441805899999999E-13</c:v>
                </c:pt>
                <c:pt idx="475">
                  <c:v>5.3515991549999997E-13</c:v>
                </c:pt>
                <c:pt idx="476">
                  <c:v>7.2625748730000005E-13</c:v>
                </c:pt>
                <c:pt idx="477">
                  <c:v>4.9999999119999999E-15</c:v>
                </c:pt>
                <c:pt idx="478">
                  <c:v>4.9999999119999999E-15</c:v>
                </c:pt>
                <c:pt idx="479">
                  <c:v>4.6082018409999996E-13</c:v>
                </c:pt>
                <c:pt idx="480">
                  <c:v>4.9999999119999999E-15</c:v>
                </c:pt>
                <c:pt idx="481">
                  <c:v>1.5117429339999999E-13</c:v>
                </c:pt>
                <c:pt idx="482">
                  <c:v>2.0541635880000001E-13</c:v>
                </c:pt>
                <c:pt idx="483">
                  <c:v>8.8982694909999999E-14</c:v>
                </c:pt>
                <c:pt idx="484">
                  <c:v>4.9999999119999999E-15</c:v>
                </c:pt>
                <c:pt idx="485">
                  <c:v>1.012234323E-13</c:v>
                </c:pt>
                <c:pt idx="486">
                  <c:v>4.9999999119999999E-15</c:v>
                </c:pt>
                <c:pt idx="487">
                  <c:v>4.9999999119999999E-15</c:v>
                </c:pt>
                <c:pt idx="488">
                  <c:v>1.4787098679999999E-13</c:v>
                </c:pt>
                <c:pt idx="489">
                  <c:v>5.1288574080000001E-13</c:v>
                </c:pt>
                <c:pt idx="490">
                  <c:v>2.7774939469999998E-13</c:v>
                </c:pt>
                <c:pt idx="491">
                  <c:v>6.2232113719999995E-14</c:v>
                </c:pt>
                <c:pt idx="492">
                  <c:v>7.4920484309999994E-14</c:v>
                </c:pt>
                <c:pt idx="493">
                  <c:v>4.6842433090000001E-14</c:v>
                </c:pt>
                <c:pt idx="494">
                  <c:v>2.5704972549999998E-13</c:v>
                </c:pt>
                <c:pt idx="495">
                  <c:v>1.6784514860000001E-13</c:v>
                </c:pt>
                <c:pt idx="496">
                  <c:v>2.646133638E-13</c:v>
                </c:pt>
                <c:pt idx="497">
                  <c:v>4.87256245E-14</c:v>
                </c:pt>
                <c:pt idx="498">
                  <c:v>3.525001471E-14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A0B-49BF-98BD-E9416294AE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8790496"/>
        <c:axId val="-1998779616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Эксперимент 1</c:v>
                </c:tx>
                <c:spPr>
                  <a:ln w="15875">
                    <a:solidFill>
                      <a:srgbClr val="B58D5D"/>
                    </a:solidFill>
                  </a:ln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Значения!$A$5:$A$2002</c15:sqref>
                        </c15:formulaRef>
                      </c:ext>
                    </c:extLst>
                    <c:numCache>
                      <c:formatCode>0.00</c:formatCode>
                      <c:ptCount val="1998"/>
                      <c:pt idx="0">
                        <c:v>0.15</c:v>
                      </c:pt>
                      <c:pt idx="1">
                        <c:v>0.2</c:v>
                      </c:pt>
                      <c:pt idx="2">
                        <c:v>0.25</c:v>
                      </c:pt>
                      <c:pt idx="3">
                        <c:v>0.3</c:v>
                      </c:pt>
                      <c:pt idx="4">
                        <c:v>0.35</c:v>
                      </c:pt>
                      <c:pt idx="5">
                        <c:v>0.4</c:v>
                      </c:pt>
                      <c:pt idx="6">
                        <c:v>0.45</c:v>
                      </c:pt>
                      <c:pt idx="7">
                        <c:v>0.5</c:v>
                      </c:pt>
                      <c:pt idx="8">
                        <c:v>0.55000000000000004</c:v>
                      </c:pt>
                      <c:pt idx="9">
                        <c:v>0.6</c:v>
                      </c:pt>
                      <c:pt idx="10">
                        <c:v>0.65</c:v>
                      </c:pt>
                      <c:pt idx="11">
                        <c:v>0.7</c:v>
                      </c:pt>
                      <c:pt idx="12">
                        <c:v>0.75</c:v>
                      </c:pt>
                      <c:pt idx="13">
                        <c:v>0.8</c:v>
                      </c:pt>
                      <c:pt idx="14">
                        <c:v>0.85</c:v>
                      </c:pt>
                      <c:pt idx="15">
                        <c:v>0.9</c:v>
                      </c:pt>
                      <c:pt idx="16">
                        <c:v>0.95</c:v>
                      </c:pt>
                      <c:pt idx="17">
                        <c:v>1</c:v>
                      </c:pt>
                      <c:pt idx="18">
                        <c:v>1.05</c:v>
                      </c:pt>
                      <c:pt idx="19">
                        <c:v>1.1000000000000001</c:v>
                      </c:pt>
                      <c:pt idx="20">
                        <c:v>1.1499999999999999</c:v>
                      </c:pt>
                      <c:pt idx="21">
                        <c:v>1.2</c:v>
                      </c:pt>
                      <c:pt idx="22">
                        <c:v>1.25</c:v>
                      </c:pt>
                      <c:pt idx="23">
                        <c:v>1.3</c:v>
                      </c:pt>
                      <c:pt idx="24">
                        <c:v>1.35</c:v>
                      </c:pt>
                      <c:pt idx="25">
                        <c:v>1.4</c:v>
                      </c:pt>
                      <c:pt idx="26">
                        <c:v>1.45</c:v>
                      </c:pt>
                      <c:pt idx="27">
                        <c:v>1.5</c:v>
                      </c:pt>
                      <c:pt idx="28">
                        <c:v>1.55</c:v>
                      </c:pt>
                      <c:pt idx="29">
                        <c:v>1.6</c:v>
                      </c:pt>
                      <c:pt idx="30">
                        <c:v>1.65</c:v>
                      </c:pt>
                      <c:pt idx="31">
                        <c:v>1.7</c:v>
                      </c:pt>
                      <c:pt idx="32">
                        <c:v>1.75</c:v>
                      </c:pt>
                      <c:pt idx="33">
                        <c:v>1.8</c:v>
                      </c:pt>
                      <c:pt idx="34">
                        <c:v>1.85</c:v>
                      </c:pt>
                      <c:pt idx="35">
                        <c:v>1.9</c:v>
                      </c:pt>
                      <c:pt idx="36">
                        <c:v>1.95</c:v>
                      </c:pt>
                      <c:pt idx="37">
                        <c:v>2</c:v>
                      </c:pt>
                      <c:pt idx="38">
                        <c:v>2.0499999999999998</c:v>
                      </c:pt>
                      <c:pt idx="39">
                        <c:v>2.1</c:v>
                      </c:pt>
                      <c:pt idx="40">
                        <c:v>2.15</c:v>
                      </c:pt>
                      <c:pt idx="41">
                        <c:v>2.2000000000000002</c:v>
                      </c:pt>
                      <c:pt idx="42">
                        <c:v>2.25</c:v>
                      </c:pt>
                      <c:pt idx="43">
                        <c:v>2.2999999999999998</c:v>
                      </c:pt>
                      <c:pt idx="44">
                        <c:v>2.35</c:v>
                      </c:pt>
                      <c:pt idx="45">
                        <c:v>2.4</c:v>
                      </c:pt>
                      <c:pt idx="46">
                        <c:v>2.4500000000000002</c:v>
                      </c:pt>
                      <c:pt idx="47">
                        <c:v>2.5</c:v>
                      </c:pt>
                      <c:pt idx="48">
                        <c:v>2.5499999999999998</c:v>
                      </c:pt>
                      <c:pt idx="49">
                        <c:v>2.6</c:v>
                      </c:pt>
                      <c:pt idx="50">
                        <c:v>2.65</c:v>
                      </c:pt>
                      <c:pt idx="51">
                        <c:v>2.7</c:v>
                      </c:pt>
                      <c:pt idx="52">
                        <c:v>2.75</c:v>
                      </c:pt>
                      <c:pt idx="53">
                        <c:v>2.8</c:v>
                      </c:pt>
                      <c:pt idx="54">
                        <c:v>2.85</c:v>
                      </c:pt>
                      <c:pt idx="55">
                        <c:v>2.9</c:v>
                      </c:pt>
                      <c:pt idx="56">
                        <c:v>2.95</c:v>
                      </c:pt>
                      <c:pt idx="57">
                        <c:v>3</c:v>
                      </c:pt>
                      <c:pt idx="58">
                        <c:v>3.05</c:v>
                      </c:pt>
                      <c:pt idx="59">
                        <c:v>3.1</c:v>
                      </c:pt>
                      <c:pt idx="60">
                        <c:v>3.15</c:v>
                      </c:pt>
                      <c:pt idx="61">
                        <c:v>3.2</c:v>
                      </c:pt>
                      <c:pt idx="62">
                        <c:v>3.25</c:v>
                      </c:pt>
                      <c:pt idx="63">
                        <c:v>3.3</c:v>
                      </c:pt>
                      <c:pt idx="64">
                        <c:v>3.35</c:v>
                      </c:pt>
                      <c:pt idx="65">
                        <c:v>3.4</c:v>
                      </c:pt>
                      <c:pt idx="66">
                        <c:v>3.45</c:v>
                      </c:pt>
                      <c:pt idx="67">
                        <c:v>3.5</c:v>
                      </c:pt>
                      <c:pt idx="68">
                        <c:v>3.55</c:v>
                      </c:pt>
                      <c:pt idx="69">
                        <c:v>3.6</c:v>
                      </c:pt>
                      <c:pt idx="70">
                        <c:v>3.65</c:v>
                      </c:pt>
                      <c:pt idx="71">
                        <c:v>3.7</c:v>
                      </c:pt>
                      <c:pt idx="72">
                        <c:v>3.75</c:v>
                      </c:pt>
                      <c:pt idx="73">
                        <c:v>3.8</c:v>
                      </c:pt>
                      <c:pt idx="74">
                        <c:v>3.85</c:v>
                      </c:pt>
                      <c:pt idx="75">
                        <c:v>3.9</c:v>
                      </c:pt>
                      <c:pt idx="76">
                        <c:v>3.95</c:v>
                      </c:pt>
                      <c:pt idx="77">
                        <c:v>4</c:v>
                      </c:pt>
                      <c:pt idx="78">
                        <c:v>4.05</c:v>
                      </c:pt>
                      <c:pt idx="79">
                        <c:v>4.0999999999999996</c:v>
                      </c:pt>
                      <c:pt idx="80">
                        <c:v>4.1500000000000004</c:v>
                      </c:pt>
                      <c:pt idx="81">
                        <c:v>4.2</c:v>
                      </c:pt>
                      <c:pt idx="82">
                        <c:v>4.25</c:v>
                      </c:pt>
                      <c:pt idx="83">
                        <c:v>4.3</c:v>
                      </c:pt>
                      <c:pt idx="84">
                        <c:v>4.3499999999999996</c:v>
                      </c:pt>
                      <c:pt idx="85">
                        <c:v>4.4000000000000004</c:v>
                      </c:pt>
                      <c:pt idx="86">
                        <c:v>4.45</c:v>
                      </c:pt>
                      <c:pt idx="87">
                        <c:v>4.5</c:v>
                      </c:pt>
                      <c:pt idx="88">
                        <c:v>4.55</c:v>
                      </c:pt>
                      <c:pt idx="89">
                        <c:v>4.5999999999999996</c:v>
                      </c:pt>
                      <c:pt idx="90">
                        <c:v>4.6500000000000004</c:v>
                      </c:pt>
                      <c:pt idx="91">
                        <c:v>4.7</c:v>
                      </c:pt>
                      <c:pt idx="92">
                        <c:v>4.75</c:v>
                      </c:pt>
                      <c:pt idx="93">
                        <c:v>4.8</c:v>
                      </c:pt>
                      <c:pt idx="94">
                        <c:v>4.8499999999999996</c:v>
                      </c:pt>
                      <c:pt idx="95">
                        <c:v>4.9000000000000004</c:v>
                      </c:pt>
                      <c:pt idx="96">
                        <c:v>4.95</c:v>
                      </c:pt>
                      <c:pt idx="97">
                        <c:v>5</c:v>
                      </c:pt>
                      <c:pt idx="98">
                        <c:v>5.05</c:v>
                      </c:pt>
                      <c:pt idx="99">
                        <c:v>5.0999999999999996</c:v>
                      </c:pt>
                      <c:pt idx="100">
                        <c:v>5.15</c:v>
                      </c:pt>
                      <c:pt idx="101">
                        <c:v>5.2</c:v>
                      </c:pt>
                      <c:pt idx="102">
                        <c:v>5.25</c:v>
                      </c:pt>
                      <c:pt idx="103">
                        <c:v>5.3</c:v>
                      </c:pt>
                      <c:pt idx="104">
                        <c:v>5.35</c:v>
                      </c:pt>
                      <c:pt idx="105">
                        <c:v>5.4</c:v>
                      </c:pt>
                      <c:pt idx="106">
                        <c:v>5.45</c:v>
                      </c:pt>
                      <c:pt idx="107">
                        <c:v>5.5</c:v>
                      </c:pt>
                      <c:pt idx="108">
                        <c:v>5.55</c:v>
                      </c:pt>
                      <c:pt idx="109">
                        <c:v>5.6</c:v>
                      </c:pt>
                      <c:pt idx="110">
                        <c:v>5.65</c:v>
                      </c:pt>
                      <c:pt idx="111">
                        <c:v>5.7</c:v>
                      </c:pt>
                      <c:pt idx="112">
                        <c:v>5.75</c:v>
                      </c:pt>
                      <c:pt idx="113">
                        <c:v>5.8</c:v>
                      </c:pt>
                      <c:pt idx="114">
                        <c:v>5.85</c:v>
                      </c:pt>
                      <c:pt idx="115">
                        <c:v>5.9</c:v>
                      </c:pt>
                      <c:pt idx="116">
                        <c:v>5.95</c:v>
                      </c:pt>
                      <c:pt idx="117">
                        <c:v>6</c:v>
                      </c:pt>
                      <c:pt idx="118">
                        <c:v>6.05</c:v>
                      </c:pt>
                      <c:pt idx="119">
                        <c:v>6.1</c:v>
                      </c:pt>
                      <c:pt idx="120">
                        <c:v>6.15</c:v>
                      </c:pt>
                      <c:pt idx="121">
                        <c:v>6.2</c:v>
                      </c:pt>
                      <c:pt idx="122">
                        <c:v>6.25</c:v>
                      </c:pt>
                      <c:pt idx="123">
                        <c:v>6.3</c:v>
                      </c:pt>
                      <c:pt idx="124">
                        <c:v>6.35</c:v>
                      </c:pt>
                      <c:pt idx="125">
                        <c:v>6.4</c:v>
                      </c:pt>
                      <c:pt idx="126">
                        <c:v>6.45</c:v>
                      </c:pt>
                      <c:pt idx="127">
                        <c:v>6.5</c:v>
                      </c:pt>
                      <c:pt idx="128">
                        <c:v>6.55</c:v>
                      </c:pt>
                      <c:pt idx="129">
                        <c:v>6.6</c:v>
                      </c:pt>
                      <c:pt idx="130">
                        <c:v>6.65</c:v>
                      </c:pt>
                      <c:pt idx="131">
                        <c:v>6.7</c:v>
                      </c:pt>
                      <c:pt idx="132">
                        <c:v>6.75</c:v>
                      </c:pt>
                      <c:pt idx="133">
                        <c:v>6.8</c:v>
                      </c:pt>
                      <c:pt idx="134">
                        <c:v>6.85</c:v>
                      </c:pt>
                      <c:pt idx="135">
                        <c:v>6.9</c:v>
                      </c:pt>
                      <c:pt idx="136">
                        <c:v>6.95</c:v>
                      </c:pt>
                      <c:pt idx="137">
                        <c:v>7</c:v>
                      </c:pt>
                      <c:pt idx="138">
                        <c:v>7.05</c:v>
                      </c:pt>
                      <c:pt idx="139">
                        <c:v>7.1</c:v>
                      </c:pt>
                      <c:pt idx="140">
                        <c:v>7.15</c:v>
                      </c:pt>
                      <c:pt idx="141">
                        <c:v>7.2</c:v>
                      </c:pt>
                      <c:pt idx="142">
                        <c:v>7.25</c:v>
                      </c:pt>
                      <c:pt idx="143">
                        <c:v>7.3</c:v>
                      </c:pt>
                      <c:pt idx="144">
                        <c:v>7.35</c:v>
                      </c:pt>
                      <c:pt idx="145">
                        <c:v>7.4</c:v>
                      </c:pt>
                      <c:pt idx="146">
                        <c:v>7.45</c:v>
                      </c:pt>
                      <c:pt idx="147">
                        <c:v>7.5</c:v>
                      </c:pt>
                      <c:pt idx="148">
                        <c:v>7.55</c:v>
                      </c:pt>
                      <c:pt idx="149">
                        <c:v>7.6</c:v>
                      </c:pt>
                      <c:pt idx="150">
                        <c:v>7.65</c:v>
                      </c:pt>
                      <c:pt idx="151">
                        <c:v>7.7</c:v>
                      </c:pt>
                      <c:pt idx="152">
                        <c:v>7.75</c:v>
                      </c:pt>
                      <c:pt idx="153">
                        <c:v>7.8</c:v>
                      </c:pt>
                      <c:pt idx="154">
                        <c:v>7.85</c:v>
                      </c:pt>
                      <c:pt idx="155">
                        <c:v>7.9</c:v>
                      </c:pt>
                      <c:pt idx="156">
                        <c:v>7.95</c:v>
                      </c:pt>
                      <c:pt idx="157">
                        <c:v>8</c:v>
                      </c:pt>
                      <c:pt idx="158">
                        <c:v>8.0500000000000007</c:v>
                      </c:pt>
                      <c:pt idx="159">
                        <c:v>8.1</c:v>
                      </c:pt>
                      <c:pt idx="160">
                        <c:v>8.15</c:v>
                      </c:pt>
                      <c:pt idx="161">
                        <c:v>8.1999999999999993</c:v>
                      </c:pt>
                      <c:pt idx="162">
                        <c:v>8.25</c:v>
                      </c:pt>
                      <c:pt idx="163">
                        <c:v>8.3000000000000007</c:v>
                      </c:pt>
                      <c:pt idx="164">
                        <c:v>8.35</c:v>
                      </c:pt>
                      <c:pt idx="165">
                        <c:v>8.4</c:v>
                      </c:pt>
                      <c:pt idx="166">
                        <c:v>8.4499999999999993</c:v>
                      </c:pt>
                      <c:pt idx="167">
                        <c:v>8.5</c:v>
                      </c:pt>
                      <c:pt idx="168">
                        <c:v>8.5500000000000007</c:v>
                      </c:pt>
                      <c:pt idx="169">
                        <c:v>8.6</c:v>
                      </c:pt>
                      <c:pt idx="170">
                        <c:v>8.65</c:v>
                      </c:pt>
                      <c:pt idx="171">
                        <c:v>8.6999999999999993</c:v>
                      </c:pt>
                      <c:pt idx="172">
                        <c:v>8.75</c:v>
                      </c:pt>
                      <c:pt idx="173">
                        <c:v>8.8000000000000007</c:v>
                      </c:pt>
                      <c:pt idx="174">
                        <c:v>8.85</c:v>
                      </c:pt>
                      <c:pt idx="175">
                        <c:v>8.9</c:v>
                      </c:pt>
                      <c:pt idx="176">
                        <c:v>8.9499999999999993</c:v>
                      </c:pt>
                      <c:pt idx="177">
                        <c:v>9</c:v>
                      </c:pt>
                      <c:pt idx="178">
                        <c:v>9.0500000000000007</c:v>
                      </c:pt>
                      <c:pt idx="179">
                        <c:v>9.1</c:v>
                      </c:pt>
                      <c:pt idx="180">
                        <c:v>9.15</c:v>
                      </c:pt>
                      <c:pt idx="181">
                        <c:v>9.1999999999999993</c:v>
                      </c:pt>
                      <c:pt idx="182">
                        <c:v>9.25</c:v>
                      </c:pt>
                      <c:pt idx="183">
                        <c:v>9.3000000000000007</c:v>
                      </c:pt>
                      <c:pt idx="184">
                        <c:v>9.35</c:v>
                      </c:pt>
                      <c:pt idx="185">
                        <c:v>9.4</c:v>
                      </c:pt>
                      <c:pt idx="186">
                        <c:v>9.4499999999999993</c:v>
                      </c:pt>
                      <c:pt idx="187">
                        <c:v>9.5</c:v>
                      </c:pt>
                      <c:pt idx="188">
                        <c:v>9.5500000000000007</c:v>
                      </c:pt>
                      <c:pt idx="189">
                        <c:v>9.6</c:v>
                      </c:pt>
                      <c:pt idx="190">
                        <c:v>9.65</c:v>
                      </c:pt>
                      <c:pt idx="191">
                        <c:v>9.6999999999999993</c:v>
                      </c:pt>
                      <c:pt idx="192">
                        <c:v>9.75</c:v>
                      </c:pt>
                      <c:pt idx="193">
                        <c:v>9.8000000000000007</c:v>
                      </c:pt>
                      <c:pt idx="194">
                        <c:v>9.85</c:v>
                      </c:pt>
                      <c:pt idx="195">
                        <c:v>9.9</c:v>
                      </c:pt>
                      <c:pt idx="196">
                        <c:v>9.9499999999999993</c:v>
                      </c:pt>
                      <c:pt idx="197">
                        <c:v>10</c:v>
                      </c:pt>
                      <c:pt idx="198">
                        <c:v>10.050000000000001</c:v>
                      </c:pt>
                      <c:pt idx="199">
                        <c:v>10.1</c:v>
                      </c:pt>
                      <c:pt idx="200">
                        <c:v>10.15</c:v>
                      </c:pt>
                      <c:pt idx="201">
                        <c:v>10.199999999999999</c:v>
                      </c:pt>
                      <c:pt idx="202">
                        <c:v>10.25</c:v>
                      </c:pt>
                      <c:pt idx="203">
                        <c:v>10.3</c:v>
                      </c:pt>
                      <c:pt idx="204">
                        <c:v>10.35</c:v>
                      </c:pt>
                      <c:pt idx="205">
                        <c:v>10.4</c:v>
                      </c:pt>
                      <c:pt idx="206">
                        <c:v>10.45</c:v>
                      </c:pt>
                      <c:pt idx="207">
                        <c:v>10.5</c:v>
                      </c:pt>
                      <c:pt idx="208">
                        <c:v>10.55</c:v>
                      </c:pt>
                      <c:pt idx="209">
                        <c:v>10.6</c:v>
                      </c:pt>
                      <c:pt idx="210">
                        <c:v>10.65</c:v>
                      </c:pt>
                      <c:pt idx="211">
                        <c:v>10.7</c:v>
                      </c:pt>
                      <c:pt idx="212">
                        <c:v>10.75</c:v>
                      </c:pt>
                      <c:pt idx="213">
                        <c:v>10.8</c:v>
                      </c:pt>
                      <c:pt idx="214">
                        <c:v>10.85</c:v>
                      </c:pt>
                      <c:pt idx="215">
                        <c:v>10.9</c:v>
                      </c:pt>
                      <c:pt idx="216">
                        <c:v>10.95</c:v>
                      </c:pt>
                      <c:pt idx="217">
                        <c:v>11</c:v>
                      </c:pt>
                      <c:pt idx="218">
                        <c:v>11.05</c:v>
                      </c:pt>
                      <c:pt idx="219">
                        <c:v>11.1</c:v>
                      </c:pt>
                      <c:pt idx="220">
                        <c:v>11.15</c:v>
                      </c:pt>
                      <c:pt idx="221">
                        <c:v>11.2</c:v>
                      </c:pt>
                      <c:pt idx="222">
                        <c:v>11.25</c:v>
                      </c:pt>
                      <c:pt idx="223">
                        <c:v>11.3</c:v>
                      </c:pt>
                      <c:pt idx="224">
                        <c:v>11.35</c:v>
                      </c:pt>
                      <c:pt idx="225">
                        <c:v>11.4</c:v>
                      </c:pt>
                      <c:pt idx="226">
                        <c:v>11.45</c:v>
                      </c:pt>
                      <c:pt idx="227">
                        <c:v>11.5</c:v>
                      </c:pt>
                      <c:pt idx="228">
                        <c:v>11.55</c:v>
                      </c:pt>
                      <c:pt idx="229">
                        <c:v>11.6</c:v>
                      </c:pt>
                      <c:pt idx="230">
                        <c:v>11.65</c:v>
                      </c:pt>
                      <c:pt idx="231">
                        <c:v>11.7</c:v>
                      </c:pt>
                      <c:pt idx="232">
                        <c:v>11.75</c:v>
                      </c:pt>
                      <c:pt idx="233">
                        <c:v>11.8</c:v>
                      </c:pt>
                      <c:pt idx="234">
                        <c:v>11.85</c:v>
                      </c:pt>
                      <c:pt idx="235">
                        <c:v>11.9</c:v>
                      </c:pt>
                      <c:pt idx="236">
                        <c:v>11.95</c:v>
                      </c:pt>
                      <c:pt idx="237">
                        <c:v>12</c:v>
                      </c:pt>
                      <c:pt idx="238">
                        <c:v>12.05</c:v>
                      </c:pt>
                      <c:pt idx="239">
                        <c:v>12.1</c:v>
                      </c:pt>
                      <c:pt idx="240">
                        <c:v>12.15</c:v>
                      </c:pt>
                      <c:pt idx="241">
                        <c:v>12.2</c:v>
                      </c:pt>
                      <c:pt idx="242">
                        <c:v>12.25</c:v>
                      </c:pt>
                      <c:pt idx="243">
                        <c:v>12.3</c:v>
                      </c:pt>
                      <c:pt idx="244">
                        <c:v>12.35</c:v>
                      </c:pt>
                      <c:pt idx="245">
                        <c:v>12.4</c:v>
                      </c:pt>
                      <c:pt idx="246">
                        <c:v>12.45</c:v>
                      </c:pt>
                      <c:pt idx="247">
                        <c:v>12.5</c:v>
                      </c:pt>
                      <c:pt idx="248">
                        <c:v>12.55</c:v>
                      </c:pt>
                      <c:pt idx="249">
                        <c:v>12.6</c:v>
                      </c:pt>
                      <c:pt idx="250">
                        <c:v>12.65</c:v>
                      </c:pt>
                      <c:pt idx="251">
                        <c:v>12.7</c:v>
                      </c:pt>
                      <c:pt idx="252">
                        <c:v>12.75</c:v>
                      </c:pt>
                      <c:pt idx="253">
                        <c:v>12.8</c:v>
                      </c:pt>
                      <c:pt idx="254">
                        <c:v>12.85</c:v>
                      </c:pt>
                      <c:pt idx="255">
                        <c:v>12.9</c:v>
                      </c:pt>
                      <c:pt idx="256">
                        <c:v>12.95</c:v>
                      </c:pt>
                      <c:pt idx="257">
                        <c:v>13</c:v>
                      </c:pt>
                      <c:pt idx="258">
                        <c:v>13.05</c:v>
                      </c:pt>
                      <c:pt idx="259">
                        <c:v>13.1</c:v>
                      </c:pt>
                      <c:pt idx="260">
                        <c:v>13.15</c:v>
                      </c:pt>
                      <c:pt idx="261">
                        <c:v>13.2</c:v>
                      </c:pt>
                      <c:pt idx="262">
                        <c:v>13.25</c:v>
                      </c:pt>
                      <c:pt idx="263">
                        <c:v>13.3</c:v>
                      </c:pt>
                      <c:pt idx="264">
                        <c:v>13.35</c:v>
                      </c:pt>
                      <c:pt idx="265">
                        <c:v>13.4</c:v>
                      </c:pt>
                      <c:pt idx="266">
                        <c:v>13.45</c:v>
                      </c:pt>
                      <c:pt idx="267">
                        <c:v>13.5</c:v>
                      </c:pt>
                      <c:pt idx="268">
                        <c:v>13.55</c:v>
                      </c:pt>
                      <c:pt idx="269">
                        <c:v>13.6</c:v>
                      </c:pt>
                      <c:pt idx="270">
                        <c:v>13.65</c:v>
                      </c:pt>
                      <c:pt idx="271">
                        <c:v>13.7</c:v>
                      </c:pt>
                      <c:pt idx="272">
                        <c:v>13.75</c:v>
                      </c:pt>
                      <c:pt idx="273">
                        <c:v>13.8</c:v>
                      </c:pt>
                      <c:pt idx="274">
                        <c:v>13.85</c:v>
                      </c:pt>
                      <c:pt idx="275">
                        <c:v>13.9</c:v>
                      </c:pt>
                      <c:pt idx="276">
                        <c:v>13.95</c:v>
                      </c:pt>
                      <c:pt idx="277">
                        <c:v>14</c:v>
                      </c:pt>
                      <c:pt idx="278">
                        <c:v>14.05</c:v>
                      </c:pt>
                      <c:pt idx="279">
                        <c:v>14.1</c:v>
                      </c:pt>
                      <c:pt idx="280">
                        <c:v>14.15</c:v>
                      </c:pt>
                      <c:pt idx="281">
                        <c:v>14.2</c:v>
                      </c:pt>
                      <c:pt idx="282">
                        <c:v>14.25</c:v>
                      </c:pt>
                      <c:pt idx="283">
                        <c:v>14.3</c:v>
                      </c:pt>
                      <c:pt idx="284">
                        <c:v>14.35</c:v>
                      </c:pt>
                      <c:pt idx="285">
                        <c:v>14.4</c:v>
                      </c:pt>
                      <c:pt idx="286">
                        <c:v>14.45</c:v>
                      </c:pt>
                      <c:pt idx="287">
                        <c:v>14.5</c:v>
                      </c:pt>
                      <c:pt idx="288">
                        <c:v>14.55</c:v>
                      </c:pt>
                      <c:pt idx="289">
                        <c:v>14.6</c:v>
                      </c:pt>
                      <c:pt idx="290">
                        <c:v>14.65</c:v>
                      </c:pt>
                      <c:pt idx="291">
                        <c:v>14.7</c:v>
                      </c:pt>
                      <c:pt idx="292">
                        <c:v>14.75</c:v>
                      </c:pt>
                      <c:pt idx="293">
                        <c:v>14.8</c:v>
                      </c:pt>
                      <c:pt idx="294">
                        <c:v>14.85</c:v>
                      </c:pt>
                      <c:pt idx="295">
                        <c:v>14.9</c:v>
                      </c:pt>
                      <c:pt idx="296">
                        <c:v>14.95</c:v>
                      </c:pt>
                      <c:pt idx="297">
                        <c:v>15</c:v>
                      </c:pt>
                      <c:pt idx="298">
                        <c:v>15.05</c:v>
                      </c:pt>
                      <c:pt idx="299">
                        <c:v>15.1</c:v>
                      </c:pt>
                      <c:pt idx="300">
                        <c:v>15.15</c:v>
                      </c:pt>
                      <c:pt idx="301">
                        <c:v>15.2</c:v>
                      </c:pt>
                      <c:pt idx="302">
                        <c:v>15.25</c:v>
                      </c:pt>
                      <c:pt idx="303">
                        <c:v>15.3</c:v>
                      </c:pt>
                      <c:pt idx="304">
                        <c:v>15.35</c:v>
                      </c:pt>
                      <c:pt idx="305">
                        <c:v>15.4</c:v>
                      </c:pt>
                      <c:pt idx="306">
                        <c:v>15.45</c:v>
                      </c:pt>
                      <c:pt idx="307">
                        <c:v>15.5</c:v>
                      </c:pt>
                      <c:pt idx="308">
                        <c:v>15.55</c:v>
                      </c:pt>
                      <c:pt idx="309">
                        <c:v>15.6</c:v>
                      </c:pt>
                      <c:pt idx="310">
                        <c:v>15.65</c:v>
                      </c:pt>
                      <c:pt idx="311">
                        <c:v>15.7</c:v>
                      </c:pt>
                      <c:pt idx="312">
                        <c:v>15.75</c:v>
                      </c:pt>
                      <c:pt idx="313">
                        <c:v>15.8</c:v>
                      </c:pt>
                      <c:pt idx="314">
                        <c:v>15.85</c:v>
                      </c:pt>
                      <c:pt idx="315">
                        <c:v>15.9</c:v>
                      </c:pt>
                      <c:pt idx="316">
                        <c:v>15.95</c:v>
                      </c:pt>
                      <c:pt idx="317">
                        <c:v>16</c:v>
                      </c:pt>
                      <c:pt idx="318">
                        <c:v>16.05</c:v>
                      </c:pt>
                      <c:pt idx="319">
                        <c:v>16.100000000000001</c:v>
                      </c:pt>
                      <c:pt idx="320">
                        <c:v>16.149999999999999</c:v>
                      </c:pt>
                      <c:pt idx="321">
                        <c:v>16.2</c:v>
                      </c:pt>
                      <c:pt idx="322">
                        <c:v>16.25</c:v>
                      </c:pt>
                      <c:pt idx="323">
                        <c:v>16.3</c:v>
                      </c:pt>
                      <c:pt idx="324">
                        <c:v>16.350000000000001</c:v>
                      </c:pt>
                      <c:pt idx="325">
                        <c:v>16.399999999999999</c:v>
                      </c:pt>
                      <c:pt idx="326">
                        <c:v>16.45</c:v>
                      </c:pt>
                      <c:pt idx="327">
                        <c:v>16.5</c:v>
                      </c:pt>
                      <c:pt idx="328">
                        <c:v>16.55</c:v>
                      </c:pt>
                      <c:pt idx="329">
                        <c:v>16.600000000000001</c:v>
                      </c:pt>
                      <c:pt idx="330">
                        <c:v>16.649999999999999</c:v>
                      </c:pt>
                      <c:pt idx="331">
                        <c:v>16.7</c:v>
                      </c:pt>
                      <c:pt idx="332">
                        <c:v>16.75</c:v>
                      </c:pt>
                      <c:pt idx="333">
                        <c:v>16.8</c:v>
                      </c:pt>
                      <c:pt idx="334">
                        <c:v>16.850000000000001</c:v>
                      </c:pt>
                      <c:pt idx="335">
                        <c:v>16.899999999999999</c:v>
                      </c:pt>
                      <c:pt idx="336">
                        <c:v>16.95</c:v>
                      </c:pt>
                      <c:pt idx="337">
                        <c:v>17</c:v>
                      </c:pt>
                      <c:pt idx="338">
                        <c:v>17.05</c:v>
                      </c:pt>
                      <c:pt idx="339">
                        <c:v>17.100000000000001</c:v>
                      </c:pt>
                      <c:pt idx="340">
                        <c:v>17.149999999999999</c:v>
                      </c:pt>
                      <c:pt idx="341">
                        <c:v>17.2</c:v>
                      </c:pt>
                      <c:pt idx="342">
                        <c:v>17.25</c:v>
                      </c:pt>
                      <c:pt idx="343">
                        <c:v>17.3</c:v>
                      </c:pt>
                      <c:pt idx="344">
                        <c:v>17.350000000000001</c:v>
                      </c:pt>
                      <c:pt idx="345">
                        <c:v>17.399999999999999</c:v>
                      </c:pt>
                      <c:pt idx="346">
                        <c:v>17.45</c:v>
                      </c:pt>
                      <c:pt idx="347">
                        <c:v>17.5</c:v>
                      </c:pt>
                      <c:pt idx="348">
                        <c:v>17.55</c:v>
                      </c:pt>
                      <c:pt idx="349">
                        <c:v>17.600000000000001</c:v>
                      </c:pt>
                      <c:pt idx="350">
                        <c:v>17.649999999999999</c:v>
                      </c:pt>
                      <c:pt idx="351">
                        <c:v>17.7</c:v>
                      </c:pt>
                      <c:pt idx="352">
                        <c:v>17.75</c:v>
                      </c:pt>
                      <c:pt idx="353">
                        <c:v>17.8</c:v>
                      </c:pt>
                      <c:pt idx="354">
                        <c:v>17.850000000000001</c:v>
                      </c:pt>
                      <c:pt idx="355">
                        <c:v>17.899999999999999</c:v>
                      </c:pt>
                      <c:pt idx="356">
                        <c:v>17.95</c:v>
                      </c:pt>
                      <c:pt idx="357">
                        <c:v>18</c:v>
                      </c:pt>
                      <c:pt idx="358">
                        <c:v>18.05</c:v>
                      </c:pt>
                      <c:pt idx="359">
                        <c:v>18.100000000000001</c:v>
                      </c:pt>
                      <c:pt idx="360">
                        <c:v>18.149999999999999</c:v>
                      </c:pt>
                      <c:pt idx="361">
                        <c:v>18.2</c:v>
                      </c:pt>
                      <c:pt idx="362">
                        <c:v>18.25</c:v>
                      </c:pt>
                      <c:pt idx="363">
                        <c:v>18.3</c:v>
                      </c:pt>
                      <c:pt idx="364">
                        <c:v>18.350000000000001</c:v>
                      </c:pt>
                      <c:pt idx="365">
                        <c:v>18.399999999999999</c:v>
                      </c:pt>
                      <c:pt idx="366">
                        <c:v>18.45</c:v>
                      </c:pt>
                      <c:pt idx="367">
                        <c:v>18.5</c:v>
                      </c:pt>
                      <c:pt idx="368">
                        <c:v>18.55</c:v>
                      </c:pt>
                      <c:pt idx="369">
                        <c:v>18.600000000000001</c:v>
                      </c:pt>
                      <c:pt idx="370">
                        <c:v>18.649999999999999</c:v>
                      </c:pt>
                      <c:pt idx="371">
                        <c:v>18.7</c:v>
                      </c:pt>
                      <c:pt idx="372">
                        <c:v>18.75</c:v>
                      </c:pt>
                      <c:pt idx="373">
                        <c:v>18.8</c:v>
                      </c:pt>
                      <c:pt idx="374">
                        <c:v>18.850000000000001</c:v>
                      </c:pt>
                      <c:pt idx="375">
                        <c:v>18.899999999999999</c:v>
                      </c:pt>
                      <c:pt idx="376">
                        <c:v>18.95</c:v>
                      </c:pt>
                      <c:pt idx="377">
                        <c:v>19</c:v>
                      </c:pt>
                      <c:pt idx="378">
                        <c:v>19.05</c:v>
                      </c:pt>
                      <c:pt idx="379">
                        <c:v>19.100000000000001</c:v>
                      </c:pt>
                      <c:pt idx="380">
                        <c:v>19.149999999999999</c:v>
                      </c:pt>
                      <c:pt idx="381">
                        <c:v>19.2</c:v>
                      </c:pt>
                      <c:pt idx="382">
                        <c:v>19.25</c:v>
                      </c:pt>
                      <c:pt idx="383">
                        <c:v>19.3</c:v>
                      </c:pt>
                      <c:pt idx="384">
                        <c:v>19.350000000000001</c:v>
                      </c:pt>
                      <c:pt idx="385">
                        <c:v>19.399999999999999</c:v>
                      </c:pt>
                      <c:pt idx="386">
                        <c:v>19.45</c:v>
                      </c:pt>
                      <c:pt idx="387">
                        <c:v>19.5</c:v>
                      </c:pt>
                      <c:pt idx="388">
                        <c:v>19.55</c:v>
                      </c:pt>
                      <c:pt idx="389">
                        <c:v>19.600000000000001</c:v>
                      </c:pt>
                      <c:pt idx="390">
                        <c:v>19.649999999999999</c:v>
                      </c:pt>
                      <c:pt idx="391">
                        <c:v>19.7</c:v>
                      </c:pt>
                      <c:pt idx="392">
                        <c:v>19.75</c:v>
                      </c:pt>
                      <c:pt idx="393">
                        <c:v>19.8</c:v>
                      </c:pt>
                      <c:pt idx="394">
                        <c:v>19.850000000000001</c:v>
                      </c:pt>
                      <c:pt idx="395">
                        <c:v>19.899999999999999</c:v>
                      </c:pt>
                      <c:pt idx="396">
                        <c:v>19.95</c:v>
                      </c:pt>
                      <c:pt idx="397">
                        <c:v>20</c:v>
                      </c:pt>
                      <c:pt idx="398">
                        <c:v>20.05</c:v>
                      </c:pt>
                      <c:pt idx="399">
                        <c:v>20.100000000000001</c:v>
                      </c:pt>
                      <c:pt idx="400">
                        <c:v>20.149999999999999</c:v>
                      </c:pt>
                      <c:pt idx="401">
                        <c:v>20.2</c:v>
                      </c:pt>
                      <c:pt idx="402">
                        <c:v>20.25</c:v>
                      </c:pt>
                      <c:pt idx="403">
                        <c:v>20.3</c:v>
                      </c:pt>
                      <c:pt idx="404">
                        <c:v>20.350000000000001</c:v>
                      </c:pt>
                      <c:pt idx="405">
                        <c:v>20.399999999999999</c:v>
                      </c:pt>
                      <c:pt idx="406">
                        <c:v>20.45</c:v>
                      </c:pt>
                      <c:pt idx="407">
                        <c:v>20.5</c:v>
                      </c:pt>
                      <c:pt idx="408">
                        <c:v>20.55</c:v>
                      </c:pt>
                      <c:pt idx="409">
                        <c:v>20.6</c:v>
                      </c:pt>
                      <c:pt idx="410">
                        <c:v>20.65</c:v>
                      </c:pt>
                      <c:pt idx="411">
                        <c:v>20.7</c:v>
                      </c:pt>
                      <c:pt idx="412">
                        <c:v>20.75</c:v>
                      </c:pt>
                      <c:pt idx="413">
                        <c:v>20.8</c:v>
                      </c:pt>
                      <c:pt idx="414">
                        <c:v>20.85</c:v>
                      </c:pt>
                      <c:pt idx="415">
                        <c:v>20.9</c:v>
                      </c:pt>
                      <c:pt idx="416">
                        <c:v>20.95</c:v>
                      </c:pt>
                      <c:pt idx="417">
                        <c:v>21</c:v>
                      </c:pt>
                      <c:pt idx="418">
                        <c:v>21.05</c:v>
                      </c:pt>
                      <c:pt idx="419">
                        <c:v>21.1</c:v>
                      </c:pt>
                      <c:pt idx="420">
                        <c:v>21.15</c:v>
                      </c:pt>
                      <c:pt idx="421">
                        <c:v>21.2</c:v>
                      </c:pt>
                      <c:pt idx="422">
                        <c:v>21.25</c:v>
                      </c:pt>
                      <c:pt idx="423">
                        <c:v>21.3</c:v>
                      </c:pt>
                      <c:pt idx="424">
                        <c:v>21.35</c:v>
                      </c:pt>
                      <c:pt idx="425">
                        <c:v>21.4</c:v>
                      </c:pt>
                      <c:pt idx="426">
                        <c:v>21.45</c:v>
                      </c:pt>
                      <c:pt idx="427">
                        <c:v>21.5</c:v>
                      </c:pt>
                      <c:pt idx="428">
                        <c:v>21.55</c:v>
                      </c:pt>
                      <c:pt idx="429">
                        <c:v>21.6</c:v>
                      </c:pt>
                      <c:pt idx="430">
                        <c:v>21.65</c:v>
                      </c:pt>
                      <c:pt idx="431">
                        <c:v>21.7</c:v>
                      </c:pt>
                      <c:pt idx="432">
                        <c:v>21.75</c:v>
                      </c:pt>
                      <c:pt idx="433">
                        <c:v>21.8</c:v>
                      </c:pt>
                      <c:pt idx="434">
                        <c:v>21.85</c:v>
                      </c:pt>
                      <c:pt idx="435">
                        <c:v>21.9</c:v>
                      </c:pt>
                      <c:pt idx="436">
                        <c:v>21.95</c:v>
                      </c:pt>
                      <c:pt idx="437">
                        <c:v>22</c:v>
                      </c:pt>
                      <c:pt idx="438">
                        <c:v>22.05</c:v>
                      </c:pt>
                      <c:pt idx="439">
                        <c:v>22.1</c:v>
                      </c:pt>
                      <c:pt idx="440">
                        <c:v>22.15</c:v>
                      </c:pt>
                      <c:pt idx="441">
                        <c:v>22.2</c:v>
                      </c:pt>
                      <c:pt idx="442">
                        <c:v>22.25</c:v>
                      </c:pt>
                      <c:pt idx="443">
                        <c:v>22.3</c:v>
                      </c:pt>
                      <c:pt idx="444">
                        <c:v>22.35</c:v>
                      </c:pt>
                      <c:pt idx="445">
                        <c:v>22.4</c:v>
                      </c:pt>
                      <c:pt idx="446">
                        <c:v>22.45</c:v>
                      </c:pt>
                      <c:pt idx="447">
                        <c:v>22.5</c:v>
                      </c:pt>
                      <c:pt idx="448">
                        <c:v>22.55</c:v>
                      </c:pt>
                      <c:pt idx="449">
                        <c:v>22.6</c:v>
                      </c:pt>
                      <c:pt idx="450">
                        <c:v>22.65</c:v>
                      </c:pt>
                      <c:pt idx="451">
                        <c:v>22.7</c:v>
                      </c:pt>
                      <c:pt idx="452">
                        <c:v>22.75</c:v>
                      </c:pt>
                      <c:pt idx="453">
                        <c:v>22.8</c:v>
                      </c:pt>
                      <c:pt idx="454">
                        <c:v>22.85</c:v>
                      </c:pt>
                      <c:pt idx="455">
                        <c:v>22.9</c:v>
                      </c:pt>
                      <c:pt idx="456">
                        <c:v>22.95</c:v>
                      </c:pt>
                      <c:pt idx="457">
                        <c:v>23</c:v>
                      </c:pt>
                      <c:pt idx="458">
                        <c:v>23.05</c:v>
                      </c:pt>
                      <c:pt idx="459">
                        <c:v>23.1</c:v>
                      </c:pt>
                      <c:pt idx="460">
                        <c:v>23.15</c:v>
                      </c:pt>
                      <c:pt idx="461">
                        <c:v>23.2</c:v>
                      </c:pt>
                      <c:pt idx="462">
                        <c:v>23.25</c:v>
                      </c:pt>
                      <c:pt idx="463">
                        <c:v>23.3</c:v>
                      </c:pt>
                      <c:pt idx="464">
                        <c:v>23.35</c:v>
                      </c:pt>
                      <c:pt idx="465">
                        <c:v>23.4</c:v>
                      </c:pt>
                      <c:pt idx="466">
                        <c:v>23.45</c:v>
                      </c:pt>
                      <c:pt idx="467">
                        <c:v>23.5</c:v>
                      </c:pt>
                      <c:pt idx="468">
                        <c:v>23.55</c:v>
                      </c:pt>
                      <c:pt idx="469">
                        <c:v>23.6</c:v>
                      </c:pt>
                      <c:pt idx="470">
                        <c:v>23.65</c:v>
                      </c:pt>
                      <c:pt idx="471">
                        <c:v>23.7</c:v>
                      </c:pt>
                      <c:pt idx="472">
                        <c:v>23.75</c:v>
                      </c:pt>
                      <c:pt idx="473">
                        <c:v>23.8</c:v>
                      </c:pt>
                      <c:pt idx="474">
                        <c:v>23.85</c:v>
                      </c:pt>
                      <c:pt idx="475">
                        <c:v>23.9</c:v>
                      </c:pt>
                      <c:pt idx="476">
                        <c:v>23.95</c:v>
                      </c:pt>
                      <c:pt idx="477">
                        <c:v>24</c:v>
                      </c:pt>
                      <c:pt idx="478">
                        <c:v>24.05</c:v>
                      </c:pt>
                      <c:pt idx="479">
                        <c:v>24.1</c:v>
                      </c:pt>
                      <c:pt idx="480">
                        <c:v>24.15</c:v>
                      </c:pt>
                      <c:pt idx="481">
                        <c:v>24.2</c:v>
                      </c:pt>
                      <c:pt idx="482">
                        <c:v>24.25</c:v>
                      </c:pt>
                      <c:pt idx="483">
                        <c:v>24.3</c:v>
                      </c:pt>
                      <c:pt idx="484">
                        <c:v>24.35</c:v>
                      </c:pt>
                      <c:pt idx="485">
                        <c:v>24.4</c:v>
                      </c:pt>
                      <c:pt idx="486">
                        <c:v>24.45</c:v>
                      </c:pt>
                      <c:pt idx="487">
                        <c:v>24.5</c:v>
                      </c:pt>
                      <c:pt idx="488">
                        <c:v>24.55</c:v>
                      </c:pt>
                      <c:pt idx="489">
                        <c:v>24.6</c:v>
                      </c:pt>
                      <c:pt idx="490">
                        <c:v>24.65</c:v>
                      </c:pt>
                      <c:pt idx="491">
                        <c:v>24.7</c:v>
                      </c:pt>
                      <c:pt idx="492">
                        <c:v>24.75</c:v>
                      </c:pt>
                      <c:pt idx="493">
                        <c:v>24.8</c:v>
                      </c:pt>
                      <c:pt idx="494">
                        <c:v>24.85</c:v>
                      </c:pt>
                      <c:pt idx="495">
                        <c:v>24.9</c:v>
                      </c:pt>
                      <c:pt idx="496">
                        <c:v>24.95</c:v>
                      </c:pt>
                      <c:pt idx="497">
                        <c:v>25</c:v>
                      </c:pt>
                      <c:pt idx="498">
                        <c:v>25.05</c:v>
                      </c:pt>
                      <c:pt idx="499">
                        <c:v>25.1</c:v>
                      </c:pt>
                      <c:pt idx="500">
                        <c:v>25.15</c:v>
                      </c:pt>
                      <c:pt idx="501">
                        <c:v>25.2</c:v>
                      </c:pt>
                      <c:pt idx="502">
                        <c:v>25.25</c:v>
                      </c:pt>
                      <c:pt idx="503">
                        <c:v>25.3</c:v>
                      </c:pt>
                      <c:pt idx="504">
                        <c:v>25.35</c:v>
                      </c:pt>
                      <c:pt idx="505">
                        <c:v>25.4</c:v>
                      </c:pt>
                      <c:pt idx="506">
                        <c:v>25.45</c:v>
                      </c:pt>
                      <c:pt idx="507">
                        <c:v>25.5</c:v>
                      </c:pt>
                      <c:pt idx="508">
                        <c:v>25.55</c:v>
                      </c:pt>
                      <c:pt idx="509">
                        <c:v>25.6</c:v>
                      </c:pt>
                      <c:pt idx="510">
                        <c:v>25.65</c:v>
                      </c:pt>
                      <c:pt idx="511">
                        <c:v>25.7</c:v>
                      </c:pt>
                      <c:pt idx="512">
                        <c:v>25.75</c:v>
                      </c:pt>
                      <c:pt idx="513">
                        <c:v>25.8</c:v>
                      </c:pt>
                      <c:pt idx="514">
                        <c:v>25.85</c:v>
                      </c:pt>
                      <c:pt idx="515">
                        <c:v>25.9</c:v>
                      </c:pt>
                      <c:pt idx="516">
                        <c:v>25.95</c:v>
                      </c:pt>
                      <c:pt idx="517">
                        <c:v>26</c:v>
                      </c:pt>
                      <c:pt idx="518">
                        <c:v>26.05</c:v>
                      </c:pt>
                      <c:pt idx="519">
                        <c:v>26.1</c:v>
                      </c:pt>
                      <c:pt idx="520">
                        <c:v>26.15</c:v>
                      </c:pt>
                      <c:pt idx="521">
                        <c:v>26.2</c:v>
                      </c:pt>
                      <c:pt idx="522">
                        <c:v>26.25</c:v>
                      </c:pt>
                      <c:pt idx="523">
                        <c:v>26.3</c:v>
                      </c:pt>
                      <c:pt idx="524">
                        <c:v>26.35</c:v>
                      </c:pt>
                      <c:pt idx="525">
                        <c:v>26.4</c:v>
                      </c:pt>
                      <c:pt idx="526">
                        <c:v>26.45</c:v>
                      </c:pt>
                      <c:pt idx="527">
                        <c:v>26.5</c:v>
                      </c:pt>
                      <c:pt idx="528">
                        <c:v>26.55</c:v>
                      </c:pt>
                      <c:pt idx="529">
                        <c:v>26.6</c:v>
                      </c:pt>
                      <c:pt idx="530">
                        <c:v>26.65</c:v>
                      </c:pt>
                      <c:pt idx="531">
                        <c:v>26.7</c:v>
                      </c:pt>
                      <c:pt idx="532">
                        <c:v>26.75</c:v>
                      </c:pt>
                      <c:pt idx="533">
                        <c:v>26.8</c:v>
                      </c:pt>
                      <c:pt idx="534">
                        <c:v>26.85</c:v>
                      </c:pt>
                      <c:pt idx="535">
                        <c:v>26.9</c:v>
                      </c:pt>
                      <c:pt idx="536">
                        <c:v>26.95</c:v>
                      </c:pt>
                      <c:pt idx="537">
                        <c:v>27</c:v>
                      </c:pt>
                      <c:pt idx="538">
                        <c:v>27.05</c:v>
                      </c:pt>
                      <c:pt idx="539">
                        <c:v>27.1</c:v>
                      </c:pt>
                      <c:pt idx="540">
                        <c:v>27.15</c:v>
                      </c:pt>
                      <c:pt idx="541">
                        <c:v>27.2</c:v>
                      </c:pt>
                      <c:pt idx="542">
                        <c:v>27.25</c:v>
                      </c:pt>
                      <c:pt idx="543">
                        <c:v>27.3</c:v>
                      </c:pt>
                      <c:pt idx="544">
                        <c:v>27.35</c:v>
                      </c:pt>
                      <c:pt idx="545">
                        <c:v>27.4</c:v>
                      </c:pt>
                      <c:pt idx="546">
                        <c:v>27.45</c:v>
                      </c:pt>
                      <c:pt idx="547">
                        <c:v>27.5</c:v>
                      </c:pt>
                      <c:pt idx="548">
                        <c:v>27.55</c:v>
                      </c:pt>
                      <c:pt idx="549">
                        <c:v>27.6</c:v>
                      </c:pt>
                      <c:pt idx="550">
                        <c:v>27.65</c:v>
                      </c:pt>
                      <c:pt idx="551">
                        <c:v>27.7</c:v>
                      </c:pt>
                      <c:pt idx="552">
                        <c:v>27.75</c:v>
                      </c:pt>
                      <c:pt idx="553">
                        <c:v>27.8</c:v>
                      </c:pt>
                      <c:pt idx="554">
                        <c:v>27.85</c:v>
                      </c:pt>
                      <c:pt idx="555">
                        <c:v>27.9</c:v>
                      </c:pt>
                      <c:pt idx="556">
                        <c:v>27.95</c:v>
                      </c:pt>
                      <c:pt idx="557">
                        <c:v>28</c:v>
                      </c:pt>
                      <c:pt idx="558">
                        <c:v>28.05</c:v>
                      </c:pt>
                      <c:pt idx="559">
                        <c:v>28.1</c:v>
                      </c:pt>
                      <c:pt idx="560">
                        <c:v>28.15</c:v>
                      </c:pt>
                      <c:pt idx="561">
                        <c:v>28.2</c:v>
                      </c:pt>
                      <c:pt idx="562">
                        <c:v>28.25</c:v>
                      </c:pt>
                      <c:pt idx="563">
                        <c:v>28.3</c:v>
                      </c:pt>
                      <c:pt idx="564">
                        <c:v>28.35</c:v>
                      </c:pt>
                      <c:pt idx="565">
                        <c:v>28.4</c:v>
                      </c:pt>
                      <c:pt idx="566">
                        <c:v>28.45</c:v>
                      </c:pt>
                      <c:pt idx="567">
                        <c:v>28.5</c:v>
                      </c:pt>
                      <c:pt idx="568">
                        <c:v>28.55</c:v>
                      </c:pt>
                      <c:pt idx="569">
                        <c:v>28.6</c:v>
                      </c:pt>
                      <c:pt idx="570">
                        <c:v>28.65</c:v>
                      </c:pt>
                      <c:pt idx="571">
                        <c:v>28.7</c:v>
                      </c:pt>
                      <c:pt idx="572">
                        <c:v>28.75</c:v>
                      </c:pt>
                      <c:pt idx="573">
                        <c:v>28.8</c:v>
                      </c:pt>
                      <c:pt idx="574">
                        <c:v>28.85</c:v>
                      </c:pt>
                      <c:pt idx="575">
                        <c:v>28.9</c:v>
                      </c:pt>
                      <c:pt idx="576">
                        <c:v>28.95</c:v>
                      </c:pt>
                      <c:pt idx="577">
                        <c:v>29</c:v>
                      </c:pt>
                      <c:pt idx="578">
                        <c:v>29.05</c:v>
                      </c:pt>
                      <c:pt idx="579">
                        <c:v>29.1</c:v>
                      </c:pt>
                      <c:pt idx="580">
                        <c:v>29.15</c:v>
                      </c:pt>
                      <c:pt idx="581">
                        <c:v>29.2</c:v>
                      </c:pt>
                      <c:pt idx="582">
                        <c:v>29.25</c:v>
                      </c:pt>
                      <c:pt idx="583">
                        <c:v>29.3</c:v>
                      </c:pt>
                      <c:pt idx="584">
                        <c:v>29.35</c:v>
                      </c:pt>
                      <c:pt idx="585">
                        <c:v>29.4</c:v>
                      </c:pt>
                      <c:pt idx="586">
                        <c:v>29.45</c:v>
                      </c:pt>
                      <c:pt idx="587">
                        <c:v>29.5</c:v>
                      </c:pt>
                      <c:pt idx="588">
                        <c:v>29.55</c:v>
                      </c:pt>
                      <c:pt idx="589">
                        <c:v>29.6</c:v>
                      </c:pt>
                      <c:pt idx="590">
                        <c:v>29.65</c:v>
                      </c:pt>
                      <c:pt idx="591">
                        <c:v>29.7</c:v>
                      </c:pt>
                      <c:pt idx="592">
                        <c:v>29.75</c:v>
                      </c:pt>
                      <c:pt idx="593">
                        <c:v>29.8</c:v>
                      </c:pt>
                      <c:pt idx="594">
                        <c:v>29.85</c:v>
                      </c:pt>
                      <c:pt idx="595">
                        <c:v>29.9</c:v>
                      </c:pt>
                      <c:pt idx="596">
                        <c:v>29.95</c:v>
                      </c:pt>
                      <c:pt idx="597">
                        <c:v>30</c:v>
                      </c:pt>
                      <c:pt idx="598">
                        <c:v>30.05</c:v>
                      </c:pt>
                      <c:pt idx="599">
                        <c:v>30.1</c:v>
                      </c:pt>
                      <c:pt idx="600">
                        <c:v>30.15</c:v>
                      </c:pt>
                      <c:pt idx="601">
                        <c:v>30.2</c:v>
                      </c:pt>
                      <c:pt idx="602">
                        <c:v>30.25</c:v>
                      </c:pt>
                      <c:pt idx="603">
                        <c:v>30.3</c:v>
                      </c:pt>
                      <c:pt idx="604">
                        <c:v>30.35</c:v>
                      </c:pt>
                      <c:pt idx="605">
                        <c:v>30.4</c:v>
                      </c:pt>
                      <c:pt idx="606">
                        <c:v>30.45</c:v>
                      </c:pt>
                      <c:pt idx="607">
                        <c:v>30.5</c:v>
                      </c:pt>
                      <c:pt idx="608">
                        <c:v>30.55</c:v>
                      </c:pt>
                      <c:pt idx="609">
                        <c:v>30.6</c:v>
                      </c:pt>
                      <c:pt idx="610">
                        <c:v>30.65</c:v>
                      </c:pt>
                      <c:pt idx="611">
                        <c:v>30.7</c:v>
                      </c:pt>
                      <c:pt idx="612">
                        <c:v>30.75</c:v>
                      </c:pt>
                      <c:pt idx="613">
                        <c:v>30.8</c:v>
                      </c:pt>
                      <c:pt idx="614">
                        <c:v>30.85</c:v>
                      </c:pt>
                      <c:pt idx="615">
                        <c:v>30.9</c:v>
                      </c:pt>
                      <c:pt idx="616">
                        <c:v>30.95</c:v>
                      </c:pt>
                      <c:pt idx="617">
                        <c:v>31</c:v>
                      </c:pt>
                      <c:pt idx="618">
                        <c:v>31.05</c:v>
                      </c:pt>
                      <c:pt idx="619">
                        <c:v>31.1</c:v>
                      </c:pt>
                      <c:pt idx="620">
                        <c:v>31.15</c:v>
                      </c:pt>
                      <c:pt idx="621">
                        <c:v>31.2</c:v>
                      </c:pt>
                      <c:pt idx="622">
                        <c:v>31.25</c:v>
                      </c:pt>
                      <c:pt idx="623">
                        <c:v>31.3</c:v>
                      </c:pt>
                      <c:pt idx="624">
                        <c:v>31.35</c:v>
                      </c:pt>
                      <c:pt idx="625">
                        <c:v>31.4</c:v>
                      </c:pt>
                      <c:pt idx="626">
                        <c:v>31.45</c:v>
                      </c:pt>
                      <c:pt idx="627">
                        <c:v>31.5</c:v>
                      </c:pt>
                      <c:pt idx="628">
                        <c:v>31.55</c:v>
                      </c:pt>
                      <c:pt idx="629">
                        <c:v>31.6</c:v>
                      </c:pt>
                      <c:pt idx="630">
                        <c:v>31.65</c:v>
                      </c:pt>
                      <c:pt idx="631">
                        <c:v>31.7</c:v>
                      </c:pt>
                      <c:pt idx="632">
                        <c:v>31.75</c:v>
                      </c:pt>
                      <c:pt idx="633">
                        <c:v>31.8</c:v>
                      </c:pt>
                      <c:pt idx="634">
                        <c:v>31.85</c:v>
                      </c:pt>
                      <c:pt idx="635">
                        <c:v>31.9</c:v>
                      </c:pt>
                      <c:pt idx="636">
                        <c:v>31.95</c:v>
                      </c:pt>
                      <c:pt idx="637">
                        <c:v>32</c:v>
                      </c:pt>
                      <c:pt idx="638">
                        <c:v>32.049999999999997</c:v>
                      </c:pt>
                      <c:pt idx="639">
                        <c:v>32.1</c:v>
                      </c:pt>
                      <c:pt idx="640">
                        <c:v>32.15</c:v>
                      </c:pt>
                      <c:pt idx="641">
                        <c:v>32.200000000000003</c:v>
                      </c:pt>
                      <c:pt idx="642">
                        <c:v>32.25</c:v>
                      </c:pt>
                      <c:pt idx="643">
                        <c:v>32.299999999999997</c:v>
                      </c:pt>
                      <c:pt idx="644">
                        <c:v>32.35</c:v>
                      </c:pt>
                      <c:pt idx="645">
                        <c:v>32.4</c:v>
                      </c:pt>
                      <c:pt idx="646">
                        <c:v>32.450000000000003</c:v>
                      </c:pt>
                      <c:pt idx="647">
                        <c:v>32.5</c:v>
                      </c:pt>
                      <c:pt idx="648">
                        <c:v>32.549999999999997</c:v>
                      </c:pt>
                      <c:pt idx="649">
                        <c:v>32.6</c:v>
                      </c:pt>
                      <c:pt idx="650">
                        <c:v>32.65</c:v>
                      </c:pt>
                      <c:pt idx="651">
                        <c:v>32.700000000000003</c:v>
                      </c:pt>
                      <c:pt idx="652">
                        <c:v>32.75</c:v>
                      </c:pt>
                      <c:pt idx="653">
                        <c:v>32.799999999999997</c:v>
                      </c:pt>
                      <c:pt idx="654">
                        <c:v>32.85</c:v>
                      </c:pt>
                      <c:pt idx="655">
                        <c:v>32.9</c:v>
                      </c:pt>
                      <c:pt idx="656">
                        <c:v>32.950000000000003</c:v>
                      </c:pt>
                      <c:pt idx="657">
                        <c:v>33</c:v>
                      </c:pt>
                      <c:pt idx="658">
                        <c:v>33.049999999999997</c:v>
                      </c:pt>
                      <c:pt idx="659">
                        <c:v>33.1</c:v>
                      </c:pt>
                      <c:pt idx="660">
                        <c:v>33.15</c:v>
                      </c:pt>
                      <c:pt idx="661">
                        <c:v>33.200000000000003</c:v>
                      </c:pt>
                      <c:pt idx="662">
                        <c:v>33.25</c:v>
                      </c:pt>
                      <c:pt idx="663">
                        <c:v>33.299999999999997</c:v>
                      </c:pt>
                      <c:pt idx="664">
                        <c:v>33.35</c:v>
                      </c:pt>
                      <c:pt idx="665">
                        <c:v>33.4</c:v>
                      </c:pt>
                      <c:pt idx="666">
                        <c:v>33.450000000000003</c:v>
                      </c:pt>
                      <c:pt idx="667">
                        <c:v>33.5</c:v>
                      </c:pt>
                      <c:pt idx="668">
                        <c:v>33.549999999999997</c:v>
                      </c:pt>
                      <c:pt idx="669">
                        <c:v>33.6</c:v>
                      </c:pt>
                      <c:pt idx="670">
                        <c:v>33.65</c:v>
                      </c:pt>
                      <c:pt idx="671">
                        <c:v>33.700000000000003</c:v>
                      </c:pt>
                      <c:pt idx="672">
                        <c:v>33.75</c:v>
                      </c:pt>
                      <c:pt idx="673">
                        <c:v>33.799999999999997</c:v>
                      </c:pt>
                      <c:pt idx="674">
                        <c:v>33.85</c:v>
                      </c:pt>
                      <c:pt idx="675">
                        <c:v>33.9</c:v>
                      </c:pt>
                      <c:pt idx="676">
                        <c:v>33.950000000000003</c:v>
                      </c:pt>
                      <c:pt idx="677">
                        <c:v>34</c:v>
                      </c:pt>
                      <c:pt idx="678">
                        <c:v>34.049999999999997</c:v>
                      </c:pt>
                      <c:pt idx="679">
                        <c:v>34.1</c:v>
                      </c:pt>
                      <c:pt idx="680">
                        <c:v>34.15</c:v>
                      </c:pt>
                      <c:pt idx="681">
                        <c:v>34.200000000000003</c:v>
                      </c:pt>
                      <c:pt idx="682">
                        <c:v>34.25</c:v>
                      </c:pt>
                      <c:pt idx="683">
                        <c:v>34.299999999999997</c:v>
                      </c:pt>
                      <c:pt idx="684">
                        <c:v>34.35</c:v>
                      </c:pt>
                      <c:pt idx="685">
                        <c:v>34.4</c:v>
                      </c:pt>
                      <c:pt idx="686">
                        <c:v>34.450000000000003</c:v>
                      </c:pt>
                      <c:pt idx="687">
                        <c:v>34.5</c:v>
                      </c:pt>
                      <c:pt idx="688">
                        <c:v>34.549999999999997</c:v>
                      </c:pt>
                      <c:pt idx="689">
                        <c:v>34.6</c:v>
                      </c:pt>
                      <c:pt idx="690">
                        <c:v>34.65</c:v>
                      </c:pt>
                      <c:pt idx="691">
                        <c:v>34.700000000000003</c:v>
                      </c:pt>
                      <c:pt idx="692">
                        <c:v>34.75</c:v>
                      </c:pt>
                      <c:pt idx="693">
                        <c:v>34.799999999999997</c:v>
                      </c:pt>
                      <c:pt idx="694">
                        <c:v>34.85</c:v>
                      </c:pt>
                      <c:pt idx="695">
                        <c:v>34.9</c:v>
                      </c:pt>
                      <c:pt idx="696">
                        <c:v>34.950000000000003</c:v>
                      </c:pt>
                      <c:pt idx="697">
                        <c:v>35</c:v>
                      </c:pt>
                      <c:pt idx="698">
                        <c:v>35.049999999999997</c:v>
                      </c:pt>
                      <c:pt idx="699">
                        <c:v>35.1</c:v>
                      </c:pt>
                      <c:pt idx="700">
                        <c:v>35.15</c:v>
                      </c:pt>
                      <c:pt idx="701">
                        <c:v>35.200000000000003</c:v>
                      </c:pt>
                      <c:pt idx="702">
                        <c:v>35.25</c:v>
                      </c:pt>
                      <c:pt idx="703">
                        <c:v>35.299999999999997</c:v>
                      </c:pt>
                      <c:pt idx="704">
                        <c:v>35.35</c:v>
                      </c:pt>
                      <c:pt idx="705">
                        <c:v>35.4</c:v>
                      </c:pt>
                      <c:pt idx="706">
                        <c:v>35.450000000000003</c:v>
                      </c:pt>
                      <c:pt idx="707">
                        <c:v>35.5</c:v>
                      </c:pt>
                      <c:pt idx="708">
                        <c:v>35.549999999999997</c:v>
                      </c:pt>
                      <c:pt idx="709">
                        <c:v>35.6</c:v>
                      </c:pt>
                      <c:pt idx="710">
                        <c:v>35.65</c:v>
                      </c:pt>
                      <c:pt idx="711">
                        <c:v>35.700000000000003</c:v>
                      </c:pt>
                      <c:pt idx="712">
                        <c:v>35.75</c:v>
                      </c:pt>
                      <c:pt idx="713">
                        <c:v>35.799999999999997</c:v>
                      </c:pt>
                      <c:pt idx="714">
                        <c:v>35.85</c:v>
                      </c:pt>
                      <c:pt idx="715">
                        <c:v>35.9</c:v>
                      </c:pt>
                      <c:pt idx="716">
                        <c:v>35.950000000000003</c:v>
                      </c:pt>
                      <c:pt idx="717">
                        <c:v>36</c:v>
                      </c:pt>
                      <c:pt idx="718">
                        <c:v>36.049999999999997</c:v>
                      </c:pt>
                      <c:pt idx="719">
                        <c:v>36.1</c:v>
                      </c:pt>
                      <c:pt idx="720">
                        <c:v>36.15</c:v>
                      </c:pt>
                      <c:pt idx="721">
                        <c:v>36.200000000000003</c:v>
                      </c:pt>
                      <c:pt idx="722">
                        <c:v>36.25</c:v>
                      </c:pt>
                      <c:pt idx="723">
                        <c:v>36.299999999999997</c:v>
                      </c:pt>
                      <c:pt idx="724">
                        <c:v>36.35</c:v>
                      </c:pt>
                      <c:pt idx="725">
                        <c:v>36.4</c:v>
                      </c:pt>
                      <c:pt idx="726">
                        <c:v>36.450000000000003</c:v>
                      </c:pt>
                      <c:pt idx="727">
                        <c:v>36.5</c:v>
                      </c:pt>
                      <c:pt idx="728">
                        <c:v>36.549999999999997</c:v>
                      </c:pt>
                      <c:pt idx="729">
                        <c:v>36.6</c:v>
                      </c:pt>
                      <c:pt idx="730">
                        <c:v>36.65</c:v>
                      </c:pt>
                      <c:pt idx="731">
                        <c:v>36.700000000000003</c:v>
                      </c:pt>
                      <c:pt idx="732">
                        <c:v>36.75</c:v>
                      </c:pt>
                      <c:pt idx="733">
                        <c:v>36.799999999999997</c:v>
                      </c:pt>
                      <c:pt idx="734">
                        <c:v>36.85</c:v>
                      </c:pt>
                      <c:pt idx="735">
                        <c:v>36.9</c:v>
                      </c:pt>
                      <c:pt idx="736">
                        <c:v>36.950000000000003</c:v>
                      </c:pt>
                      <c:pt idx="737">
                        <c:v>37</c:v>
                      </c:pt>
                      <c:pt idx="738">
                        <c:v>37.049999999999997</c:v>
                      </c:pt>
                      <c:pt idx="739">
                        <c:v>37.1</c:v>
                      </c:pt>
                      <c:pt idx="740">
                        <c:v>37.15</c:v>
                      </c:pt>
                      <c:pt idx="741">
                        <c:v>37.200000000000003</c:v>
                      </c:pt>
                      <c:pt idx="742">
                        <c:v>37.25</c:v>
                      </c:pt>
                      <c:pt idx="743">
                        <c:v>37.299999999999997</c:v>
                      </c:pt>
                      <c:pt idx="744">
                        <c:v>37.35</c:v>
                      </c:pt>
                      <c:pt idx="745">
                        <c:v>37.4</c:v>
                      </c:pt>
                      <c:pt idx="746">
                        <c:v>37.450000000000003</c:v>
                      </c:pt>
                      <c:pt idx="747">
                        <c:v>37.5</c:v>
                      </c:pt>
                      <c:pt idx="748">
                        <c:v>37.549999999999997</c:v>
                      </c:pt>
                      <c:pt idx="749">
                        <c:v>37.6</c:v>
                      </c:pt>
                      <c:pt idx="750">
                        <c:v>37.65</c:v>
                      </c:pt>
                      <c:pt idx="751">
                        <c:v>37.700000000000003</c:v>
                      </c:pt>
                      <c:pt idx="752">
                        <c:v>37.75</c:v>
                      </c:pt>
                      <c:pt idx="753">
                        <c:v>37.799999999999997</c:v>
                      </c:pt>
                      <c:pt idx="754">
                        <c:v>37.85</c:v>
                      </c:pt>
                      <c:pt idx="755">
                        <c:v>37.9</c:v>
                      </c:pt>
                      <c:pt idx="756">
                        <c:v>37.950000000000003</c:v>
                      </c:pt>
                      <c:pt idx="757">
                        <c:v>38</c:v>
                      </c:pt>
                      <c:pt idx="758">
                        <c:v>38.049999999999997</c:v>
                      </c:pt>
                      <c:pt idx="759">
                        <c:v>38.1</c:v>
                      </c:pt>
                      <c:pt idx="760">
                        <c:v>38.15</c:v>
                      </c:pt>
                      <c:pt idx="761">
                        <c:v>38.200000000000003</c:v>
                      </c:pt>
                      <c:pt idx="762">
                        <c:v>38.25</c:v>
                      </c:pt>
                      <c:pt idx="763">
                        <c:v>38.299999999999997</c:v>
                      </c:pt>
                      <c:pt idx="764">
                        <c:v>38.35</c:v>
                      </c:pt>
                      <c:pt idx="765">
                        <c:v>38.4</c:v>
                      </c:pt>
                      <c:pt idx="766">
                        <c:v>38.450000000000003</c:v>
                      </c:pt>
                      <c:pt idx="767">
                        <c:v>38.5</c:v>
                      </c:pt>
                      <c:pt idx="768">
                        <c:v>38.549999999999997</c:v>
                      </c:pt>
                      <c:pt idx="769">
                        <c:v>38.6</c:v>
                      </c:pt>
                      <c:pt idx="770">
                        <c:v>38.65</c:v>
                      </c:pt>
                      <c:pt idx="771">
                        <c:v>38.700000000000003</c:v>
                      </c:pt>
                      <c:pt idx="772">
                        <c:v>38.75</c:v>
                      </c:pt>
                      <c:pt idx="773">
                        <c:v>38.799999999999997</c:v>
                      </c:pt>
                      <c:pt idx="774">
                        <c:v>38.85</c:v>
                      </c:pt>
                      <c:pt idx="775">
                        <c:v>38.9</c:v>
                      </c:pt>
                      <c:pt idx="776">
                        <c:v>38.950000000000003</c:v>
                      </c:pt>
                      <c:pt idx="777">
                        <c:v>39</c:v>
                      </c:pt>
                      <c:pt idx="778">
                        <c:v>39.049999999999997</c:v>
                      </c:pt>
                      <c:pt idx="779">
                        <c:v>39.1</c:v>
                      </c:pt>
                      <c:pt idx="780">
                        <c:v>39.15</c:v>
                      </c:pt>
                      <c:pt idx="781">
                        <c:v>39.200000000000003</c:v>
                      </c:pt>
                      <c:pt idx="782">
                        <c:v>39.25</c:v>
                      </c:pt>
                      <c:pt idx="783">
                        <c:v>39.299999999999997</c:v>
                      </c:pt>
                      <c:pt idx="784">
                        <c:v>39.35</c:v>
                      </c:pt>
                      <c:pt idx="785">
                        <c:v>39.4</c:v>
                      </c:pt>
                      <c:pt idx="786">
                        <c:v>39.450000000000003</c:v>
                      </c:pt>
                      <c:pt idx="787">
                        <c:v>39.5</c:v>
                      </c:pt>
                      <c:pt idx="788">
                        <c:v>39.549999999999997</c:v>
                      </c:pt>
                      <c:pt idx="789">
                        <c:v>39.6</c:v>
                      </c:pt>
                      <c:pt idx="790">
                        <c:v>39.65</c:v>
                      </c:pt>
                      <c:pt idx="791">
                        <c:v>39.700000000000003</c:v>
                      </c:pt>
                      <c:pt idx="792">
                        <c:v>39.75</c:v>
                      </c:pt>
                      <c:pt idx="793">
                        <c:v>39.799999999999997</c:v>
                      </c:pt>
                      <c:pt idx="794">
                        <c:v>39.85</c:v>
                      </c:pt>
                      <c:pt idx="795">
                        <c:v>39.9</c:v>
                      </c:pt>
                      <c:pt idx="796">
                        <c:v>39.950000000000003</c:v>
                      </c:pt>
                      <c:pt idx="797">
                        <c:v>40</c:v>
                      </c:pt>
                      <c:pt idx="798">
                        <c:v>40.049999999999997</c:v>
                      </c:pt>
                      <c:pt idx="799">
                        <c:v>40.1</c:v>
                      </c:pt>
                      <c:pt idx="800">
                        <c:v>40.15</c:v>
                      </c:pt>
                      <c:pt idx="801">
                        <c:v>40.200000000000003</c:v>
                      </c:pt>
                      <c:pt idx="802">
                        <c:v>40.25</c:v>
                      </c:pt>
                      <c:pt idx="803">
                        <c:v>40.299999999999997</c:v>
                      </c:pt>
                      <c:pt idx="804">
                        <c:v>40.35</c:v>
                      </c:pt>
                      <c:pt idx="805">
                        <c:v>40.4</c:v>
                      </c:pt>
                      <c:pt idx="806">
                        <c:v>40.450000000000003</c:v>
                      </c:pt>
                      <c:pt idx="807">
                        <c:v>40.5</c:v>
                      </c:pt>
                      <c:pt idx="808">
                        <c:v>40.549999999999997</c:v>
                      </c:pt>
                      <c:pt idx="809">
                        <c:v>40.6</c:v>
                      </c:pt>
                      <c:pt idx="810">
                        <c:v>40.65</c:v>
                      </c:pt>
                      <c:pt idx="811">
                        <c:v>40.700000000000003</c:v>
                      </c:pt>
                      <c:pt idx="812">
                        <c:v>40.75</c:v>
                      </c:pt>
                      <c:pt idx="813">
                        <c:v>40.799999999999997</c:v>
                      </c:pt>
                      <c:pt idx="814">
                        <c:v>40.85</c:v>
                      </c:pt>
                      <c:pt idx="815">
                        <c:v>40.9</c:v>
                      </c:pt>
                      <c:pt idx="816">
                        <c:v>40.950000000000003</c:v>
                      </c:pt>
                      <c:pt idx="817">
                        <c:v>41</c:v>
                      </c:pt>
                      <c:pt idx="818">
                        <c:v>41.05</c:v>
                      </c:pt>
                      <c:pt idx="819">
                        <c:v>41.1</c:v>
                      </c:pt>
                      <c:pt idx="820">
                        <c:v>41.15</c:v>
                      </c:pt>
                      <c:pt idx="821">
                        <c:v>41.2</c:v>
                      </c:pt>
                      <c:pt idx="822">
                        <c:v>41.25</c:v>
                      </c:pt>
                      <c:pt idx="823">
                        <c:v>41.3</c:v>
                      </c:pt>
                      <c:pt idx="824">
                        <c:v>41.35</c:v>
                      </c:pt>
                      <c:pt idx="825">
                        <c:v>41.4</c:v>
                      </c:pt>
                      <c:pt idx="826">
                        <c:v>41.45</c:v>
                      </c:pt>
                      <c:pt idx="827">
                        <c:v>41.5</c:v>
                      </c:pt>
                      <c:pt idx="828">
                        <c:v>41.55</c:v>
                      </c:pt>
                      <c:pt idx="829">
                        <c:v>41.6</c:v>
                      </c:pt>
                      <c:pt idx="830">
                        <c:v>41.65</c:v>
                      </c:pt>
                      <c:pt idx="831">
                        <c:v>41.7</c:v>
                      </c:pt>
                      <c:pt idx="832">
                        <c:v>41.75</c:v>
                      </c:pt>
                      <c:pt idx="833">
                        <c:v>41.8</c:v>
                      </c:pt>
                      <c:pt idx="834">
                        <c:v>41.85</c:v>
                      </c:pt>
                      <c:pt idx="835">
                        <c:v>41.9</c:v>
                      </c:pt>
                      <c:pt idx="836">
                        <c:v>41.95</c:v>
                      </c:pt>
                      <c:pt idx="837">
                        <c:v>42</c:v>
                      </c:pt>
                      <c:pt idx="838">
                        <c:v>42.05</c:v>
                      </c:pt>
                      <c:pt idx="839">
                        <c:v>42.1</c:v>
                      </c:pt>
                      <c:pt idx="840">
                        <c:v>42.15</c:v>
                      </c:pt>
                      <c:pt idx="841">
                        <c:v>42.2</c:v>
                      </c:pt>
                      <c:pt idx="842">
                        <c:v>42.25</c:v>
                      </c:pt>
                      <c:pt idx="843">
                        <c:v>42.3</c:v>
                      </c:pt>
                      <c:pt idx="844">
                        <c:v>42.35</c:v>
                      </c:pt>
                      <c:pt idx="845">
                        <c:v>42.4</c:v>
                      </c:pt>
                      <c:pt idx="846">
                        <c:v>42.45</c:v>
                      </c:pt>
                      <c:pt idx="847">
                        <c:v>42.5</c:v>
                      </c:pt>
                      <c:pt idx="848">
                        <c:v>42.55</c:v>
                      </c:pt>
                      <c:pt idx="849">
                        <c:v>42.6</c:v>
                      </c:pt>
                      <c:pt idx="850">
                        <c:v>42.65</c:v>
                      </c:pt>
                      <c:pt idx="851">
                        <c:v>42.7</c:v>
                      </c:pt>
                      <c:pt idx="852">
                        <c:v>42.75</c:v>
                      </c:pt>
                      <c:pt idx="853">
                        <c:v>42.8</c:v>
                      </c:pt>
                      <c:pt idx="854">
                        <c:v>42.85</c:v>
                      </c:pt>
                      <c:pt idx="855">
                        <c:v>42.9</c:v>
                      </c:pt>
                      <c:pt idx="856">
                        <c:v>42.95</c:v>
                      </c:pt>
                      <c:pt idx="857">
                        <c:v>43</c:v>
                      </c:pt>
                      <c:pt idx="858">
                        <c:v>43.05</c:v>
                      </c:pt>
                      <c:pt idx="859">
                        <c:v>43.1</c:v>
                      </c:pt>
                      <c:pt idx="860">
                        <c:v>43.15</c:v>
                      </c:pt>
                      <c:pt idx="861">
                        <c:v>43.2</c:v>
                      </c:pt>
                      <c:pt idx="862">
                        <c:v>43.25</c:v>
                      </c:pt>
                      <c:pt idx="863">
                        <c:v>43.3</c:v>
                      </c:pt>
                      <c:pt idx="864">
                        <c:v>43.35</c:v>
                      </c:pt>
                      <c:pt idx="865">
                        <c:v>43.4</c:v>
                      </c:pt>
                      <c:pt idx="866">
                        <c:v>43.45</c:v>
                      </c:pt>
                      <c:pt idx="867">
                        <c:v>43.5</c:v>
                      </c:pt>
                      <c:pt idx="868">
                        <c:v>43.55</c:v>
                      </c:pt>
                      <c:pt idx="869">
                        <c:v>43.6</c:v>
                      </c:pt>
                      <c:pt idx="870">
                        <c:v>43.65</c:v>
                      </c:pt>
                      <c:pt idx="871">
                        <c:v>43.7</c:v>
                      </c:pt>
                      <c:pt idx="872">
                        <c:v>43.75</c:v>
                      </c:pt>
                      <c:pt idx="873">
                        <c:v>43.8</c:v>
                      </c:pt>
                      <c:pt idx="874">
                        <c:v>43.85</c:v>
                      </c:pt>
                      <c:pt idx="875">
                        <c:v>43.9</c:v>
                      </c:pt>
                      <c:pt idx="876">
                        <c:v>43.95</c:v>
                      </c:pt>
                      <c:pt idx="877">
                        <c:v>44</c:v>
                      </c:pt>
                      <c:pt idx="878">
                        <c:v>44.05</c:v>
                      </c:pt>
                      <c:pt idx="879">
                        <c:v>44.1</c:v>
                      </c:pt>
                      <c:pt idx="880">
                        <c:v>44.15</c:v>
                      </c:pt>
                      <c:pt idx="881">
                        <c:v>44.2</c:v>
                      </c:pt>
                      <c:pt idx="882">
                        <c:v>44.25</c:v>
                      </c:pt>
                      <c:pt idx="883">
                        <c:v>44.3</c:v>
                      </c:pt>
                      <c:pt idx="884">
                        <c:v>44.35</c:v>
                      </c:pt>
                      <c:pt idx="885">
                        <c:v>44.4</c:v>
                      </c:pt>
                      <c:pt idx="886">
                        <c:v>44.45</c:v>
                      </c:pt>
                      <c:pt idx="887">
                        <c:v>44.5</c:v>
                      </c:pt>
                      <c:pt idx="888">
                        <c:v>44.55</c:v>
                      </c:pt>
                      <c:pt idx="889">
                        <c:v>44.6</c:v>
                      </c:pt>
                      <c:pt idx="890">
                        <c:v>44.65</c:v>
                      </c:pt>
                      <c:pt idx="891">
                        <c:v>44.7</c:v>
                      </c:pt>
                      <c:pt idx="892">
                        <c:v>44.75</c:v>
                      </c:pt>
                      <c:pt idx="893">
                        <c:v>44.8</c:v>
                      </c:pt>
                      <c:pt idx="894">
                        <c:v>44.85</c:v>
                      </c:pt>
                      <c:pt idx="895">
                        <c:v>44.9</c:v>
                      </c:pt>
                      <c:pt idx="896">
                        <c:v>44.95</c:v>
                      </c:pt>
                      <c:pt idx="897">
                        <c:v>45</c:v>
                      </c:pt>
                      <c:pt idx="898">
                        <c:v>45.05</c:v>
                      </c:pt>
                      <c:pt idx="899">
                        <c:v>45.1</c:v>
                      </c:pt>
                      <c:pt idx="900">
                        <c:v>45.15</c:v>
                      </c:pt>
                      <c:pt idx="901">
                        <c:v>45.2</c:v>
                      </c:pt>
                      <c:pt idx="902">
                        <c:v>45.25</c:v>
                      </c:pt>
                      <c:pt idx="903">
                        <c:v>45.3</c:v>
                      </c:pt>
                      <c:pt idx="904">
                        <c:v>45.35</c:v>
                      </c:pt>
                      <c:pt idx="905">
                        <c:v>45.4</c:v>
                      </c:pt>
                      <c:pt idx="906">
                        <c:v>45.45</c:v>
                      </c:pt>
                      <c:pt idx="907">
                        <c:v>45.5</c:v>
                      </c:pt>
                      <c:pt idx="908">
                        <c:v>45.55</c:v>
                      </c:pt>
                      <c:pt idx="909">
                        <c:v>45.6</c:v>
                      </c:pt>
                      <c:pt idx="910">
                        <c:v>45.65</c:v>
                      </c:pt>
                      <c:pt idx="911">
                        <c:v>45.7</c:v>
                      </c:pt>
                      <c:pt idx="912">
                        <c:v>45.75</c:v>
                      </c:pt>
                      <c:pt idx="913">
                        <c:v>45.8</c:v>
                      </c:pt>
                      <c:pt idx="914">
                        <c:v>45.85</c:v>
                      </c:pt>
                      <c:pt idx="915">
                        <c:v>45.9</c:v>
                      </c:pt>
                      <c:pt idx="916">
                        <c:v>45.95</c:v>
                      </c:pt>
                      <c:pt idx="917">
                        <c:v>46</c:v>
                      </c:pt>
                      <c:pt idx="918">
                        <c:v>46.05</c:v>
                      </c:pt>
                      <c:pt idx="919">
                        <c:v>46.1</c:v>
                      </c:pt>
                      <c:pt idx="920">
                        <c:v>46.15</c:v>
                      </c:pt>
                      <c:pt idx="921">
                        <c:v>46.2</c:v>
                      </c:pt>
                      <c:pt idx="922">
                        <c:v>46.25</c:v>
                      </c:pt>
                      <c:pt idx="923">
                        <c:v>46.3</c:v>
                      </c:pt>
                      <c:pt idx="924">
                        <c:v>46.35</c:v>
                      </c:pt>
                      <c:pt idx="925">
                        <c:v>46.4</c:v>
                      </c:pt>
                      <c:pt idx="926">
                        <c:v>46.45</c:v>
                      </c:pt>
                      <c:pt idx="927">
                        <c:v>46.5</c:v>
                      </c:pt>
                      <c:pt idx="928">
                        <c:v>46.55</c:v>
                      </c:pt>
                      <c:pt idx="929">
                        <c:v>46.6</c:v>
                      </c:pt>
                      <c:pt idx="930">
                        <c:v>46.65</c:v>
                      </c:pt>
                      <c:pt idx="931">
                        <c:v>46.7</c:v>
                      </c:pt>
                      <c:pt idx="932">
                        <c:v>46.75</c:v>
                      </c:pt>
                      <c:pt idx="933">
                        <c:v>46.8</c:v>
                      </c:pt>
                      <c:pt idx="934">
                        <c:v>46.85</c:v>
                      </c:pt>
                      <c:pt idx="935">
                        <c:v>46.9</c:v>
                      </c:pt>
                      <c:pt idx="936">
                        <c:v>46.95</c:v>
                      </c:pt>
                      <c:pt idx="937">
                        <c:v>47</c:v>
                      </c:pt>
                      <c:pt idx="938">
                        <c:v>47.05</c:v>
                      </c:pt>
                      <c:pt idx="939">
                        <c:v>47.1</c:v>
                      </c:pt>
                      <c:pt idx="940">
                        <c:v>47.15</c:v>
                      </c:pt>
                      <c:pt idx="941">
                        <c:v>47.2</c:v>
                      </c:pt>
                      <c:pt idx="942">
                        <c:v>47.25</c:v>
                      </c:pt>
                      <c:pt idx="943">
                        <c:v>47.3</c:v>
                      </c:pt>
                      <c:pt idx="944">
                        <c:v>47.35</c:v>
                      </c:pt>
                      <c:pt idx="945">
                        <c:v>47.4</c:v>
                      </c:pt>
                      <c:pt idx="946">
                        <c:v>47.45</c:v>
                      </c:pt>
                      <c:pt idx="947">
                        <c:v>47.5</c:v>
                      </c:pt>
                      <c:pt idx="948">
                        <c:v>47.55</c:v>
                      </c:pt>
                      <c:pt idx="949">
                        <c:v>47.6</c:v>
                      </c:pt>
                      <c:pt idx="950">
                        <c:v>47.65</c:v>
                      </c:pt>
                      <c:pt idx="951">
                        <c:v>47.7</c:v>
                      </c:pt>
                      <c:pt idx="952">
                        <c:v>47.75</c:v>
                      </c:pt>
                      <c:pt idx="953">
                        <c:v>47.8</c:v>
                      </c:pt>
                      <c:pt idx="954">
                        <c:v>47.85</c:v>
                      </c:pt>
                      <c:pt idx="955">
                        <c:v>47.9</c:v>
                      </c:pt>
                      <c:pt idx="956">
                        <c:v>47.95</c:v>
                      </c:pt>
                      <c:pt idx="957">
                        <c:v>48</c:v>
                      </c:pt>
                      <c:pt idx="958">
                        <c:v>48.05</c:v>
                      </c:pt>
                      <c:pt idx="959">
                        <c:v>48.1</c:v>
                      </c:pt>
                      <c:pt idx="960">
                        <c:v>48.15</c:v>
                      </c:pt>
                      <c:pt idx="961">
                        <c:v>48.2</c:v>
                      </c:pt>
                      <c:pt idx="962">
                        <c:v>48.25</c:v>
                      </c:pt>
                      <c:pt idx="963">
                        <c:v>48.3</c:v>
                      </c:pt>
                      <c:pt idx="964">
                        <c:v>48.35</c:v>
                      </c:pt>
                      <c:pt idx="965">
                        <c:v>48.4</c:v>
                      </c:pt>
                      <c:pt idx="966">
                        <c:v>48.45</c:v>
                      </c:pt>
                      <c:pt idx="967">
                        <c:v>48.5</c:v>
                      </c:pt>
                      <c:pt idx="968">
                        <c:v>48.55</c:v>
                      </c:pt>
                      <c:pt idx="969">
                        <c:v>48.6</c:v>
                      </c:pt>
                      <c:pt idx="970">
                        <c:v>48.65</c:v>
                      </c:pt>
                      <c:pt idx="971">
                        <c:v>48.7</c:v>
                      </c:pt>
                      <c:pt idx="972">
                        <c:v>48.75</c:v>
                      </c:pt>
                      <c:pt idx="973">
                        <c:v>48.8</c:v>
                      </c:pt>
                      <c:pt idx="974">
                        <c:v>48.85</c:v>
                      </c:pt>
                      <c:pt idx="975">
                        <c:v>48.9</c:v>
                      </c:pt>
                      <c:pt idx="976">
                        <c:v>48.95</c:v>
                      </c:pt>
                      <c:pt idx="977">
                        <c:v>49</c:v>
                      </c:pt>
                      <c:pt idx="978">
                        <c:v>49.05</c:v>
                      </c:pt>
                      <c:pt idx="979">
                        <c:v>49.1</c:v>
                      </c:pt>
                      <c:pt idx="980">
                        <c:v>49.15</c:v>
                      </c:pt>
                      <c:pt idx="981">
                        <c:v>49.2</c:v>
                      </c:pt>
                      <c:pt idx="982">
                        <c:v>49.25</c:v>
                      </c:pt>
                      <c:pt idx="983">
                        <c:v>49.3</c:v>
                      </c:pt>
                      <c:pt idx="984">
                        <c:v>49.35</c:v>
                      </c:pt>
                      <c:pt idx="985">
                        <c:v>49.4</c:v>
                      </c:pt>
                      <c:pt idx="986">
                        <c:v>49.45</c:v>
                      </c:pt>
                      <c:pt idx="987">
                        <c:v>49.5</c:v>
                      </c:pt>
                      <c:pt idx="988">
                        <c:v>49.55</c:v>
                      </c:pt>
                      <c:pt idx="989">
                        <c:v>49.6</c:v>
                      </c:pt>
                      <c:pt idx="990">
                        <c:v>49.65</c:v>
                      </c:pt>
                      <c:pt idx="991">
                        <c:v>49.7</c:v>
                      </c:pt>
                      <c:pt idx="992">
                        <c:v>49.75</c:v>
                      </c:pt>
                      <c:pt idx="993">
                        <c:v>49.8</c:v>
                      </c:pt>
                      <c:pt idx="994">
                        <c:v>49.85</c:v>
                      </c:pt>
                      <c:pt idx="995">
                        <c:v>49.9</c:v>
                      </c:pt>
                      <c:pt idx="996">
                        <c:v>49.95</c:v>
                      </c:pt>
                      <c:pt idx="997">
                        <c:v>50</c:v>
                      </c:pt>
                      <c:pt idx="998">
                        <c:v>50.05</c:v>
                      </c:pt>
                      <c:pt idx="999">
                        <c:v>50.1</c:v>
                      </c:pt>
                      <c:pt idx="1000">
                        <c:v>50.15</c:v>
                      </c:pt>
                      <c:pt idx="1001">
                        <c:v>50.2</c:v>
                      </c:pt>
                      <c:pt idx="1002">
                        <c:v>50.25</c:v>
                      </c:pt>
                      <c:pt idx="1003">
                        <c:v>50.3</c:v>
                      </c:pt>
                      <c:pt idx="1004">
                        <c:v>50.35</c:v>
                      </c:pt>
                      <c:pt idx="1005">
                        <c:v>50.4</c:v>
                      </c:pt>
                      <c:pt idx="1006">
                        <c:v>50.45</c:v>
                      </c:pt>
                      <c:pt idx="1007">
                        <c:v>50.5</c:v>
                      </c:pt>
                      <c:pt idx="1008">
                        <c:v>50.55</c:v>
                      </c:pt>
                      <c:pt idx="1009">
                        <c:v>50.6</c:v>
                      </c:pt>
                      <c:pt idx="1010">
                        <c:v>50.65</c:v>
                      </c:pt>
                      <c:pt idx="1011">
                        <c:v>50.7</c:v>
                      </c:pt>
                      <c:pt idx="1012">
                        <c:v>50.75</c:v>
                      </c:pt>
                      <c:pt idx="1013">
                        <c:v>50.8</c:v>
                      </c:pt>
                      <c:pt idx="1014">
                        <c:v>50.85</c:v>
                      </c:pt>
                      <c:pt idx="1015">
                        <c:v>50.9</c:v>
                      </c:pt>
                      <c:pt idx="1016">
                        <c:v>50.95</c:v>
                      </c:pt>
                      <c:pt idx="1017">
                        <c:v>51</c:v>
                      </c:pt>
                      <c:pt idx="1018">
                        <c:v>51.05</c:v>
                      </c:pt>
                      <c:pt idx="1019">
                        <c:v>51.1</c:v>
                      </c:pt>
                      <c:pt idx="1020">
                        <c:v>51.15</c:v>
                      </c:pt>
                      <c:pt idx="1021">
                        <c:v>51.2</c:v>
                      </c:pt>
                      <c:pt idx="1022">
                        <c:v>51.25</c:v>
                      </c:pt>
                      <c:pt idx="1023">
                        <c:v>51.3</c:v>
                      </c:pt>
                      <c:pt idx="1024">
                        <c:v>51.35</c:v>
                      </c:pt>
                      <c:pt idx="1025">
                        <c:v>51.4</c:v>
                      </c:pt>
                      <c:pt idx="1026">
                        <c:v>51.45</c:v>
                      </c:pt>
                      <c:pt idx="1027">
                        <c:v>51.5</c:v>
                      </c:pt>
                      <c:pt idx="1028">
                        <c:v>51.55</c:v>
                      </c:pt>
                      <c:pt idx="1029">
                        <c:v>51.6</c:v>
                      </c:pt>
                      <c:pt idx="1030">
                        <c:v>51.65</c:v>
                      </c:pt>
                      <c:pt idx="1031">
                        <c:v>51.7</c:v>
                      </c:pt>
                      <c:pt idx="1032">
                        <c:v>51.75</c:v>
                      </c:pt>
                      <c:pt idx="1033">
                        <c:v>51.8</c:v>
                      </c:pt>
                      <c:pt idx="1034">
                        <c:v>51.85</c:v>
                      </c:pt>
                      <c:pt idx="1035">
                        <c:v>51.9</c:v>
                      </c:pt>
                      <c:pt idx="1036">
                        <c:v>51.95</c:v>
                      </c:pt>
                      <c:pt idx="1037">
                        <c:v>52</c:v>
                      </c:pt>
                      <c:pt idx="1038">
                        <c:v>52.05</c:v>
                      </c:pt>
                      <c:pt idx="1039">
                        <c:v>52.1</c:v>
                      </c:pt>
                      <c:pt idx="1040">
                        <c:v>52.15</c:v>
                      </c:pt>
                      <c:pt idx="1041">
                        <c:v>52.2</c:v>
                      </c:pt>
                      <c:pt idx="1042">
                        <c:v>52.25</c:v>
                      </c:pt>
                      <c:pt idx="1043">
                        <c:v>52.3</c:v>
                      </c:pt>
                      <c:pt idx="1044">
                        <c:v>52.35</c:v>
                      </c:pt>
                      <c:pt idx="1045">
                        <c:v>52.4</c:v>
                      </c:pt>
                      <c:pt idx="1046">
                        <c:v>52.45</c:v>
                      </c:pt>
                      <c:pt idx="1047">
                        <c:v>52.5</c:v>
                      </c:pt>
                      <c:pt idx="1048">
                        <c:v>52.55</c:v>
                      </c:pt>
                      <c:pt idx="1049">
                        <c:v>52.6</c:v>
                      </c:pt>
                      <c:pt idx="1050">
                        <c:v>52.65</c:v>
                      </c:pt>
                      <c:pt idx="1051">
                        <c:v>52.7</c:v>
                      </c:pt>
                      <c:pt idx="1052">
                        <c:v>52.75</c:v>
                      </c:pt>
                      <c:pt idx="1053">
                        <c:v>52.8</c:v>
                      </c:pt>
                      <c:pt idx="1054">
                        <c:v>52.85</c:v>
                      </c:pt>
                      <c:pt idx="1055">
                        <c:v>52.9</c:v>
                      </c:pt>
                      <c:pt idx="1056">
                        <c:v>52.95</c:v>
                      </c:pt>
                      <c:pt idx="1057">
                        <c:v>53</c:v>
                      </c:pt>
                      <c:pt idx="1058">
                        <c:v>53.05</c:v>
                      </c:pt>
                      <c:pt idx="1059">
                        <c:v>53.1</c:v>
                      </c:pt>
                      <c:pt idx="1060">
                        <c:v>53.15</c:v>
                      </c:pt>
                      <c:pt idx="1061">
                        <c:v>53.2</c:v>
                      </c:pt>
                      <c:pt idx="1062">
                        <c:v>53.25</c:v>
                      </c:pt>
                      <c:pt idx="1063">
                        <c:v>53.3</c:v>
                      </c:pt>
                      <c:pt idx="1064">
                        <c:v>53.35</c:v>
                      </c:pt>
                      <c:pt idx="1065">
                        <c:v>53.4</c:v>
                      </c:pt>
                      <c:pt idx="1066">
                        <c:v>53.45</c:v>
                      </c:pt>
                      <c:pt idx="1067">
                        <c:v>53.5</c:v>
                      </c:pt>
                      <c:pt idx="1068">
                        <c:v>53.55</c:v>
                      </c:pt>
                      <c:pt idx="1069">
                        <c:v>53.6</c:v>
                      </c:pt>
                      <c:pt idx="1070">
                        <c:v>53.65</c:v>
                      </c:pt>
                      <c:pt idx="1071">
                        <c:v>53.7</c:v>
                      </c:pt>
                      <c:pt idx="1072">
                        <c:v>53.75</c:v>
                      </c:pt>
                      <c:pt idx="1073">
                        <c:v>53.8</c:v>
                      </c:pt>
                      <c:pt idx="1074">
                        <c:v>53.85</c:v>
                      </c:pt>
                      <c:pt idx="1075">
                        <c:v>53.9</c:v>
                      </c:pt>
                      <c:pt idx="1076">
                        <c:v>53.95</c:v>
                      </c:pt>
                      <c:pt idx="1077">
                        <c:v>54</c:v>
                      </c:pt>
                      <c:pt idx="1078">
                        <c:v>54.05</c:v>
                      </c:pt>
                      <c:pt idx="1079">
                        <c:v>54.1</c:v>
                      </c:pt>
                      <c:pt idx="1080">
                        <c:v>54.15</c:v>
                      </c:pt>
                      <c:pt idx="1081">
                        <c:v>54.2</c:v>
                      </c:pt>
                      <c:pt idx="1082">
                        <c:v>54.25</c:v>
                      </c:pt>
                      <c:pt idx="1083">
                        <c:v>54.3</c:v>
                      </c:pt>
                      <c:pt idx="1084">
                        <c:v>54.35</c:v>
                      </c:pt>
                      <c:pt idx="1085">
                        <c:v>54.4</c:v>
                      </c:pt>
                      <c:pt idx="1086">
                        <c:v>54.45</c:v>
                      </c:pt>
                      <c:pt idx="1087">
                        <c:v>54.5</c:v>
                      </c:pt>
                      <c:pt idx="1088">
                        <c:v>54.55</c:v>
                      </c:pt>
                      <c:pt idx="1089">
                        <c:v>54.6</c:v>
                      </c:pt>
                      <c:pt idx="1090">
                        <c:v>54.65</c:v>
                      </c:pt>
                      <c:pt idx="1091">
                        <c:v>54.7</c:v>
                      </c:pt>
                      <c:pt idx="1092">
                        <c:v>54.75</c:v>
                      </c:pt>
                      <c:pt idx="1093">
                        <c:v>54.8</c:v>
                      </c:pt>
                      <c:pt idx="1094">
                        <c:v>54.85</c:v>
                      </c:pt>
                      <c:pt idx="1095">
                        <c:v>54.9</c:v>
                      </c:pt>
                      <c:pt idx="1096">
                        <c:v>54.95</c:v>
                      </c:pt>
                      <c:pt idx="1097">
                        <c:v>55</c:v>
                      </c:pt>
                      <c:pt idx="1098">
                        <c:v>55.05</c:v>
                      </c:pt>
                      <c:pt idx="1099">
                        <c:v>55.1</c:v>
                      </c:pt>
                      <c:pt idx="1100">
                        <c:v>55.15</c:v>
                      </c:pt>
                      <c:pt idx="1101">
                        <c:v>55.2</c:v>
                      </c:pt>
                      <c:pt idx="1102">
                        <c:v>55.25</c:v>
                      </c:pt>
                      <c:pt idx="1103">
                        <c:v>55.3</c:v>
                      </c:pt>
                      <c:pt idx="1104">
                        <c:v>55.35</c:v>
                      </c:pt>
                      <c:pt idx="1105">
                        <c:v>55.4</c:v>
                      </c:pt>
                      <c:pt idx="1106">
                        <c:v>55.45</c:v>
                      </c:pt>
                      <c:pt idx="1107">
                        <c:v>55.5</c:v>
                      </c:pt>
                      <c:pt idx="1108">
                        <c:v>55.55</c:v>
                      </c:pt>
                      <c:pt idx="1109">
                        <c:v>55.6</c:v>
                      </c:pt>
                      <c:pt idx="1110">
                        <c:v>55.65</c:v>
                      </c:pt>
                      <c:pt idx="1111">
                        <c:v>55.7</c:v>
                      </c:pt>
                      <c:pt idx="1112">
                        <c:v>55.75</c:v>
                      </c:pt>
                      <c:pt idx="1113">
                        <c:v>55.8</c:v>
                      </c:pt>
                      <c:pt idx="1114">
                        <c:v>55.85</c:v>
                      </c:pt>
                      <c:pt idx="1115">
                        <c:v>55.9</c:v>
                      </c:pt>
                      <c:pt idx="1116">
                        <c:v>55.95</c:v>
                      </c:pt>
                      <c:pt idx="1117">
                        <c:v>56</c:v>
                      </c:pt>
                      <c:pt idx="1118">
                        <c:v>56.05</c:v>
                      </c:pt>
                      <c:pt idx="1119">
                        <c:v>56.1</c:v>
                      </c:pt>
                      <c:pt idx="1120">
                        <c:v>56.15</c:v>
                      </c:pt>
                      <c:pt idx="1121">
                        <c:v>56.2</c:v>
                      </c:pt>
                      <c:pt idx="1122">
                        <c:v>56.25</c:v>
                      </c:pt>
                      <c:pt idx="1123">
                        <c:v>56.3</c:v>
                      </c:pt>
                      <c:pt idx="1124">
                        <c:v>56.35</c:v>
                      </c:pt>
                      <c:pt idx="1125">
                        <c:v>56.4</c:v>
                      </c:pt>
                      <c:pt idx="1126">
                        <c:v>56.45</c:v>
                      </c:pt>
                      <c:pt idx="1127">
                        <c:v>56.5</c:v>
                      </c:pt>
                      <c:pt idx="1128">
                        <c:v>56.55</c:v>
                      </c:pt>
                      <c:pt idx="1129">
                        <c:v>56.6</c:v>
                      </c:pt>
                      <c:pt idx="1130">
                        <c:v>56.65</c:v>
                      </c:pt>
                      <c:pt idx="1131">
                        <c:v>56.7</c:v>
                      </c:pt>
                      <c:pt idx="1132">
                        <c:v>56.75</c:v>
                      </c:pt>
                      <c:pt idx="1133">
                        <c:v>56.8</c:v>
                      </c:pt>
                      <c:pt idx="1134">
                        <c:v>56.85</c:v>
                      </c:pt>
                      <c:pt idx="1135">
                        <c:v>56.9</c:v>
                      </c:pt>
                      <c:pt idx="1136">
                        <c:v>56.95</c:v>
                      </c:pt>
                      <c:pt idx="1137">
                        <c:v>57</c:v>
                      </c:pt>
                      <c:pt idx="1138">
                        <c:v>57.05</c:v>
                      </c:pt>
                      <c:pt idx="1139">
                        <c:v>57.1</c:v>
                      </c:pt>
                      <c:pt idx="1140">
                        <c:v>57.15</c:v>
                      </c:pt>
                      <c:pt idx="1141">
                        <c:v>57.2</c:v>
                      </c:pt>
                      <c:pt idx="1142">
                        <c:v>57.25</c:v>
                      </c:pt>
                      <c:pt idx="1143">
                        <c:v>57.3</c:v>
                      </c:pt>
                      <c:pt idx="1144">
                        <c:v>57.35</c:v>
                      </c:pt>
                      <c:pt idx="1145">
                        <c:v>57.4</c:v>
                      </c:pt>
                      <c:pt idx="1146">
                        <c:v>57.45</c:v>
                      </c:pt>
                      <c:pt idx="1147">
                        <c:v>57.5</c:v>
                      </c:pt>
                      <c:pt idx="1148">
                        <c:v>57.55</c:v>
                      </c:pt>
                      <c:pt idx="1149">
                        <c:v>57.6</c:v>
                      </c:pt>
                      <c:pt idx="1150">
                        <c:v>57.65</c:v>
                      </c:pt>
                      <c:pt idx="1151">
                        <c:v>57.7</c:v>
                      </c:pt>
                      <c:pt idx="1152">
                        <c:v>57.75</c:v>
                      </c:pt>
                      <c:pt idx="1153">
                        <c:v>57.8</c:v>
                      </c:pt>
                      <c:pt idx="1154">
                        <c:v>57.85</c:v>
                      </c:pt>
                      <c:pt idx="1155">
                        <c:v>57.9</c:v>
                      </c:pt>
                      <c:pt idx="1156">
                        <c:v>57.95</c:v>
                      </c:pt>
                      <c:pt idx="1157">
                        <c:v>58</c:v>
                      </c:pt>
                      <c:pt idx="1158">
                        <c:v>58.05</c:v>
                      </c:pt>
                      <c:pt idx="1159">
                        <c:v>58.1</c:v>
                      </c:pt>
                      <c:pt idx="1160">
                        <c:v>58.15</c:v>
                      </c:pt>
                      <c:pt idx="1161">
                        <c:v>58.2</c:v>
                      </c:pt>
                      <c:pt idx="1162">
                        <c:v>58.25</c:v>
                      </c:pt>
                      <c:pt idx="1163">
                        <c:v>58.3</c:v>
                      </c:pt>
                      <c:pt idx="1164">
                        <c:v>58.35</c:v>
                      </c:pt>
                      <c:pt idx="1165">
                        <c:v>58.4</c:v>
                      </c:pt>
                      <c:pt idx="1166">
                        <c:v>58.45</c:v>
                      </c:pt>
                      <c:pt idx="1167">
                        <c:v>58.5</c:v>
                      </c:pt>
                      <c:pt idx="1168">
                        <c:v>58.55</c:v>
                      </c:pt>
                      <c:pt idx="1169">
                        <c:v>58.6</c:v>
                      </c:pt>
                      <c:pt idx="1170">
                        <c:v>58.65</c:v>
                      </c:pt>
                      <c:pt idx="1171">
                        <c:v>58.7</c:v>
                      </c:pt>
                      <c:pt idx="1172">
                        <c:v>58.75</c:v>
                      </c:pt>
                      <c:pt idx="1173">
                        <c:v>58.8</c:v>
                      </c:pt>
                      <c:pt idx="1174">
                        <c:v>58.85</c:v>
                      </c:pt>
                      <c:pt idx="1175">
                        <c:v>58.9</c:v>
                      </c:pt>
                      <c:pt idx="1176">
                        <c:v>58.95</c:v>
                      </c:pt>
                      <c:pt idx="1177">
                        <c:v>59</c:v>
                      </c:pt>
                      <c:pt idx="1178">
                        <c:v>59.05</c:v>
                      </c:pt>
                      <c:pt idx="1179">
                        <c:v>59.1</c:v>
                      </c:pt>
                      <c:pt idx="1180">
                        <c:v>59.15</c:v>
                      </c:pt>
                      <c:pt idx="1181">
                        <c:v>59.2</c:v>
                      </c:pt>
                      <c:pt idx="1182">
                        <c:v>59.25</c:v>
                      </c:pt>
                      <c:pt idx="1183">
                        <c:v>59.3</c:v>
                      </c:pt>
                      <c:pt idx="1184">
                        <c:v>59.35</c:v>
                      </c:pt>
                      <c:pt idx="1185">
                        <c:v>59.4</c:v>
                      </c:pt>
                      <c:pt idx="1186">
                        <c:v>59.45</c:v>
                      </c:pt>
                      <c:pt idx="1187">
                        <c:v>59.5</c:v>
                      </c:pt>
                      <c:pt idx="1188">
                        <c:v>59.55</c:v>
                      </c:pt>
                      <c:pt idx="1189">
                        <c:v>59.6</c:v>
                      </c:pt>
                      <c:pt idx="1190">
                        <c:v>59.65</c:v>
                      </c:pt>
                      <c:pt idx="1191">
                        <c:v>59.7</c:v>
                      </c:pt>
                      <c:pt idx="1192">
                        <c:v>59.75</c:v>
                      </c:pt>
                      <c:pt idx="1193">
                        <c:v>59.8</c:v>
                      </c:pt>
                      <c:pt idx="1194">
                        <c:v>59.85</c:v>
                      </c:pt>
                      <c:pt idx="1195">
                        <c:v>59.9</c:v>
                      </c:pt>
                      <c:pt idx="1196">
                        <c:v>59.95</c:v>
                      </c:pt>
                      <c:pt idx="1197">
                        <c:v>60</c:v>
                      </c:pt>
                      <c:pt idx="1198">
                        <c:v>60.05</c:v>
                      </c:pt>
                      <c:pt idx="1199">
                        <c:v>60.1</c:v>
                      </c:pt>
                      <c:pt idx="1200">
                        <c:v>60.15</c:v>
                      </c:pt>
                      <c:pt idx="1201">
                        <c:v>60.2</c:v>
                      </c:pt>
                      <c:pt idx="1202">
                        <c:v>60.25</c:v>
                      </c:pt>
                      <c:pt idx="1203">
                        <c:v>60.3</c:v>
                      </c:pt>
                      <c:pt idx="1204">
                        <c:v>60.35</c:v>
                      </c:pt>
                      <c:pt idx="1205">
                        <c:v>60.4</c:v>
                      </c:pt>
                      <c:pt idx="1206">
                        <c:v>60.45</c:v>
                      </c:pt>
                      <c:pt idx="1207">
                        <c:v>60.5</c:v>
                      </c:pt>
                      <c:pt idx="1208">
                        <c:v>60.55</c:v>
                      </c:pt>
                      <c:pt idx="1209">
                        <c:v>60.6</c:v>
                      </c:pt>
                      <c:pt idx="1210">
                        <c:v>60.65</c:v>
                      </c:pt>
                      <c:pt idx="1211">
                        <c:v>60.7</c:v>
                      </c:pt>
                      <c:pt idx="1212">
                        <c:v>60.75</c:v>
                      </c:pt>
                      <c:pt idx="1213">
                        <c:v>60.8</c:v>
                      </c:pt>
                      <c:pt idx="1214">
                        <c:v>60.85</c:v>
                      </c:pt>
                      <c:pt idx="1215">
                        <c:v>60.9</c:v>
                      </c:pt>
                      <c:pt idx="1216">
                        <c:v>60.95</c:v>
                      </c:pt>
                      <c:pt idx="1217">
                        <c:v>61</c:v>
                      </c:pt>
                      <c:pt idx="1218">
                        <c:v>61.05</c:v>
                      </c:pt>
                      <c:pt idx="1219">
                        <c:v>61.1</c:v>
                      </c:pt>
                      <c:pt idx="1220">
                        <c:v>61.15</c:v>
                      </c:pt>
                      <c:pt idx="1221">
                        <c:v>61.2</c:v>
                      </c:pt>
                      <c:pt idx="1222">
                        <c:v>61.25</c:v>
                      </c:pt>
                      <c:pt idx="1223">
                        <c:v>61.3</c:v>
                      </c:pt>
                      <c:pt idx="1224">
                        <c:v>61.35</c:v>
                      </c:pt>
                      <c:pt idx="1225">
                        <c:v>61.4</c:v>
                      </c:pt>
                      <c:pt idx="1226">
                        <c:v>61.45</c:v>
                      </c:pt>
                      <c:pt idx="1227">
                        <c:v>61.5</c:v>
                      </c:pt>
                      <c:pt idx="1228">
                        <c:v>61.55</c:v>
                      </c:pt>
                      <c:pt idx="1229">
                        <c:v>61.6</c:v>
                      </c:pt>
                      <c:pt idx="1230">
                        <c:v>61.65</c:v>
                      </c:pt>
                      <c:pt idx="1231">
                        <c:v>61.7</c:v>
                      </c:pt>
                      <c:pt idx="1232">
                        <c:v>61.75</c:v>
                      </c:pt>
                      <c:pt idx="1233">
                        <c:v>61.8</c:v>
                      </c:pt>
                      <c:pt idx="1234">
                        <c:v>61.85</c:v>
                      </c:pt>
                      <c:pt idx="1235">
                        <c:v>61.9</c:v>
                      </c:pt>
                      <c:pt idx="1236">
                        <c:v>61.95</c:v>
                      </c:pt>
                      <c:pt idx="1237">
                        <c:v>62</c:v>
                      </c:pt>
                      <c:pt idx="1238">
                        <c:v>62.05</c:v>
                      </c:pt>
                      <c:pt idx="1239">
                        <c:v>62.1</c:v>
                      </c:pt>
                      <c:pt idx="1240">
                        <c:v>62.15</c:v>
                      </c:pt>
                      <c:pt idx="1241">
                        <c:v>62.2</c:v>
                      </c:pt>
                      <c:pt idx="1242">
                        <c:v>62.25</c:v>
                      </c:pt>
                      <c:pt idx="1243">
                        <c:v>62.3</c:v>
                      </c:pt>
                      <c:pt idx="1244">
                        <c:v>62.35</c:v>
                      </c:pt>
                      <c:pt idx="1245">
                        <c:v>62.4</c:v>
                      </c:pt>
                      <c:pt idx="1246">
                        <c:v>62.45</c:v>
                      </c:pt>
                      <c:pt idx="1247">
                        <c:v>62.5</c:v>
                      </c:pt>
                      <c:pt idx="1248">
                        <c:v>62.55</c:v>
                      </c:pt>
                      <c:pt idx="1249">
                        <c:v>62.6</c:v>
                      </c:pt>
                      <c:pt idx="1250">
                        <c:v>62.65</c:v>
                      </c:pt>
                      <c:pt idx="1251">
                        <c:v>62.7</c:v>
                      </c:pt>
                      <c:pt idx="1252">
                        <c:v>62.75</c:v>
                      </c:pt>
                      <c:pt idx="1253">
                        <c:v>62.8</c:v>
                      </c:pt>
                      <c:pt idx="1254">
                        <c:v>62.85</c:v>
                      </c:pt>
                      <c:pt idx="1255">
                        <c:v>62.9</c:v>
                      </c:pt>
                      <c:pt idx="1256">
                        <c:v>62.95</c:v>
                      </c:pt>
                      <c:pt idx="1257">
                        <c:v>63</c:v>
                      </c:pt>
                      <c:pt idx="1258">
                        <c:v>63.05</c:v>
                      </c:pt>
                      <c:pt idx="1259">
                        <c:v>63.1</c:v>
                      </c:pt>
                      <c:pt idx="1260">
                        <c:v>63.15</c:v>
                      </c:pt>
                      <c:pt idx="1261">
                        <c:v>63.2</c:v>
                      </c:pt>
                      <c:pt idx="1262">
                        <c:v>63.25</c:v>
                      </c:pt>
                      <c:pt idx="1263">
                        <c:v>63.3</c:v>
                      </c:pt>
                      <c:pt idx="1264">
                        <c:v>63.35</c:v>
                      </c:pt>
                      <c:pt idx="1265">
                        <c:v>63.4</c:v>
                      </c:pt>
                      <c:pt idx="1266">
                        <c:v>63.45</c:v>
                      </c:pt>
                      <c:pt idx="1267">
                        <c:v>63.5</c:v>
                      </c:pt>
                      <c:pt idx="1268">
                        <c:v>63.55</c:v>
                      </c:pt>
                      <c:pt idx="1269">
                        <c:v>63.6</c:v>
                      </c:pt>
                      <c:pt idx="1270">
                        <c:v>63.65</c:v>
                      </c:pt>
                      <c:pt idx="1271">
                        <c:v>63.7</c:v>
                      </c:pt>
                      <c:pt idx="1272">
                        <c:v>63.75</c:v>
                      </c:pt>
                      <c:pt idx="1273">
                        <c:v>63.8</c:v>
                      </c:pt>
                      <c:pt idx="1274">
                        <c:v>63.85</c:v>
                      </c:pt>
                      <c:pt idx="1275">
                        <c:v>63.9</c:v>
                      </c:pt>
                      <c:pt idx="1276">
                        <c:v>63.95</c:v>
                      </c:pt>
                      <c:pt idx="1277">
                        <c:v>64</c:v>
                      </c:pt>
                      <c:pt idx="1278">
                        <c:v>64.05</c:v>
                      </c:pt>
                      <c:pt idx="1279">
                        <c:v>64.099999999999994</c:v>
                      </c:pt>
                      <c:pt idx="1280">
                        <c:v>64.150000000000006</c:v>
                      </c:pt>
                      <c:pt idx="1281">
                        <c:v>64.2</c:v>
                      </c:pt>
                      <c:pt idx="1282">
                        <c:v>64.25</c:v>
                      </c:pt>
                      <c:pt idx="1283">
                        <c:v>64.3</c:v>
                      </c:pt>
                      <c:pt idx="1284">
                        <c:v>64.349999999999994</c:v>
                      </c:pt>
                      <c:pt idx="1285">
                        <c:v>64.400000000000006</c:v>
                      </c:pt>
                      <c:pt idx="1286">
                        <c:v>64.45</c:v>
                      </c:pt>
                      <c:pt idx="1287">
                        <c:v>64.5</c:v>
                      </c:pt>
                      <c:pt idx="1288">
                        <c:v>64.55</c:v>
                      </c:pt>
                      <c:pt idx="1289">
                        <c:v>64.599999999999994</c:v>
                      </c:pt>
                      <c:pt idx="1290">
                        <c:v>64.650000000000006</c:v>
                      </c:pt>
                      <c:pt idx="1291">
                        <c:v>64.7</c:v>
                      </c:pt>
                      <c:pt idx="1292">
                        <c:v>64.75</c:v>
                      </c:pt>
                      <c:pt idx="1293">
                        <c:v>64.8</c:v>
                      </c:pt>
                      <c:pt idx="1294">
                        <c:v>64.849999999999994</c:v>
                      </c:pt>
                      <c:pt idx="1295">
                        <c:v>64.900000000000006</c:v>
                      </c:pt>
                      <c:pt idx="1296">
                        <c:v>64.95</c:v>
                      </c:pt>
                      <c:pt idx="1297">
                        <c:v>65</c:v>
                      </c:pt>
                      <c:pt idx="1298">
                        <c:v>65.05</c:v>
                      </c:pt>
                      <c:pt idx="1299">
                        <c:v>65.099999999999994</c:v>
                      </c:pt>
                      <c:pt idx="1300">
                        <c:v>65.150000000000006</c:v>
                      </c:pt>
                      <c:pt idx="1301">
                        <c:v>65.2</c:v>
                      </c:pt>
                      <c:pt idx="1302">
                        <c:v>65.25</c:v>
                      </c:pt>
                      <c:pt idx="1303">
                        <c:v>65.3</c:v>
                      </c:pt>
                      <c:pt idx="1304">
                        <c:v>65.349999999999994</c:v>
                      </c:pt>
                      <c:pt idx="1305">
                        <c:v>65.400000000000006</c:v>
                      </c:pt>
                      <c:pt idx="1306">
                        <c:v>65.45</c:v>
                      </c:pt>
                      <c:pt idx="1307">
                        <c:v>65.5</c:v>
                      </c:pt>
                      <c:pt idx="1308">
                        <c:v>65.55</c:v>
                      </c:pt>
                      <c:pt idx="1309">
                        <c:v>65.599999999999994</c:v>
                      </c:pt>
                      <c:pt idx="1310">
                        <c:v>65.650000000000006</c:v>
                      </c:pt>
                      <c:pt idx="1311">
                        <c:v>65.7</c:v>
                      </c:pt>
                      <c:pt idx="1312">
                        <c:v>65.75</c:v>
                      </c:pt>
                      <c:pt idx="1313">
                        <c:v>65.8</c:v>
                      </c:pt>
                      <c:pt idx="1314">
                        <c:v>65.849999999999994</c:v>
                      </c:pt>
                      <c:pt idx="1315">
                        <c:v>65.900000000000006</c:v>
                      </c:pt>
                      <c:pt idx="1316">
                        <c:v>65.95</c:v>
                      </c:pt>
                      <c:pt idx="1317">
                        <c:v>66</c:v>
                      </c:pt>
                      <c:pt idx="1318">
                        <c:v>66.05</c:v>
                      </c:pt>
                      <c:pt idx="1319">
                        <c:v>66.099999999999994</c:v>
                      </c:pt>
                      <c:pt idx="1320">
                        <c:v>66.150000000000006</c:v>
                      </c:pt>
                      <c:pt idx="1321">
                        <c:v>66.2</c:v>
                      </c:pt>
                      <c:pt idx="1322">
                        <c:v>66.25</c:v>
                      </c:pt>
                      <c:pt idx="1323">
                        <c:v>66.3</c:v>
                      </c:pt>
                      <c:pt idx="1324">
                        <c:v>66.349999999999994</c:v>
                      </c:pt>
                      <c:pt idx="1325">
                        <c:v>66.400000000000006</c:v>
                      </c:pt>
                      <c:pt idx="1326">
                        <c:v>66.45</c:v>
                      </c:pt>
                      <c:pt idx="1327">
                        <c:v>66.5</c:v>
                      </c:pt>
                      <c:pt idx="1328">
                        <c:v>66.55</c:v>
                      </c:pt>
                      <c:pt idx="1329">
                        <c:v>66.599999999999994</c:v>
                      </c:pt>
                      <c:pt idx="1330">
                        <c:v>66.650000000000006</c:v>
                      </c:pt>
                      <c:pt idx="1331">
                        <c:v>66.7</c:v>
                      </c:pt>
                      <c:pt idx="1332">
                        <c:v>66.75</c:v>
                      </c:pt>
                      <c:pt idx="1333">
                        <c:v>66.8</c:v>
                      </c:pt>
                      <c:pt idx="1334">
                        <c:v>66.849999999999994</c:v>
                      </c:pt>
                      <c:pt idx="1335">
                        <c:v>66.900000000000006</c:v>
                      </c:pt>
                      <c:pt idx="1336">
                        <c:v>66.95</c:v>
                      </c:pt>
                      <c:pt idx="1337">
                        <c:v>67</c:v>
                      </c:pt>
                      <c:pt idx="1338">
                        <c:v>67.05</c:v>
                      </c:pt>
                      <c:pt idx="1339">
                        <c:v>67.099999999999994</c:v>
                      </c:pt>
                      <c:pt idx="1340">
                        <c:v>67.150000000000006</c:v>
                      </c:pt>
                      <c:pt idx="1341">
                        <c:v>67.2</c:v>
                      </c:pt>
                      <c:pt idx="1342">
                        <c:v>67.25</c:v>
                      </c:pt>
                      <c:pt idx="1343">
                        <c:v>67.3</c:v>
                      </c:pt>
                      <c:pt idx="1344">
                        <c:v>67.349999999999994</c:v>
                      </c:pt>
                      <c:pt idx="1345">
                        <c:v>67.400000000000006</c:v>
                      </c:pt>
                      <c:pt idx="1346">
                        <c:v>67.45</c:v>
                      </c:pt>
                      <c:pt idx="1347">
                        <c:v>67.5</c:v>
                      </c:pt>
                      <c:pt idx="1348">
                        <c:v>67.55</c:v>
                      </c:pt>
                      <c:pt idx="1349">
                        <c:v>67.599999999999994</c:v>
                      </c:pt>
                      <c:pt idx="1350">
                        <c:v>67.650000000000006</c:v>
                      </c:pt>
                      <c:pt idx="1351">
                        <c:v>67.7</c:v>
                      </c:pt>
                      <c:pt idx="1352">
                        <c:v>67.75</c:v>
                      </c:pt>
                      <c:pt idx="1353">
                        <c:v>67.8</c:v>
                      </c:pt>
                      <c:pt idx="1354">
                        <c:v>67.849999999999994</c:v>
                      </c:pt>
                      <c:pt idx="1355">
                        <c:v>67.900000000000006</c:v>
                      </c:pt>
                      <c:pt idx="1356">
                        <c:v>67.95</c:v>
                      </c:pt>
                      <c:pt idx="1357">
                        <c:v>68</c:v>
                      </c:pt>
                      <c:pt idx="1358">
                        <c:v>68.05</c:v>
                      </c:pt>
                      <c:pt idx="1359">
                        <c:v>68.099999999999994</c:v>
                      </c:pt>
                      <c:pt idx="1360">
                        <c:v>68.150000000000006</c:v>
                      </c:pt>
                      <c:pt idx="1361">
                        <c:v>68.2</c:v>
                      </c:pt>
                      <c:pt idx="1362">
                        <c:v>68.25</c:v>
                      </c:pt>
                      <c:pt idx="1363">
                        <c:v>68.3</c:v>
                      </c:pt>
                      <c:pt idx="1364">
                        <c:v>68.349999999999994</c:v>
                      </c:pt>
                      <c:pt idx="1365">
                        <c:v>68.400000000000006</c:v>
                      </c:pt>
                      <c:pt idx="1366">
                        <c:v>68.45</c:v>
                      </c:pt>
                      <c:pt idx="1367">
                        <c:v>68.5</c:v>
                      </c:pt>
                      <c:pt idx="1368">
                        <c:v>68.55</c:v>
                      </c:pt>
                      <c:pt idx="1369">
                        <c:v>68.599999999999994</c:v>
                      </c:pt>
                      <c:pt idx="1370">
                        <c:v>68.650000000000006</c:v>
                      </c:pt>
                      <c:pt idx="1371">
                        <c:v>68.7</c:v>
                      </c:pt>
                      <c:pt idx="1372">
                        <c:v>68.75</c:v>
                      </c:pt>
                      <c:pt idx="1373">
                        <c:v>68.8</c:v>
                      </c:pt>
                      <c:pt idx="1374">
                        <c:v>68.849999999999994</c:v>
                      </c:pt>
                      <c:pt idx="1375">
                        <c:v>68.900000000000006</c:v>
                      </c:pt>
                      <c:pt idx="1376">
                        <c:v>68.95</c:v>
                      </c:pt>
                      <c:pt idx="1377">
                        <c:v>69</c:v>
                      </c:pt>
                      <c:pt idx="1378">
                        <c:v>69.05</c:v>
                      </c:pt>
                      <c:pt idx="1379">
                        <c:v>69.099999999999994</c:v>
                      </c:pt>
                      <c:pt idx="1380">
                        <c:v>69.150000000000006</c:v>
                      </c:pt>
                      <c:pt idx="1381">
                        <c:v>69.2</c:v>
                      </c:pt>
                      <c:pt idx="1382">
                        <c:v>69.25</c:v>
                      </c:pt>
                      <c:pt idx="1383">
                        <c:v>69.3</c:v>
                      </c:pt>
                      <c:pt idx="1384">
                        <c:v>69.349999999999994</c:v>
                      </c:pt>
                      <c:pt idx="1385">
                        <c:v>69.400000000000006</c:v>
                      </c:pt>
                      <c:pt idx="1386">
                        <c:v>69.45</c:v>
                      </c:pt>
                      <c:pt idx="1387">
                        <c:v>69.5</c:v>
                      </c:pt>
                      <c:pt idx="1388">
                        <c:v>69.55</c:v>
                      </c:pt>
                      <c:pt idx="1389">
                        <c:v>69.599999999999994</c:v>
                      </c:pt>
                      <c:pt idx="1390">
                        <c:v>69.650000000000006</c:v>
                      </c:pt>
                      <c:pt idx="1391">
                        <c:v>69.7</c:v>
                      </c:pt>
                      <c:pt idx="1392">
                        <c:v>69.75</c:v>
                      </c:pt>
                      <c:pt idx="1393">
                        <c:v>69.8</c:v>
                      </c:pt>
                      <c:pt idx="1394">
                        <c:v>69.849999999999994</c:v>
                      </c:pt>
                      <c:pt idx="1395">
                        <c:v>69.900000000000006</c:v>
                      </c:pt>
                      <c:pt idx="1396">
                        <c:v>69.95</c:v>
                      </c:pt>
                      <c:pt idx="1397">
                        <c:v>70</c:v>
                      </c:pt>
                      <c:pt idx="1398">
                        <c:v>70.05</c:v>
                      </c:pt>
                      <c:pt idx="1399">
                        <c:v>70.099999999999994</c:v>
                      </c:pt>
                      <c:pt idx="1400">
                        <c:v>70.150000000000006</c:v>
                      </c:pt>
                      <c:pt idx="1401">
                        <c:v>70.2</c:v>
                      </c:pt>
                      <c:pt idx="1402">
                        <c:v>70.25</c:v>
                      </c:pt>
                      <c:pt idx="1403">
                        <c:v>70.3</c:v>
                      </c:pt>
                      <c:pt idx="1404">
                        <c:v>70.349999999999994</c:v>
                      </c:pt>
                      <c:pt idx="1405">
                        <c:v>70.400000000000006</c:v>
                      </c:pt>
                      <c:pt idx="1406">
                        <c:v>70.45</c:v>
                      </c:pt>
                      <c:pt idx="1407">
                        <c:v>70.5</c:v>
                      </c:pt>
                      <c:pt idx="1408">
                        <c:v>70.55</c:v>
                      </c:pt>
                      <c:pt idx="1409">
                        <c:v>70.599999999999994</c:v>
                      </c:pt>
                      <c:pt idx="1410">
                        <c:v>70.650000000000006</c:v>
                      </c:pt>
                      <c:pt idx="1411">
                        <c:v>70.7</c:v>
                      </c:pt>
                      <c:pt idx="1412">
                        <c:v>70.75</c:v>
                      </c:pt>
                      <c:pt idx="1413">
                        <c:v>70.8</c:v>
                      </c:pt>
                      <c:pt idx="1414">
                        <c:v>70.849999999999994</c:v>
                      </c:pt>
                      <c:pt idx="1415">
                        <c:v>70.900000000000006</c:v>
                      </c:pt>
                      <c:pt idx="1416">
                        <c:v>70.95</c:v>
                      </c:pt>
                      <c:pt idx="1417">
                        <c:v>71</c:v>
                      </c:pt>
                      <c:pt idx="1418">
                        <c:v>71.05</c:v>
                      </c:pt>
                      <c:pt idx="1419">
                        <c:v>71.099999999999994</c:v>
                      </c:pt>
                      <c:pt idx="1420">
                        <c:v>71.150000000000006</c:v>
                      </c:pt>
                      <c:pt idx="1421">
                        <c:v>71.2</c:v>
                      </c:pt>
                      <c:pt idx="1422">
                        <c:v>71.25</c:v>
                      </c:pt>
                      <c:pt idx="1423">
                        <c:v>71.3</c:v>
                      </c:pt>
                      <c:pt idx="1424">
                        <c:v>71.349999999999994</c:v>
                      </c:pt>
                      <c:pt idx="1425">
                        <c:v>71.400000000000006</c:v>
                      </c:pt>
                      <c:pt idx="1426">
                        <c:v>71.45</c:v>
                      </c:pt>
                      <c:pt idx="1427">
                        <c:v>71.5</c:v>
                      </c:pt>
                      <c:pt idx="1428">
                        <c:v>71.55</c:v>
                      </c:pt>
                      <c:pt idx="1429">
                        <c:v>71.599999999999994</c:v>
                      </c:pt>
                      <c:pt idx="1430">
                        <c:v>71.650000000000006</c:v>
                      </c:pt>
                      <c:pt idx="1431">
                        <c:v>71.7</c:v>
                      </c:pt>
                      <c:pt idx="1432">
                        <c:v>71.75</c:v>
                      </c:pt>
                      <c:pt idx="1433">
                        <c:v>71.8</c:v>
                      </c:pt>
                      <c:pt idx="1434">
                        <c:v>71.849999999999994</c:v>
                      </c:pt>
                      <c:pt idx="1435">
                        <c:v>71.900000000000006</c:v>
                      </c:pt>
                      <c:pt idx="1436">
                        <c:v>71.95</c:v>
                      </c:pt>
                      <c:pt idx="1437">
                        <c:v>72</c:v>
                      </c:pt>
                      <c:pt idx="1438">
                        <c:v>72.05</c:v>
                      </c:pt>
                      <c:pt idx="1439">
                        <c:v>72.099999999999994</c:v>
                      </c:pt>
                      <c:pt idx="1440">
                        <c:v>72.150000000000006</c:v>
                      </c:pt>
                      <c:pt idx="1441">
                        <c:v>72.2</c:v>
                      </c:pt>
                      <c:pt idx="1442">
                        <c:v>72.25</c:v>
                      </c:pt>
                      <c:pt idx="1443">
                        <c:v>72.3</c:v>
                      </c:pt>
                      <c:pt idx="1444">
                        <c:v>72.349999999999994</c:v>
                      </c:pt>
                      <c:pt idx="1445">
                        <c:v>72.400000000000006</c:v>
                      </c:pt>
                      <c:pt idx="1446">
                        <c:v>72.45</c:v>
                      </c:pt>
                      <c:pt idx="1447">
                        <c:v>72.5</c:v>
                      </c:pt>
                      <c:pt idx="1448">
                        <c:v>72.55</c:v>
                      </c:pt>
                      <c:pt idx="1449">
                        <c:v>72.599999999999994</c:v>
                      </c:pt>
                      <c:pt idx="1450">
                        <c:v>72.650000000000006</c:v>
                      </c:pt>
                      <c:pt idx="1451">
                        <c:v>72.7</c:v>
                      </c:pt>
                      <c:pt idx="1452">
                        <c:v>72.75</c:v>
                      </c:pt>
                      <c:pt idx="1453">
                        <c:v>72.8</c:v>
                      </c:pt>
                      <c:pt idx="1454">
                        <c:v>72.849999999999994</c:v>
                      </c:pt>
                      <c:pt idx="1455">
                        <c:v>72.900000000000006</c:v>
                      </c:pt>
                      <c:pt idx="1456">
                        <c:v>72.95</c:v>
                      </c:pt>
                      <c:pt idx="1457">
                        <c:v>73</c:v>
                      </c:pt>
                      <c:pt idx="1458">
                        <c:v>73.05</c:v>
                      </c:pt>
                      <c:pt idx="1459">
                        <c:v>73.099999999999994</c:v>
                      </c:pt>
                      <c:pt idx="1460">
                        <c:v>73.150000000000006</c:v>
                      </c:pt>
                      <c:pt idx="1461">
                        <c:v>73.2</c:v>
                      </c:pt>
                      <c:pt idx="1462">
                        <c:v>73.25</c:v>
                      </c:pt>
                      <c:pt idx="1463">
                        <c:v>73.3</c:v>
                      </c:pt>
                      <c:pt idx="1464">
                        <c:v>73.349999999999994</c:v>
                      </c:pt>
                      <c:pt idx="1465">
                        <c:v>73.400000000000006</c:v>
                      </c:pt>
                      <c:pt idx="1466">
                        <c:v>73.45</c:v>
                      </c:pt>
                      <c:pt idx="1467">
                        <c:v>73.5</c:v>
                      </c:pt>
                      <c:pt idx="1468">
                        <c:v>73.55</c:v>
                      </c:pt>
                      <c:pt idx="1469">
                        <c:v>73.599999999999994</c:v>
                      </c:pt>
                      <c:pt idx="1470">
                        <c:v>73.650000000000006</c:v>
                      </c:pt>
                      <c:pt idx="1471">
                        <c:v>73.7</c:v>
                      </c:pt>
                      <c:pt idx="1472">
                        <c:v>73.75</c:v>
                      </c:pt>
                      <c:pt idx="1473">
                        <c:v>73.8</c:v>
                      </c:pt>
                      <c:pt idx="1474">
                        <c:v>73.849999999999994</c:v>
                      </c:pt>
                      <c:pt idx="1475">
                        <c:v>73.900000000000006</c:v>
                      </c:pt>
                      <c:pt idx="1476">
                        <c:v>73.95</c:v>
                      </c:pt>
                      <c:pt idx="1477">
                        <c:v>74</c:v>
                      </c:pt>
                      <c:pt idx="1478">
                        <c:v>74.05</c:v>
                      </c:pt>
                      <c:pt idx="1479">
                        <c:v>74.099999999999994</c:v>
                      </c:pt>
                      <c:pt idx="1480">
                        <c:v>74.150000000000006</c:v>
                      </c:pt>
                      <c:pt idx="1481">
                        <c:v>74.2</c:v>
                      </c:pt>
                      <c:pt idx="1482">
                        <c:v>74.25</c:v>
                      </c:pt>
                      <c:pt idx="1483">
                        <c:v>74.3</c:v>
                      </c:pt>
                      <c:pt idx="1484">
                        <c:v>74.349999999999994</c:v>
                      </c:pt>
                      <c:pt idx="1485">
                        <c:v>74.400000000000006</c:v>
                      </c:pt>
                      <c:pt idx="1486">
                        <c:v>74.45</c:v>
                      </c:pt>
                      <c:pt idx="1487">
                        <c:v>74.5</c:v>
                      </c:pt>
                      <c:pt idx="1488">
                        <c:v>74.55</c:v>
                      </c:pt>
                      <c:pt idx="1489">
                        <c:v>74.599999999999994</c:v>
                      </c:pt>
                      <c:pt idx="1490">
                        <c:v>74.650000000000006</c:v>
                      </c:pt>
                      <c:pt idx="1491">
                        <c:v>74.7</c:v>
                      </c:pt>
                      <c:pt idx="1492">
                        <c:v>74.75</c:v>
                      </c:pt>
                      <c:pt idx="1493">
                        <c:v>74.8</c:v>
                      </c:pt>
                      <c:pt idx="1494">
                        <c:v>74.849999999999994</c:v>
                      </c:pt>
                      <c:pt idx="1495">
                        <c:v>74.900000000000006</c:v>
                      </c:pt>
                      <c:pt idx="1496">
                        <c:v>74.95</c:v>
                      </c:pt>
                      <c:pt idx="1497">
                        <c:v>75</c:v>
                      </c:pt>
                      <c:pt idx="1498">
                        <c:v>75.05</c:v>
                      </c:pt>
                      <c:pt idx="1499">
                        <c:v>75.099999999999994</c:v>
                      </c:pt>
                      <c:pt idx="1500">
                        <c:v>75.150000000000006</c:v>
                      </c:pt>
                      <c:pt idx="1501">
                        <c:v>75.2</c:v>
                      </c:pt>
                      <c:pt idx="1502">
                        <c:v>75.25</c:v>
                      </c:pt>
                      <c:pt idx="1503">
                        <c:v>75.3</c:v>
                      </c:pt>
                      <c:pt idx="1504">
                        <c:v>75.349999999999994</c:v>
                      </c:pt>
                      <c:pt idx="1505">
                        <c:v>75.400000000000006</c:v>
                      </c:pt>
                      <c:pt idx="1506">
                        <c:v>75.45</c:v>
                      </c:pt>
                      <c:pt idx="1507">
                        <c:v>75.5</c:v>
                      </c:pt>
                      <c:pt idx="1508">
                        <c:v>75.55</c:v>
                      </c:pt>
                      <c:pt idx="1509">
                        <c:v>75.599999999999994</c:v>
                      </c:pt>
                      <c:pt idx="1510">
                        <c:v>75.650000000000006</c:v>
                      </c:pt>
                      <c:pt idx="1511">
                        <c:v>75.7</c:v>
                      </c:pt>
                      <c:pt idx="1512">
                        <c:v>75.75</c:v>
                      </c:pt>
                      <c:pt idx="1513">
                        <c:v>75.8</c:v>
                      </c:pt>
                      <c:pt idx="1514">
                        <c:v>75.849999999999994</c:v>
                      </c:pt>
                      <c:pt idx="1515">
                        <c:v>75.900000000000006</c:v>
                      </c:pt>
                      <c:pt idx="1516">
                        <c:v>75.95</c:v>
                      </c:pt>
                      <c:pt idx="1517">
                        <c:v>76</c:v>
                      </c:pt>
                      <c:pt idx="1518">
                        <c:v>76.05</c:v>
                      </c:pt>
                      <c:pt idx="1519">
                        <c:v>76.099999999999994</c:v>
                      </c:pt>
                      <c:pt idx="1520">
                        <c:v>76.150000000000006</c:v>
                      </c:pt>
                      <c:pt idx="1521">
                        <c:v>76.2</c:v>
                      </c:pt>
                      <c:pt idx="1522">
                        <c:v>76.25</c:v>
                      </c:pt>
                      <c:pt idx="1523">
                        <c:v>76.3</c:v>
                      </c:pt>
                      <c:pt idx="1524">
                        <c:v>76.349999999999994</c:v>
                      </c:pt>
                      <c:pt idx="1525">
                        <c:v>76.400000000000006</c:v>
                      </c:pt>
                      <c:pt idx="1526">
                        <c:v>76.45</c:v>
                      </c:pt>
                      <c:pt idx="1527">
                        <c:v>76.5</c:v>
                      </c:pt>
                      <c:pt idx="1528">
                        <c:v>76.55</c:v>
                      </c:pt>
                      <c:pt idx="1529">
                        <c:v>76.599999999999994</c:v>
                      </c:pt>
                      <c:pt idx="1530">
                        <c:v>76.650000000000006</c:v>
                      </c:pt>
                      <c:pt idx="1531">
                        <c:v>76.7</c:v>
                      </c:pt>
                      <c:pt idx="1532">
                        <c:v>76.75</c:v>
                      </c:pt>
                      <c:pt idx="1533">
                        <c:v>76.8</c:v>
                      </c:pt>
                      <c:pt idx="1534">
                        <c:v>76.849999999999994</c:v>
                      </c:pt>
                      <c:pt idx="1535">
                        <c:v>76.900000000000006</c:v>
                      </c:pt>
                      <c:pt idx="1536">
                        <c:v>76.95</c:v>
                      </c:pt>
                      <c:pt idx="1537">
                        <c:v>77</c:v>
                      </c:pt>
                      <c:pt idx="1538">
                        <c:v>77.05</c:v>
                      </c:pt>
                      <c:pt idx="1539">
                        <c:v>77.099999999999994</c:v>
                      </c:pt>
                      <c:pt idx="1540">
                        <c:v>77.150000000000006</c:v>
                      </c:pt>
                      <c:pt idx="1541">
                        <c:v>77.2</c:v>
                      </c:pt>
                      <c:pt idx="1542">
                        <c:v>77.25</c:v>
                      </c:pt>
                      <c:pt idx="1543">
                        <c:v>77.3</c:v>
                      </c:pt>
                      <c:pt idx="1544">
                        <c:v>77.349999999999994</c:v>
                      </c:pt>
                      <c:pt idx="1545">
                        <c:v>77.400000000000006</c:v>
                      </c:pt>
                      <c:pt idx="1546">
                        <c:v>77.45</c:v>
                      </c:pt>
                      <c:pt idx="1547">
                        <c:v>77.5</c:v>
                      </c:pt>
                      <c:pt idx="1548">
                        <c:v>77.55</c:v>
                      </c:pt>
                      <c:pt idx="1549">
                        <c:v>77.599999999999994</c:v>
                      </c:pt>
                      <c:pt idx="1550">
                        <c:v>77.650000000000006</c:v>
                      </c:pt>
                      <c:pt idx="1551">
                        <c:v>77.7</c:v>
                      </c:pt>
                      <c:pt idx="1552">
                        <c:v>77.75</c:v>
                      </c:pt>
                      <c:pt idx="1553">
                        <c:v>77.8</c:v>
                      </c:pt>
                      <c:pt idx="1554">
                        <c:v>77.849999999999994</c:v>
                      </c:pt>
                      <c:pt idx="1555">
                        <c:v>77.900000000000006</c:v>
                      </c:pt>
                      <c:pt idx="1556">
                        <c:v>77.95</c:v>
                      </c:pt>
                      <c:pt idx="1557">
                        <c:v>78</c:v>
                      </c:pt>
                      <c:pt idx="1558">
                        <c:v>78.05</c:v>
                      </c:pt>
                      <c:pt idx="1559">
                        <c:v>78.099999999999994</c:v>
                      </c:pt>
                      <c:pt idx="1560">
                        <c:v>78.150000000000006</c:v>
                      </c:pt>
                      <c:pt idx="1561">
                        <c:v>78.2</c:v>
                      </c:pt>
                      <c:pt idx="1562">
                        <c:v>78.25</c:v>
                      </c:pt>
                      <c:pt idx="1563">
                        <c:v>78.3</c:v>
                      </c:pt>
                      <c:pt idx="1564">
                        <c:v>78.349999999999994</c:v>
                      </c:pt>
                      <c:pt idx="1565">
                        <c:v>78.400000000000006</c:v>
                      </c:pt>
                      <c:pt idx="1566">
                        <c:v>78.45</c:v>
                      </c:pt>
                      <c:pt idx="1567">
                        <c:v>78.5</c:v>
                      </c:pt>
                      <c:pt idx="1568">
                        <c:v>78.55</c:v>
                      </c:pt>
                      <c:pt idx="1569">
                        <c:v>78.599999999999994</c:v>
                      </c:pt>
                      <c:pt idx="1570">
                        <c:v>78.650000000000006</c:v>
                      </c:pt>
                      <c:pt idx="1571">
                        <c:v>78.7</c:v>
                      </c:pt>
                      <c:pt idx="1572">
                        <c:v>78.75</c:v>
                      </c:pt>
                      <c:pt idx="1573">
                        <c:v>78.8</c:v>
                      </c:pt>
                      <c:pt idx="1574">
                        <c:v>78.849999999999994</c:v>
                      </c:pt>
                      <c:pt idx="1575">
                        <c:v>78.900000000000006</c:v>
                      </c:pt>
                      <c:pt idx="1576">
                        <c:v>78.95</c:v>
                      </c:pt>
                      <c:pt idx="1577">
                        <c:v>79</c:v>
                      </c:pt>
                      <c:pt idx="1578">
                        <c:v>79.05</c:v>
                      </c:pt>
                      <c:pt idx="1579">
                        <c:v>79.099999999999994</c:v>
                      </c:pt>
                      <c:pt idx="1580">
                        <c:v>79.150000000000006</c:v>
                      </c:pt>
                      <c:pt idx="1581">
                        <c:v>79.2</c:v>
                      </c:pt>
                      <c:pt idx="1582">
                        <c:v>79.25</c:v>
                      </c:pt>
                      <c:pt idx="1583">
                        <c:v>79.3</c:v>
                      </c:pt>
                      <c:pt idx="1584">
                        <c:v>79.349999999999994</c:v>
                      </c:pt>
                      <c:pt idx="1585">
                        <c:v>79.400000000000006</c:v>
                      </c:pt>
                      <c:pt idx="1586">
                        <c:v>79.45</c:v>
                      </c:pt>
                      <c:pt idx="1587">
                        <c:v>79.5</c:v>
                      </c:pt>
                      <c:pt idx="1588">
                        <c:v>79.55</c:v>
                      </c:pt>
                      <c:pt idx="1589">
                        <c:v>79.599999999999994</c:v>
                      </c:pt>
                      <c:pt idx="1590">
                        <c:v>79.650000000000006</c:v>
                      </c:pt>
                      <c:pt idx="1591">
                        <c:v>79.7</c:v>
                      </c:pt>
                      <c:pt idx="1592">
                        <c:v>79.75</c:v>
                      </c:pt>
                      <c:pt idx="1593">
                        <c:v>79.8</c:v>
                      </c:pt>
                      <c:pt idx="1594">
                        <c:v>79.849999999999994</c:v>
                      </c:pt>
                      <c:pt idx="1595">
                        <c:v>79.900000000000006</c:v>
                      </c:pt>
                      <c:pt idx="1596">
                        <c:v>79.95</c:v>
                      </c:pt>
                      <c:pt idx="1597">
                        <c:v>80</c:v>
                      </c:pt>
                      <c:pt idx="1598">
                        <c:v>80.05</c:v>
                      </c:pt>
                      <c:pt idx="1599">
                        <c:v>80.099999999999994</c:v>
                      </c:pt>
                      <c:pt idx="1600">
                        <c:v>80.150000000000006</c:v>
                      </c:pt>
                      <c:pt idx="1601">
                        <c:v>80.2</c:v>
                      </c:pt>
                      <c:pt idx="1602">
                        <c:v>80.25</c:v>
                      </c:pt>
                      <c:pt idx="1603">
                        <c:v>80.3</c:v>
                      </c:pt>
                      <c:pt idx="1604">
                        <c:v>80.349999999999994</c:v>
                      </c:pt>
                      <c:pt idx="1605">
                        <c:v>80.400000000000006</c:v>
                      </c:pt>
                      <c:pt idx="1606">
                        <c:v>80.45</c:v>
                      </c:pt>
                      <c:pt idx="1607">
                        <c:v>80.5</c:v>
                      </c:pt>
                      <c:pt idx="1608">
                        <c:v>80.55</c:v>
                      </c:pt>
                      <c:pt idx="1609">
                        <c:v>80.599999999999994</c:v>
                      </c:pt>
                      <c:pt idx="1610">
                        <c:v>80.650000000000006</c:v>
                      </c:pt>
                      <c:pt idx="1611">
                        <c:v>80.7</c:v>
                      </c:pt>
                      <c:pt idx="1612">
                        <c:v>80.75</c:v>
                      </c:pt>
                      <c:pt idx="1613">
                        <c:v>80.8</c:v>
                      </c:pt>
                      <c:pt idx="1614">
                        <c:v>80.849999999999994</c:v>
                      </c:pt>
                      <c:pt idx="1615">
                        <c:v>80.900000000000006</c:v>
                      </c:pt>
                      <c:pt idx="1616">
                        <c:v>80.95</c:v>
                      </c:pt>
                      <c:pt idx="1617">
                        <c:v>81</c:v>
                      </c:pt>
                      <c:pt idx="1618">
                        <c:v>81.05</c:v>
                      </c:pt>
                      <c:pt idx="1619">
                        <c:v>81.099999999999994</c:v>
                      </c:pt>
                      <c:pt idx="1620">
                        <c:v>81.150000000000006</c:v>
                      </c:pt>
                      <c:pt idx="1621">
                        <c:v>81.2</c:v>
                      </c:pt>
                      <c:pt idx="1622">
                        <c:v>81.25</c:v>
                      </c:pt>
                      <c:pt idx="1623">
                        <c:v>81.3</c:v>
                      </c:pt>
                      <c:pt idx="1624">
                        <c:v>81.349999999999994</c:v>
                      </c:pt>
                      <c:pt idx="1625">
                        <c:v>81.400000000000006</c:v>
                      </c:pt>
                      <c:pt idx="1626">
                        <c:v>81.45</c:v>
                      </c:pt>
                      <c:pt idx="1627">
                        <c:v>81.5</c:v>
                      </c:pt>
                      <c:pt idx="1628">
                        <c:v>81.55</c:v>
                      </c:pt>
                      <c:pt idx="1629">
                        <c:v>81.599999999999994</c:v>
                      </c:pt>
                      <c:pt idx="1630">
                        <c:v>81.650000000000006</c:v>
                      </c:pt>
                      <c:pt idx="1631">
                        <c:v>81.7</c:v>
                      </c:pt>
                      <c:pt idx="1632">
                        <c:v>81.75</c:v>
                      </c:pt>
                      <c:pt idx="1633">
                        <c:v>81.8</c:v>
                      </c:pt>
                      <c:pt idx="1634">
                        <c:v>81.849999999999994</c:v>
                      </c:pt>
                      <c:pt idx="1635">
                        <c:v>81.900000000000006</c:v>
                      </c:pt>
                      <c:pt idx="1636">
                        <c:v>81.95</c:v>
                      </c:pt>
                      <c:pt idx="1637">
                        <c:v>82</c:v>
                      </c:pt>
                      <c:pt idx="1638">
                        <c:v>82.05</c:v>
                      </c:pt>
                      <c:pt idx="1639">
                        <c:v>82.1</c:v>
                      </c:pt>
                      <c:pt idx="1640">
                        <c:v>82.15</c:v>
                      </c:pt>
                      <c:pt idx="1641">
                        <c:v>82.2</c:v>
                      </c:pt>
                      <c:pt idx="1642">
                        <c:v>82.25</c:v>
                      </c:pt>
                      <c:pt idx="1643">
                        <c:v>82.3</c:v>
                      </c:pt>
                      <c:pt idx="1644">
                        <c:v>82.35</c:v>
                      </c:pt>
                      <c:pt idx="1645">
                        <c:v>82.4</c:v>
                      </c:pt>
                      <c:pt idx="1646">
                        <c:v>82.45</c:v>
                      </c:pt>
                      <c:pt idx="1647">
                        <c:v>82.5</c:v>
                      </c:pt>
                      <c:pt idx="1648">
                        <c:v>82.55</c:v>
                      </c:pt>
                      <c:pt idx="1649">
                        <c:v>82.6</c:v>
                      </c:pt>
                      <c:pt idx="1650">
                        <c:v>82.65</c:v>
                      </c:pt>
                      <c:pt idx="1651">
                        <c:v>82.7</c:v>
                      </c:pt>
                      <c:pt idx="1652">
                        <c:v>82.75</c:v>
                      </c:pt>
                      <c:pt idx="1653">
                        <c:v>82.8</c:v>
                      </c:pt>
                      <c:pt idx="1654">
                        <c:v>82.85</c:v>
                      </c:pt>
                      <c:pt idx="1655">
                        <c:v>82.9</c:v>
                      </c:pt>
                      <c:pt idx="1656">
                        <c:v>82.95</c:v>
                      </c:pt>
                      <c:pt idx="1657">
                        <c:v>83</c:v>
                      </c:pt>
                      <c:pt idx="1658">
                        <c:v>83.05</c:v>
                      </c:pt>
                      <c:pt idx="1659">
                        <c:v>83.1</c:v>
                      </c:pt>
                      <c:pt idx="1660">
                        <c:v>83.15</c:v>
                      </c:pt>
                      <c:pt idx="1661">
                        <c:v>83.2</c:v>
                      </c:pt>
                      <c:pt idx="1662">
                        <c:v>83.25</c:v>
                      </c:pt>
                      <c:pt idx="1663">
                        <c:v>83.3</c:v>
                      </c:pt>
                      <c:pt idx="1664">
                        <c:v>83.35</c:v>
                      </c:pt>
                      <c:pt idx="1665">
                        <c:v>83.4</c:v>
                      </c:pt>
                      <c:pt idx="1666">
                        <c:v>83.45</c:v>
                      </c:pt>
                      <c:pt idx="1667">
                        <c:v>83.5</c:v>
                      </c:pt>
                      <c:pt idx="1668">
                        <c:v>83.55</c:v>
                      </c:pt>
                      <c:pt idx="1669">
                        <c:v>83.6</c:v>
                      </c:pt>
                      <c:pt idx="1670">
                        <c:v>83.65</c:v>
                      </c:pt>
                      <c:pt idx="1671">
                        <c:v>83.7</c:v>
                      </c:pt>
                      <c:pt idx="1672">
                        <c:v>83.75</c:v>
                      </c:pt>
                      <c:pt idx="1673">
                        <c:v>83.8</c:v>
                      </c:pt>
                      <c:pt idx="1674">
                        <c:v>83.85</c:v>
                      </c:pt>
                      <c:pt idx="1675">
                        <c:v>83.9</c:v>
                      </c:pt>
                      <c:pt idx="1676">
                        <c:v>83.95</c:v>
                      </c:pt>
                      <c:pt idx="1677">
                        <c:v>84</c:v>
                      </c:pt>
                      <c:pt idx="1678">
                        <c:v>84.05</c:v>
                      </c:pt>
                      <c:pt idx="1679">
                        <c:v>84.1</c:v>
                      </c:pt>
                      <c:pt idx="1680">
                        <c:v>84.15</c:v>
                      </c:pt>
                      <c:pt idx="1681">
                        <c:v>84.2</c:v>
                      </c:pt>
                      <c:pt idx="1682">
                        <c:v>84.25</c:v>
                      </c:pt>
                      <c:pt idx="1683">
                        <c:v>84.3</c:v>
                      </c:pt>
                      <c:pt idx="1684">
                        <c:v>84.35</c:v>
                      </c:pt>
                      <c:pt idx="1685">
                        <c:v>84.4</c:v>
                      </c:pt>
                      <c:pt idx="1686">
                        <c:v>84.45</c:v>
                      </c:pt>
                      <c:pt idx="1687">
                        <c:v>84.5</c:v>
                      </c:pt>
                      <c:pt idx="1688">
                        <c:v>84.55</c:v>
                      </c:pt>
                      <c:pt idx="1689">
                        <c:v>84.6</c:v>
                      </c:pt>
                      <c:pt idx="1690">
                        <c:v>84.65</c:v>
                      </c:pt>
                      <c:pt idx="1691">
                        <c:v>84.7</c:v>
                      </c:pt>
                      <c:pt idx="1692">
                        <c:v>84.75</c:v>
                      </c:pt>
                      <c:pt idx="1693">
                        <c:v>84.8</c:v>
                      </c:pt>
                      <c:pt idx="1694">
                        <c:v>84.85</c:v>
                      </c:pt>
                      <c:pt idx="1695">
                        <c:v>84.9</c:v>
                      </c:pt>
                      <c:pt idx="1696">
                        <c:v>84.95</c:v>
                      </c:pt>
                      <c:pt idx="1697">
                        <c:v>85</c:v>
                      </c:pt>
                      <c:pt idx="1698">
                        <c:v>85.05</c:v>
                      </c:pt>
                      <c:pt idx="1699">
                        <c:v>85.1</c:v>
                      </c:pt>
                      <c:pt idx="1700">
                        <c:v>85.15</c:v>
                      </c:pt>
                      <c:pt idx="1701">
                        <c:v>85.2</c:v>
                      </c:pt>
                      <c:pt idx="1702">
                        <c:v>85.25</c:v>
                      </c:pt>
                      <c:pt idx="1703">
                        <c:v>85.3</c:v>
                      </c:pt>
                      <c:pt idx="1704">
                        <c:v>85.35</c:v>
                      </c:pt>
                      <c:pt idx="1705">
                        <c:v>85.4</c:v>
                      </c:pt>
                      <c:pt idx="1706">
                        <c:v>85.45</c:v>
                      </c:pt>
                      <c:pt idx="1707">
                        <c:v>85.5</c:v>
                      </c:pt>
                      <c:pt idx="1708">
                        <c:v>85.55</c:v>
                      </c:pt>
                      <c:pt idx="1709">
                        <c:v>85.6</c:v>
                      </c:pt>
                      <c:pt idx="1710">
                        <c:v>85.65</c:v>
                      </c:pt>
                      <c:pt idx="1711">
                        <c:v>85.7</c:v>
                      </c:pt>
                      <c:pt idx="1712">
                        <c:v>85.75</c:v>
                      </c:pt>
                      <c:pt idx="1713">
                        <c:v>85.8</c:v>
                      </c:pt>
                      <c:pt idx="1714">
                        <c:v>85.85</c:v>
                      </c:pt>
                      <c:pt idx="1715">
                        <c:v>85.9</c:v>
                      </c:pt>
                      <c:pt idx="1716">
                        <c:v>85.95</c:v>
                      </c:pt>
                      <c:pt idx="1717">
                        <c:v>86</c:v>
                      </c:pt>
                      <c:pt idx="1718">
                        <c:v>86.05</c:v>
                      </c:pt>
                      <c:pt idx="1719">
                        <c:v>86.1</c:v>
                      </c:pt>
                      <c:pt idx="1720">
                        <c:v>86.15</c:v>
                      </c:pt>
                      <c:pt idx="1721">
                        <c:v>86.2</c:v>
                      </c:pt>
                      <c:pt idx="1722">
                        <c:v>86.25</c:v>
                      </c:pt>
                      <c:pt idx="1723">
                        <c:v>86.3</c:v>
                      </c:pt>
                      <c:pt idx="1724">
                        <c:v>86.35</c:v>
                      </c:pt>
                      <c:pt idx="1725">
                        <c:v>86.4</c:v>
                      </c:pt>
                      <c:pt idx="1726">
                        <c:v>86.45</c:v>
                      </c:pt>
                      <c:pt idx="1727">
                        <c:v>86.5</c:v>
                      </c:pt>
                      <c:pt idx="1728">
                        <c:v>86.55</c:v>
                      </c:pt>
                      <c:pt idx="1729">
                        <c:v>86.6</c:v>
                      </c:pt>
                      <c:pt idx="1730">
                        <c:v>86.65</c:v>
                      </c:pt>
                      <c:pt idx="1731">
                        <c:v>86.7</c:v>
                      </c:pt>
                      <c:pt idx="1732">
                        <c:v>86.75</c:v>
                      </c:pt>
                      <c:pt idx="1733">
                        <c:v>86.8</c:v>
                      </c:pt>
                      <c:pt idx="1734">
                        <c:v>86.85</c:v>
                      </c:pt>
                      <c:pt idx="1735">
                        <c:v>86.9</c:v>
                      </c:pt>
                      <c:pt idx="1736">
                        <c:v>86.95</c:v>
                      </c:pt>
                      <c:pt idx="1737">
                        <c:v>87</c:v>
                      </c:pt>
                      <c:pt idx="1738">
                        <c:v>87.05</c:v>
                      </c:pt>
                      <c:pt idx="1739">
                        <c:v>87.1</c:v>
                      </c:pt>
                      <c:pt idx="1740">
                        <c:v>87.15</c:v>
                      </c:pt>
                      <c:pt idx="1741">
                        <c:v>87.2</c:v>
                      </c:pt>
                      <c:pt idx="1742">
                        <c:v>87.25</c:v>
                      </c:pt>
                      <c:pt idx="1743">
                        <c:v>87.3</c:v>
                      </c:pt>
                      <c:pt idx="1744">
                        <c:v>87.35</c:v>
                      </c:pt>
                      <c:pt idx="1745">
                        <c:v>87.4</c:v>
                      </c:pt>
                      <c:pt idx="1746">
                        <c:v>87.45</c:v>
                      </c:pt>
                      <c:pt idx="1747">
                        <c:v>87.5</c:v>
                      </c:pt>
                      <c:pt idx="1748">
                        <c:v>87.55</c:v>
                      </c:pt>
                      <c:pt idx="1749">
                        <c:v>87.6</c:v>
                      </c:pt>
                      <c:pt idx="1750">
                        <c:v>87.65</c:v>
                      </c:pt>
                      <c:pt idx="1751">
                        <c:v>87.7</c:v>
                      </c:pt>
                      <c:pt idx="1752">
                        <c:v>87.75</c:v>
                      </c:pt>
                      <c:pt idx="1753">
                        <c:v>87.8</c:v>
                      </c:pt>
                      <c:pt idx="1754">
                        <c:v>87.85</c:v>
                      </c:pt>
                      <c:pt idx="1755">
                        <c:v>87.9</c:v>
                      </c:pt>
                      <c:pt idx="1756">
                        <c:v>87.95</c:v>
                      </c:pt>
                      <c:pt idx="1757">
                        <c:v>88</c:v>
                      </c:pt>
                      <c:pt idx="1758">
                        <c:v>88.05</c:v>
                      </c:pt>
                      <c:pt idx="1759">
                        <c:v>88.1</c:v>
                      </c:pt>
                      <c:pt idx="1760">
                        <c:v>88.15</c:v>
                      </c:pt>
                      <c:pt idx="1761">
                        <c:v>88.2</c:v>
                      </c:pt>
                      <c:pt idx="1762">
                        <c:v>88.25</c:v>
                      </c:pt>
                      <c:pt idx="1763">
                        <c:v>88.3</c:v>
                      </c:pt>
                      <c:pt idx="1764">
                        <c:v>88.35</c:v>
                      </c:pt>
                      <c:pt idx="1765">
                        <c:v>88.4</c:v>
                      </c:pt>
                      <c:pt idx="1766">
                        <c:v>88.45</c:v>
                      </c:pt>
                      <c:pt idx="1767">
                        <c:v>88.5</c:v>
                      </c:pt>
                      <c:pt idx="1768">
                        <c:v>88.55</c:v>
                      </c:pt>
                      <c:pt idx="1769">
                        <c:v>88.6</c:v>
                      </c:pt>
                      <c:pt idx="1770">
                        <c:v>88.65</c:v>
                      </c:pt>
                      <c:pt idx="1771">
                        <c:v>88.7</c:v>
                      </c:pt>
                      <c:pt idx="1772">
                        <c:v>88.75</c:v>
                      </c:pt>
                      <c:pt idx="1773">
                        <c:v>88.8</c:v>
                      </c:pt>
                      <c:pt idx="1774">
                        <c:v>88.85</c:v>
                      </c:pt>
                      <c:pt idx="1775">
                        <c:v>88.9</c:v>
                      </c:pt>
                      <c:pt idx="1776">
                        <c:v>88.95</c:v>
                      </c:pt>
                      <c:pt idx="1777">
                        <c:v>89</c:v>
                      </c:pt>
                      <c:pt idx="1778">
                        <c:v>89.05</c:v>
                      </c:pt>
                      <c:pt idx="1779">
                        <c:v>89.1</c:v>
                      </c:pt>
                      <c:pt idx="1780">
                        <c:v>89.15</c:v>
                      </c:pt>
                      <c:pt idx="1781">
                        <c:v>89.2</c:v>
                      </c:pt>
                      <c:pt idx="1782">
                        <c:v>89.25</c:v>
                      </c:pt>
                      <c:pt idx="1783">
                        <c:v>89.3</c:v>
                      </c:pt>
                      <c:pt idx="1784">
                        <c:v>89.35</c:v>
                      </c:pt>
                      <c:pt idx="1785">
                        <c:v>89.4</c:v>
                      </c:pt>
                      <c:pt idx="1786">
                        <c:v>89.45</c:v>
                      </c:pt>
                      <c:pt idx="1787">
                        <c:v>89.5</c:v>
                      </c:pt>
                      <c:pt idx="1788">
                        <c:v>89.55</c:v>
                      </c:pt>
                      <c:pt idx="1789">
                        <c:v>89.6</c:v>
                      </c:pt>
                      <c:pt idx="1790">
                        <c:v>89.65</c:v>
                      </c:pt>
                      <c:pt idx="1791">
                        <c:v>89.7</c:v>
                      </c:pt>
                      <c:pt idx="1792">
                        <c:v>89.75</c:v>
                      </c:pt>
                      <c:pt idx="1793">
                        <c:v>89.8</c:v>
                      </c:pt>
                      <c:pt idx="1794">
                        <c:v>89.85</c:v>
                      </c:pt>
                      <c:pt idx="1795">
                        <c:v>89.9</c:v>
                      </c:pt>
                      <c:pt idx="1796">
                        <c:v>89.95</c:v>
                      </c:pt>
                      <c:pt idx="1797">
                        <c:v>90</c:v>
                      </c:pt>
                      <c:pt idx="1798">
                        <c:v>90.05</c:v>
                      </c:pt>
                      <c:pt idx="1799">
                        <c:v>90.1</c:v>
                      </c:pt>
                      <c:pt idx="1800">
                        <c:v>90.15</c:v>
                      </c:pt>
                      <c:pt idx="1801">
                        <c:v>90.2</c:v>
                      </c:pt>
                      <c:pt idx="1802">
                        <c:v>90.25</c:v>
                      </c:pt>
                      <c:pt idx="1803">
                        <c:v>90.3</c:v>
                      </c:pt>
                      <c:pt idx="1804">
                        <c:v>90.35</c:v>
                      </c:pt>
                      <c:pt idx="1805">
                        <c:v>90.4</c:v>
                      </c:pt>
                      <c:pt idx="1806">
                        <c:v>90.45</c:v>
                      </c:pt>
                      <c:pt idx="1807">
                        <c:v>90.5</c:v>
                      </c:pt>
                      <c:pt idx="1808">
                        <c:v>90.55</c:v>
                      </c:pt>
                      <c:pt idx="1809">
                        <c:v>90.6</c:v>
                      </c:pt>
                      <c:pt idx="1810">
                        <c:v>90.65</c:v>
                      </c:pt>
                      <c:pt idx="1811">
                        <c:v>90.7</c:v>
                      </c:pt>
                      <c:pt idx="1812">
                        <c:v>90.75</c:v>
                      </c:pt>
                      <c:pt idx="1813">
                        <c:v>90.8</c:v>
                      </c:pt>
                      <c:pt idx="1814">
                        <c:v>90.85</c:v>
                      </c:pt>
                      <c:pt idx="1815">
                        <c:v>90.9</c:v>
                      </c:pt>
                      <c:pt idx="1816">
                        <c:v>90.95</c:v>
                      </c:pt>
                      <c:pt idx="1817">
                        <c:v>91</c:v>
                      </c:pt>
                      <c:pt idx="1818">
                        <c:v>91.05</c:v>
                      </c:pt>
                      <c:pt idx="1819">
                        <c:v>91.1</c:v>
                      </c:pt>
                      <c:pt idx="1820">
                        <c:v>91.15</c:v>
                      </c:pt>
                      <c:pt idx="1821">
                        <c:v>91.2</c:v>
                      </c:pt>
                      <c:pt idx="1822">
                        <c:v>91.25</c:v>
                      </c:pt>
                      <c:pt idx="1823">
                        <c:v>91.3</c:v>
                      </c:pt>
                      <c:pt idx="1824">
                        <c:v>91.35</c:v>
                      </c:pt>
                      <c:pt idx="1825">
                        <c:v>91.4</c:v>
                      </c:pt>
                      <c:pt idx="1826">
                        <c:v>91.45</c:v>
                      </c:pt>
                      <c:pt idx="1827">
                        <c:v>91.5</c:v>
                      </c:pt>
                      <c:pt idx="1828">
                        <c:v>91.55</c:v>
                      </c:pt>
                      <c:pt idx="1829">
                        <c:v>91.6</c:v>
                      </c:pt>
                      <c:pt idx="1830">
                        <c:v>91.65</c:v>
                      </c:pt>
                      <c:pt idx="1831">
                        <c:v>91.7</c:v>
                      </c:pt>
                      <c:pt idx="1832">
                        <c:v>91.75</c:v>
                      </c:pt>
                      <c:pt idx="1833">
                        <c:v>91.8</c:v>
                      </c:pt>
                      <c:pt idx="1834">
                        <c:v>91.85</c:v>
                      </c:pt>
                      <c:pt idx="1835">
                        <c:v>91.9</c:v>
                      </c:pt>
                      <c:pt idx="1836">
                        <c:v>91.95</c:v>
                      </c:pt>
                      <c:pt idx="1837">
                        <c:v>92</c:v>
                      </c:pt>
                      <c:pt idx="1838">
                        <c:v>92.05</c:v>
                      </c:pt>
                      <c:pt idx="1839">
                        <c:v>92.1</c:v>
                      </c:pt>
                      <c:pt idx="1840">
                        <c:v>92.15</c:v>
                      </c:pt>
                      <c:pt idx="1841">
                        <c:v>92.2</c:v>
                      </c:pt>
                      <c:pt idx="1842">
                        <c:v>92.25</c:v>
                      </c:pt>
                      <c:pt idx="1843">
                        <c:v>92.3</c:v>
                      </c:pt>
                      <c:pt idx="1844">
                        <c:v>92.35</c:v>
                      </c:pt>
                      <c:pt idx="1845">
                        <c:v>92.4</c:v>
                      </c:pt>
                      <c:pt idx="1846">
                        <c:v>92.45</c:v>
                      </c:pt>
                      <c:pt idx="1847">
                        <c:v>92.5</c:v>
                      </c:pt>
                      <c:pt idx="1848">
                        <c:v>92.55</c:v>
                      </c:pt>
                      <c:pt idx="1849">
                        <c:v>92.6</c:v>
                      </c:pt>
                      <c:pt idx="1850">
                        <c:v>92.65</c:v>
                      </c:pt>
                      <c:pt idx="1851">
                        <c:v>92.7</c:v>
                      </c:pt>
                      <c:pt idx="1852">
                        <c:v>92.75</c:v>
                      </c:pt>
                      <c:pt idx="1853">
                        <c:v>92.8</c:v>
                      </c:pt>
                      <c:pt idx="1854">
                        <c:v>92.85</c:v>
                      </c:pt>
                      <c:pt idx="1855">
                        <c:v>92.9</c:v>
                      </c:pt>
                      <c:pt idx="1856">
                        <c:v>92.95</c:v>
                      </c:pt>
                      <c:pt idx="1857">
                        <c:v>93</c:v>
                      </c:pt>
                      <c:pt idx="1858">
                        <c:v>93.05</c:v>
                      </c:pt>
                      <c:pt idx="1859">
                        <c:v>93.1</c:v>
                      </c:pt>
                      <c:pt idx="1860">
                        <c:v>93.15</c:v>
                      </c:pt>
                      <c:pt idx="1861">
                        <c:v>93.2</c:v>
                      </c:pt>
                      <c:pt idx="1862">
                        <c:v>93.25</c:v>
                      </c:pt>
                      <c:pt idx="1863">
                        <c:v>93.3</c:v>
                      </c:pt>
                      <c:pt idx="1864">
                        <c:v>93.35</c:v>
                      </c:pt>
                      <c:pt idx="1865">
                        <c:v>93.4</c:v>
                      </c:pt>
                      <c:pt idx="1866">
                        <c:v>93.45</c:v>
                      </c:pt>
                      <c:pt idx="1867">
                        <c:v>93.5</c:v>
                      </c:pt>
                      <c:pt idx="1868">
                        <c:v>93.55</c:v>
                      </c:pt>
                      <c:pt idx="1869">
                        <c:v>93.6</c:v>
                      </c:pt>
                      <c:pt idx="1870">
                        <c:v>93.65</c:v>
                      </c:pt>
                      <c:pt idx="1871">
                        <c:v>93.7</c:v>
                      </c:pt>
                      <c:pt idx="1872">
                        <c:v>93.75</c:v>
                      </c:pt>
                      <c:pt idx="1873">
                        <c:v>93.8</c:v>
                      </c:pt>
                      <c:pt idx="1874">
                        <c:v>93.85</c:v>
                      </c:pt>
                      <c:pt idx="1875">
                        <c:v>93.9</c:v>
                      </c:pt>
                      <c:pt idx="1876">
                        <c:v>93.95</c:v>
                      </c:pt>
                      <c:pt idx="1877">
                        <c:v>94</c:v>
                      </c:pt>
                      <c:pt idx="1878">
                        <c:v>94.05</c:v>
                      </c:pt>
                      <c:pt idx="1879">
                        <c:v>94.1</c:v>
                      </c:pt>
                      <c:pt idx="1880">
                        <c:v>94.15</c:v>
                      </c:pt>
                      <c:pt idx="1881">
                        <c:v>94.2</c:v>
                      </c:pt>
                      <c:pt idx="1882">
                        <c:v>94.25</c:v>
                      </c:pt>
                      <c:pt idx="1883">
                        <c:v>94.3</c:v>
                      </c:pt>
                      <c:pt idx="1884">
                        <c:v>94.35</c:v>
                      </c:pt>
                      <c:pt idx="1885">
                        <c:v>94.4</c:v>
                      </c:pt>
                      <c:pt idx="1886">
                        <c:v>94.45</c:v>
                      </c:pt>
                      <c:pt idx="1887">
                        <c:v>94.5</c:v>
                      </c:pt>
                      <c:pt idx="1888">
                        <c:v>94.55</c:v>
                      </c:pt>
                      <c:pt idx="1889">
                        <c:v>94.6</c:v>
                      </c:pt>
                      <c:pt idx="1890">
                        <c:v>94.65</c:v>
                      </c:pt>
                      <c:pt idx="1891">
                        <c:v>94.7</c:v>
                      </c:pt>
                      <c:pt idx="1892">
                        <c:v>94.75</c:v>
                      </c:pt>
                      <c:pt idx="1893">
                        <c:v>94.8</c:v>
                      </c:pt>
                      <c:pt idx="1894">
                        <c:v>94.85</c:v>
                      </c:pt>
                      <c:pt idx="1895">
                        <c:v>94.9</c:v>
                      </c:pt>
                      <c:pt idx="1896">
                        <c:v>94.95</c:v>
                      </c:pt>
                      <c:pt idx="1897">
                        <c:v>95</c:v>
                      </c:pt>
                      <c:pt idx="1898">
                        <c:v>95.05</c:v>
                      </c:pt>
                      <c:pt idx="1899">
                        <c:v>95.1</c:v>
                      </c:pt>
                      <c:pt idx="1900">
                        <c:v>95.15</c:v>
                      </c:pt>
                      <c:pt idx="1901">
                        <c:v>95.2</c:v>
                      </c:pt>
                      <c:pt idx="1902">
                        <c:v>95.25</c:v>
                      </c:pt>
                      <c:pt idx="1903">
                        <c:v>95.3</c:v>
                      </c:pt>
                      <c:pt idx="1904">
                        <c:v>95.35</c:v>
                      </c:pt>
                      <c:pt idx="1905">
                        <c:v>95.4</c:v>
                      </c:pt>
                      <c:pt idx="1906">
                        <c:v>95.45</c:v>
                      </c:pt>
                      <c:pt idx="1907">
                        <c:v>95.5</c:v>
                      </c:pt>
                      <c:pt idx="1908">
                        <c:v>95.55</c:v>
                      </c:pt>
                      <c:pt idx="1909">
                        <c:v>95.6</c:v>
                      </c:pt>
                      <c:pt idx="1910">
                        <c:v>95.65</c:v>
                      </c:pt>
                      <c:pt idx="1911">
                        <c:v>95.7</c:v>
                      </c:pt>
                      <c:pt idx="1912">
                        <c:v>95.75</c:v>
                      </c:pt>
                      <c:pt idx="1913">
                        <c:v>95.8</c:v>
                      </c:pt>
                      <c:pt idx="1914">
                        <c:v>95.85</c:v>
                      </c:pt>
                      <c:pt idx="1915">
                        <c:v>95.9</c:v>
                      </c:pt>
                      <c:pt idx="1916">
                        <c:v>95.95</c:v>
                      </c:pt>
                      <c:pt idx="1917">
                        <c:v>96</c:v>
                      </c:pt>
                      <c:pt idx="1918">
                        <c:v>96.05</c:v>
                      </c:pt>
                      <c:pt idx="1919">
                        <c:v>96.1</c:v>
                      </c:pt>
                      <c:pt idx="1920">
                        <c:v>96.15</c:v>
                      </c:pt>
                      <c:pt idx="1921">
                        <c:v>96.2</c:v>
                      </c:pt>
                      <c:pt idx="1922">
                        <c:v>96.25</c:v>
                      </c:pt>
                      <c:pt idx="1923">
                        <c:v>96.3</c:v>
                      </c:pt>
                      <c:pt idx="1924">
                        <c:v>96.35</c:v>
                      </c:pt>
                      <c:pt idx="1925">
                        <c:v>96.4</c:v>
                      </c:pt>
                      <c:pt idx="1926">
                        <c:v>96.45</c:v>
                      </c:pt>
                      <c:pt idx="1927">
                        <c:v>96.5</c:v>
                      </c:pt>
                      <c:pt idx="1928">
                        <c:v>96.55</c:v>
                      </c:pt>
                      <c:pt idx="1929">
                        <c:v>96.6</c:v>
                      </c:pt>
                      <c:pt idx="1930">
                        <c:v>96.65</c:v>
                      </c:pt>
                      <c:pt idx="1931">
                        <c:v>96.7</c:v>
                      </c:pt>
                      <c:pt idx="1932">
                        <c:v>96.75</c:v>
                      </c:pt>
                      <c:pt idx="1933">
                        <c:v>96.8</c:v>
                      </c:pt>
                      <c:pt idx="1934">
                        <c:v>96.85</c:v>
                      </c:pt>
                      <c:pt idx="1935">
                        <c:v>96.9</c:v>
                      </c:pt>
                      <c:pt idx="1936">
                        <c:v>96.95</c:v>
                      </c:pt>
                      <c:pt idx="1937">
                        <c:v>97</c:v>
                      </c:pt>
                      <c:pt idx="1938">
                        <c:v>97.05</c:v>
                      </c:pt>
                      <c:pt idx="1939">
                        <c:v>97.1</c:v>
                      </c:pt>
                      <c:pt idx="1940">
                        <c:v>97.15</c:v>
                      </c:pt>
                      <c:pt idx="1941">
                        <c:v>97.2</c:v>
                      </c:pt>
                      <c:pt idx="1942">
                        <c:v>97.25</c:v>
                      </c:pt>
                      <c:pt idx="1943">
                        <c:v>97.3</c:v>
                      </c:pt>
                      <c:pt idx="1944">
                        <c:v>97.35</c:v>
                      </c:pt>
                      <c:pt idx="1945">
                        <c:v>97.4</c:v>
                      </c:pt>
                      <c:pt idx="1946">
                        <c:v>97.45</c:v>
                      </c:pt>
                      <c:pt idx="1947">
                        <c:v>97.5</c:v>
                      </c:pt>
                      <c:pt idx="1948">
                        <c:v>97.55</c:v>
                      </c:pt>
                      <c:pt idx="1949">
                        <c:v>97.6</c:v>
                      </c:pt>
                      <c:pt idx="1950">
                        <c:v>97.65</c:v>
                      </c:pt>
                      <c:pt idx="1951">
                        <c:v>97.7</c:v>
                      </c:pt>
                      <c:pt idx="1952">
                        <c:v>97.75</c:v>
                      </c:pt>
                      <c:pt idx="1953">
                        <c:v>97.8</c:v>
                      </c:pt>
                      <c:pt idx="1954">
                        <c:v>97.85</c:v>
                      </c:pt>
                      <c:pt idx="1955">
                        <c:v>97.9</c:v>
                      </c:pt>
                      <c:pt idx="1956">
                        <c:v>97.95</c:v>
                      </c:pt>
                      <c:pt idx="1957">
                        <c:v>98</c:v>
                      </c:pt>
                      <c:pt idx="1958">
                        <c:v>98.05</c:v>
                      </c:pt>
                      <c:pt idx="1959">
                        <c:v>98.1</c:v>
                      </c:pt>
                      <c:pt idx="1960">
                        <c:v>98.15</c:v>
                      </c:pt>
                      <c:pt idx="1961">
                        <c:v>98.2</c:v>
                      </c:pt>
                      <c:pt idx="1962">
                        <c:v>98.25</c:v>
                      </c:pt>
                      <c:pt idx="1963">
                        <c:v>98.3</c:v>
                      </c:pt>
                      <c:pt idx="1964">
                        <c:v>98.35</c:v>
                      </c:pt>
                      <c:pt idx="1965">
                        <c:v>98.4</c:v>
                      </c:pt>
                      <c:pt idx="1966">
                        <c:v>98.45</c:v>
                      </c:pt>
                      <c:pt idx="1967">
                        <c:v>98.5</c:v>
                      </c:pt>
                      <c:pt idx="1968">
                        <c:v>98.55</c:v>
                      </c:pt>
                      <c:pt idx="1969">
                        <c:v>98.6</c:v>
                      </c:pt>
                      <c:pt idx="1970">
                        <c:v>98.65</c:v>
                      </c:pt>
                      <c:pt idx="1971">
                        <c:v>98.7</c:v>
                      </c:pt>
                      <c:pt idx="1972">
                        <c:v>98.75</c:v>
                      </c:pt>
                      <c:pt idx="1973">
                        <c:v>98.8</c:v>
                      </c:pt>
                      <c:pt idx="1974">
                        <c:v>98.85</c:v>
                      </c:pt>
                      <c:pt idx="1975">
                        <c:v>98.9</c:v>
                      </c:pt>
                      <c:pt idx="1976">
                        <c:v>98.95</c:v>
                      </c:pt>
                      <c:pt idx="1977">
                        <c:v>99</c:v>
                      </c:pt>
                      <c:pt idx="1978">
                        <c:v>99.05</c:v>
                      </c:pt>
                      <c:pt idx="1979">
                        <c:v>99.1</c:v>
                      </c:pt>
                      <c:pt idx="1980">
                        <c:v>99.15</c:v>
                      </c:pt>
                      <c:pt idx="1981">
                        <c:v>99.2</c:v>
                      </c:pt>
                      <c:pt idx="1982">
                        <c:v>99.25</c:v>
                      </c:pt>
                      <c:pt idx="1983">
                        <c:v>99.3</c:v>
                      </c:pt>
                      <c:pt idx="1984">
                        <c:v>99.35</c:v>
                      </c:pt>
                      <c:pt idx="1985">
                        <c:v>99.4</c:v>
                      </c:pt>
                      <c:pt idx="1986">
                        <c:v>99.45</c:v>
                      </c:pt>
                      <c:pt idx="1987">
                        <c:v>99.5</c:v>
                      </c:pt>
                      <c:pt idx="1988">
                        <c:v>99.55</c:v>
                      </c:pt>
                      <c:pt idx="1989">
                        <c:v>99.6</c:v>
                      </c:pt>
                      <c:pt idx="1990">
                        <c:v>99.65</c:v>
                      </c:pt>
                      <c:pt idx="1991">
                        <c:v>99.7</c:v>
                      </c:pt>
                      <c:pt idx="1992">
                        <c:v>99.75</c:v>
                      </c:pt>
                      <c:pt idx="1993">
                        <c:v>99.8</c:v>
                      </c:pt>
                      <c:pt idx="1994">
                        <c:v>99.85</c:v>
                      </c:pt>
                      <c:pt idx="1995">
                        <c:v>99.9</c:v>
                      </c:pt>
                      <c:pt idx="1996">
                        <c:v>99.95</c:v>
                      </c:pt>
                      <c:pt idx="1997">
                        <c:v>100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Значения!$B$5:$B$2002</c15:sqref>
                        </c15:formulaRef>
                      </c:ext>
                    </c:extLst>
                    <c:numCache>
                      <c:formatCode>0.00E+00</c:formatCode>
                      <c:ptCount val="1998"/>
                      <c:pt idx="0">
                        <c:v>3.9663747289999999E-10</c:v>
                      </c:pt>
                      <c:pt idx="1">
                        <c:v>2.6383600860000002E-10</c:v>
                      </c:pt>
                      <c:pt idx="2">
                        <c:v>3.3883004739999998E-10</c:v>
                      </c:pt>
                      <c:pt idx="3">
                        <c:v>2.0102318419999999E-10</c:v>
                      </c:pt>
                      <c:pt idx="4">
                        <c:v>1.895258533E-10</c:v>
                      </c:pt>
                      <c:pt idx="5">
                        <c:v>1.2182299610000001E-10</c:v>
                      </c:pt>
                      <c:pt idx="6">
                        <c:v>1.135231145E-10</c:v>
                      </c:pt>
                      <c:pt idx="7">
                        <c:v>8.2647062800000004E-11</c:v>
                      </c:pt>
                      <c:pt idx="8">
                        <c:v>1.1218904970000001E-10</c:v>
                      </c:pt>
                      <c:pt idx="9">
                        <c:v>1.2636888759999999E-10</c:v>
                      </c:pt>
                      <c:pt idx="10">
                        <c:v>1.199837729E-10</c:v>
                      </c:pt>
                      <c:pt idx="11">
                        <c:v>1.2083806180000001E-10</c:v>
                      </c:pt>
                      <c:pt idx="12">
                        <c:v>1.5630946540000001E-10</c:v>
                      </c:pt>
                      <c:pt idx="13">
                        <c:v>1.544906009E-10</c:v>
                      </c:pt>
                      <c:pt idx="14">
                        <c:v>3.135480209E-10</c:v>
                      </c:pt>
                      <c:pt idx="15">
                        <c:v>6.8343430910000005E-10</c:v>
                      </c:pt>
                      <c:pt idx="16">
                        <c:v>4.9468473760000003E-9</c:v>
                      </c:pt>
                      <c:pt idx="17">
                        <c:v>1.4802715500000001E-8</c:v>
                      </c:pt>
                      <c:pt idx="18">
                        <c:v>2.3410956729999999E-8</c:v>
                      </c:pt>
                      <c:pt idx="19">
                        <c:v>2.7513733510000002E-8</c:v>
                      </c:pt>
                      <c:pt idx="20">
                        <c:v>2.6064995499999999E-8</c:v>
                      </c:pt>
                      <c:pt idx="21">
                        <c:v>2.1986624080000002E-8</c:v>
                      </c:pt>
                      <c:pt idx="22">
                        <c:v>1.4352310450000001E-8</c:v>
                      </c:pt>
                      <c:pt idx="23">
                        <c:v>3.593667142E-9</c:v>
                      </c:pt>
                      <c:pt idx="24">
                        <c:v>2.7563037960000001E-10</c:v>
                      </c:pt>
                      <c:pt idx="25">
                        <c:v>8.8094788409999994E-11</c:v>
                      </c:pt>
                      <c:pt idx="26">
                        <c:v>3.8900178220000002E-11</c:v>
                      </c:pt>
                      <c:pt idx="27">
                        <c:v>3.1787478900000003E-11</c:v>
                      </c:pt>
                      <c:pt idx="28">
                        <c:v>7.0598069059999995E-11</c:v>
                      </c:pt>
                      <c:pt idx="29">
                        <c:v>5.7912577510000001E-11</c:v>
                      </c:pt>
                      <c:pt idx="30">
                        <c:v>1.4270401530000001E-10</c:v>
                      </c:pt>
                      <c:pt idx="31">
                        <c:v>3.162039797E-10</c:v>
                      </c:pt>
                      <c:pt idx="32">
                        <c:v>1.5500055679999999E-9</c:v>
                      </c:pt>
                      <c:pt idx="33">
                        <c:v>5.7180558070000001E-9</c:v>
                      </c:pt>
                      <c:pt idx="34">
                        <c:v>1.0242469100000001E-8</c:v>
                      </c:pt>
                      <c:pt idx="35">
                        <c:v>1.627607205E-8</c:v>
                      </c:pt>
                      <c:pt idx="36">
                        <c:v>1.9817729680000001E-8</c:v>
                      </c:pt>
                      <c:pt idx="37">
                        <c:v>2.2134004850000001E-8</c:v>
                      </c:pt>
                      <c:pt idx="38">
                        <c:v>2.2475024509999999E-8</c:v>
                      </c:pt>
                      <c:pt idx="39">
                        <c:v>2.1083558010000002E-8</c:v>
                      </c:pt>
                      <c:pt idx="40">
                        <c:v>2.093255702E-8</c:v>
                      </c:pt>
                      <c:pt idx="41">
                        <c:v>2.0653736500000001E-8</c:v>
                      </c:pt>
                      <c:pt idx="42">
                        <c:v>2.0484639759999999E-8</c:v>
                      </c:pt>
                      <c:pt idx="43">
                        <c:v>1.8913199900000001E-8</c:v>
                      </c:pt>
                      <c:pt idx="44">
                        <c:v>1.8312961809999999E-8</c:v>
                      </c:pt>
                      <c:pt idx="45">
                        <c:v>1.614708722E-8</c:v>
                      </c:pt>
                      <c:pt idx="46">
                        <c:v>1.2005972219999999E-8</c:v>
                      </c:pt>
                      <c:pt idx="47">
                        <c:v>5.2385020769999998E-9</c:v>
                      </c:pt>
                      <c:pt idx="48">
                        <c:v>2.7284582929999999E-10</c:v>
                      </c:pt>
                      <c:pt idx="49">
                        <c:v>1.428247451E-11</c:v>
                      </c:pt>
                      <c:pt idx="50">
                        <c:v>8.0883195109999998E-13</c:v>
                      </c:pt>
                      <c:pt idx="51">
                        <c:v>4.9999999119999999E-15</c:v>
                      </c:pt>
                      <c:pt idx="52">
                        <c:v>2.3028811930000001E-12</c:v>
                      </c:pt>
                      <c:pt idx="53">
                        <c:v>4.6087417740000005E-13</c:v>
                      </c:pt>
                      <c:pt idx="54">
                        <c:v>3.0468034780000002E-12</c:v>
                      </c:pt>
                      <c:pt idx="55">
                        <c:v>1.1007775420000001E-11</c:v>
                      </c:pt>
                      <c:pt idx="56">
                        <c:v>7.381691612E-12</c:v>
                      </c:pt>
                      <c:pt idx="57">
                        <c:v>7.7322740220000005E-12</c:v>
                      </c:pt>
                      <c:pt idx="58">
                        <c:v>7.8831758829999997E-12</c:v>
                      </c:pt>
                      <c:pt idx="59">
                        <c:v>9.1164818750000006E-12</c:v>
                      </c:pt>
                      <c:pt idx="60">
                        <c:v>1.2553257909999999E-11</c:v>
                      </c:pt>
                      <c:pt idx="61">
                        <c:v>8.7731540779999999E-12</c:v>
                      </c:pt>
                      <c:pt idx="62">
                        <c:v>1.20021458E-11</c:v>
                      </c:pt>
                      <c:pt idx="63">
                        <c:v>5.3856181670000002E-12</c:v>
                      </c:pt>
                      <c:pt idx="64">
                        <c:v>5.8004451939999998E-12</c:v>
                      </c:pt>
                      <c:pt idx="65">
                        <c:v>7.1557551549999997E-12</c:v>
                      </c:pt>
                      <c:pt idx="66">
                        <c:v>5.283215705E-12</c:v>
                      </c:pt>
                      <c:pt idx="67">
                        <c:v>2.1817398150000002E-12</c:v>
                      </c:pt>
                      <c:pt idx="68">
                        <c:v>8.2257009359999996E-13</c:v>
                      </c:pt>
                      <c:pt idx="69">
                        <c:v>1.315487433E-12</c:v>
                      </c:pt>
                      <c:pt idx="70">
                        <c:v>4.9999999119999999E-15</c:v>
                      </c:pt>
                      <c:pt idx="71">
                        <c:v>1.21631134E-12</c:v>
                      </c:pt>
                      <c:pt idx="72">
                        <c:v>4.9999999119999999E-15</c:v>
                      </c:pt>
                      <c:pt idx="73">
                        <c:v>1.7802033720000001E-12</c:v>
                      </c:pt>
                      <c:pt idx="74">
                        <c:v>3.8478985619999999E-13</c:v>
                      </c:pt>
                      <c:pt idx="75">
                        <c:v>4.9999999119999999E-15</c:v>
                      </c:pt>
                      <c:pt idx="76">
                        <c:v>5.7114686239999998E-14</c:v>
                      </c:pt>
                      <c:pt idx="77">
                        <c:v>7.5831008139999997E-13</c:v>
                      </c:pt>
                      <c:pt idx="78">
                        <c:v>4.9999999119999999E-15</c:v>
                      </c:pt>
                      <c:pt idx="79">
                        <c:v>4.9999999119999999E-15</c:v>
                      </c:pt>
                      <c:pt idx="80">
                        <c:v>4.9999999119999999E-15</c:v>
                      </c:pt>
                      <c:pt idx="81">
                        <c:v>8.6136067900000004E-13</c:v>
                      </c:pt>
                      <c:pt idx="82">
                        <c:v>4.9999999119999999E-15</c:v>
                      </c:pt>
                      <c:pt idx="83">
                        <c:v>4.9999999119999999E-15</c:v>
                      </c:pt>
                      <c:pt idx="84">
                        <c:v>4.9999999119999999E-15</c:v>
                      </c:pt>
                      <c:pt idx="85">
                        <c:v>4.9999999119999999E-15</c:v>
                      </c:pt>
                      <c:pt idx="86">
                        <c:v>4.9999999119999999E-15</c:v>
                      </c:pt>
                      <c:pt idx="87">
                        <c:v>6.5708072660000003E-13</c:v>
                      </c:pt>
                      <c:pt idx="88">
                        <c:v>4.9999999119999999E-15</c:v>
                      </c:pt>
                      <c:pt idx="89">
                        <c:v>4.9999999119999999E-15</c:v>
                      </c:pt>
                      <c:pt idx="90">
                        <c:v>4.9999999119999999E-15</c:v>
                      </c:pt>
                      <c:pt idx="91">
                        <c:v>4.9999999119999999E-15</c:v>
                      </c:pt>
                      <c:pt idx="92">
                        <c:v>4.9999999119999999E-15</c:v>
                      </c:pt>
                      <c:pt idx="93">
                        <c:v>4.9999999119999999E-15</c:v>
                      </c:pt>
                      <c:pt idx="94">
                        <c:v>1.7890463420000001E-13</c:v>
                      </c:pt>
                      <c:pt idx="95">
                        <c:v>6.3932951810000001E-13</c:v>
                      </c:pt>
                      <c:pt idx="96">
                        <c:v>4.9999999119999999E-15</c:v>
                      </c:pt>
                      <c:pt idx="97">
                        <c:v>4.9999999119999999E-15</c:v>
                      </c:pt>
                      <c:pt idx="98">
                        <c:v>4.9999999119999999E-15</c:v>
                      </c:pt>
                      <c:pt idx="99">
                        <c:v>1.3633224320000001E-13</c:v>
                      </c:pt>
                      <c:pt idx="100">
                        <c:v>4.9999999119999999E-15</c:v>
                      </c:pt>
                      <c:pt idx="101">
                        <c:v>4.9999999119999999E-15</c:v>
                      </c:pt>
                      <c:pt idx="102">
                        <c:v>4.9999999119999999E-15</c:v>
                      </c:pt>
                      <c:pt idx="103">
                        <c:v>4.9999999119999999E-15</c:v>
                      </c:pt>
                      <c:pt idx="104">
                        <c:v>4.9999999119999999E-15</c:v>
                      </c:pt>
                      <c:pt idx="105">
                        <c:v>7.4995912260000004E-13</c:v>
                      </c:pt>
                      <c:pt idx="106">
                        <c:v>4.9999999119999999E-15</c:v>
                      </c:pt>
                      <c:pt idx="107">
                        <c:v>4.9999999119999999E-15</c:v>
                      </c:pt>
                      <c:pt idx="108">
                        <c:v>4.9999999119999999E-15</c:v>
                      </c:pt>
                      <c:pt idx="109">
                        <c:v>6.9707542690000002E-13</c:v>
                      </c:pt>
                      <c:pt idx="110">
                        <c:v>4.9999999119999999E-15</c:v>
                      </c:pt>
                      <c:pt idx="111">
                        <c:v>4.9999999119999999E-15</c:v>
                      </c:pt>
                      <c:pt idx="112">
                        <c:v>1.242583293E-12</c:v>
                      </c:pt>
                      <c:pt idx="113">
                        <c:v>4.2564909930000002E-13</c:v>
                      </c:pt>
                      <c:pt idx="114">
                        <c:v>7.8513779679999997E-13</c:v>
                      </c:pt>
                      <c:pt idx="115">
                        <c:v>1.7333395999999999E-12</c:v>
                      </c:pt>
                      <c:pt idx="116">
                        <c:v>3.6964424580000003E-12</c:v>
                      </c:pt>
                      <c:pt idx="117">
                        <c:v>5.485936358E-12</c:v>
                      </c:pt>
                      <c:pt idx="118">
                        <c:v>8.1503892180000001E-12</c:v>
                      </c:pt>
                      <c:pt idx="119">
                        <c:v>7.5392166469999992E-12</c:v>
                      </c:pt>
                      <c:pt idx="120">
                        <c:v>2.5451179789999999E-12</c:v>
                      </c:pt>
                      <c:pt idx="121">
                        <c:v>2.7236509490000002E-12</c:v>
                      </c:pt>
                      <c:pt idx="122">
                        <c:v>7.5352181089999993E-12</c:v>
                      </c:pt>
                      <c:pt idx="123">
                        <c:v>3.240062081E-12</c:v>
                      </c:pt>
                      <c:pt idx="124">
                        <c:v>5.8982636479999997E-13</c:v>
                      </c:pt>
                      <c:pt idx="125">
                        <c:v>2.4676447949999999E-12</c:v>
                      </c:pt>
                      <c:pt idx="126">
                        <c:v>2.794718233E-12</c:v>
                      </c:pt>
                      <c:pt idx="127">
                        <c:v>3.0410151389999999E-12</c:v>
                      </c:pt>
                      <c:pt idx="128">
                        <c:v>4.9999999119999999E-15</c:v>
                      </c:pt>
                      <c:pt idx="129">
                        <c:v>4.9999999119999999E-15</c:v>
                      </c:pt>
                      <c:pt idx="130">
                        <c:v>4.9999999119999999E-15</c:v>
                      </c:pt>
                      <c:pt idx="131">
                        <c:v>2.932235618E-13</c:v>
                      </c:pt>
                      <c:pt idx="132">
                        <c:v>4.9999999119999999E-15</c:v>
                      </c:pt>
                      <c:pt idx="133">
                        <c:v>4.9999999119999999E-15</c:v>
                      </c:pt>
                      <c:pt idx="134">
                        <c:v>1.8094237049999999E-12</c:v>
                      </c:pt>
                      <c:pt idx="135">
                        <c:v>1.2112637280000001E-12</c:v>
                      </c:pt>
                      <c:pt idx="136">
                        <c:v>4.2978754239999997E-12</c:v>
                      </c:pt>
                      <c:pt idx="137">
                        <c:v>2.7633526979999999E-12</c:v>
                      </c:pt>
                      <c:pt idx="138">
                        <c:v>5.4548180209999998E-12</c:v>
                      </c:pt>
                      <c:pt idx="139">
                        <c:v>3.2586002039999999E-12</c:v>
                      </c:pt>
                      <c:pt idx="140">
                        <c:v>3.9414426580000003E-12</c:v>
                      </c:pt>
                      <c:pt idx="141">
                        <c:v>2.1968514249999999E-12</c:v>
                      </c:pt>
                      <c:pt idx="142">
                        <c:v>1.8504063300000001E-12</c:v>
                      </c:pt>
                      <c:pt idx="143">
                        <c:v>1.727257877E-12</c:v>
                      </c:pt>
                      <c:pt idx="144">
                        <c:v>4.9999999119999999E-15</c:v>
                      </c:pt>
                      <c:pt idx="145">
                        <c:v>1.06185785E-13</c:v>
                      </c:pt>
                      <c:pt idx="146">
                        <c:v>2.4515452600000002E-12</c:v>
                      </c:pt>
                      <c:pt idx="147">
                        <c:v>1.535465548E-12</c:v>
                      </c:pt>
                      <c:pt idx="148">
                        <c:v>4.9999999119999999E-15</c:v>
                      </c:pt>
                      <c:pt idx="149">
                        <c:v>4.9999999119999999E-15</c:v>
                      </c:pt>
                      <c:pt idx="150">
                        <c:v>4.9999999119999999E-15</c:v>
                      </c:pt>
                      <c:pt idx="151">
                        <c:v>4.9999999119999999E-15</c:v>
                      </c:pt>
                      <c:pt idx="152">
                        <c:v>1.0669061119999999E-12</c:v>
                      </c:pt>
                      <c:pt idx="153">
                        <c:v>5.3502840180000002E-13</c:v>
                      </c:pt>
                      <c:pt idx="154">
                        <c:v>3.6681014130000001E-12</c:v>
                      </c:pt>
                      <c:pt idx="155">
                        <c:v>2.385201195E-12</c:v>
                      </c:pt>
                      <c:pt idx="156">
                        <c:v>1.038598287E-11</c:v>
                      </c:pt>
                      <c:pt idx="157">
                        <c:v>5.9043447210000003E-12</c:v>
                      </c:pt>
                      <c:pt idx="158">
                        <c:v>3.8644634370000003E-12</c:v>
                      </c:pt>
                      <c:pt idx="159">
                        <c:v>5.0009683890000001E-12</c:v>
                      </c:pt>
                      <c:pt idx="160">
                        <c:v>9.3642905929999992E-12</c:v>
                      </c:pt>
                      <c:pt idx="161">
                        <c:v>7.0933016409999997E-12</c:v>
                      </c:pt>
                      <c:pt idx="162">
                        <c:v>9.2711654330000003E-12</c:v>
                      </c:pt>
                      <c:pt idx="163">
                        <c:v>4.9303798890000001E-12</c:v>
                      </c:pt>
                      <c:pt idx="164">
                        <c:v>4.9019772620000001E-12</c:v>
                      </c:pt>
                      <c:pt idx="165">
                        <c:v>1.4923869429999999E-11</c:v>
                      </c:pt>
                      <c:pt idx="166">
                        <c:v>7.463085705E-12</c:v>
                      </c:pt>
                      <c:pt idx="167">
                        <c:v>1.9139405770000001E-12</c:v>
                      </c:pt>
                      <c:pt idx="168">
                        <c:v>5.2038902699999999E-12</c:v>
                      </c:pt>
                      <c:pt idx="169">
                        <c:v>4.7761595029999997E-12</c:v>
                      </c:pt>
                      <c:pt idx="170">
                        <c:v>2.8436504449999999E-12</c:v>
                      </c:pt>
                      <c:pt idx="171">
                        <c:v>2.866001924E-12</c:v>
                      </c:pt>
                      <c:pt idx="172">
                        <c:v>2.2997170569999999E-12</c:v>
                      </c:pt>
                      <c:pt idx="173">
                        <c:v>2.7478390659999999E-12</c:v>
                      </c:pt>
                      <c:pt idx="174">
                        <c:v>2.8052146109999998E-12</c:v>
                      </c:pt>
                      <c:pt idx="175">
                        <c:v>2.2759760659999998E-12</c:v>
                      </c:pt>
                      <c:pt idx="176">
                        <c:v>6.4629256809999999E-12</c:v>
                      </c:pt>
                      <c:pt idx="177">
                        <c:v>2.3316223079999998E-13</c:v>
                      </c:pt>
                      <c:pt idx="178">
                        <c:v>4.9999999119999999E-15</c:v>
                      </c:pt>
                      <c:pt idx="179">
                        <c:v>4.9999999119999999E-15</c:v>
                      </c:pt>
                      <c:pt idx="180">
                        <c:v>4.9999999119999999E-15</c:v>
                      </c:pt>
                      <c:pt idx="181">
                        <c:v>4.9999999119999999E-15</c:v>
                      </c:pt>
                      <c:pt idx="182">
                        <c:v>3.6512459719999998E-13</c:v>
                      </c:pt>
                      <c:pt idx="183">
                        <c:v>7.1115292470000004E-13</c:v>
                      </c:pt>
                      <c:pt idx="184">
                        <c:v>4.9999999119999999E-15</c:v>
                      </c:pt>
                      <c:pt idx="185">
                        <c:v>2.0920875710000002E-12</c:v>
                      </c:pt>
                      <c:pt idx="186">
                        <c:v>4.9999999119999999E-15</c:v>
                      </c:pt>
                      <c:pt idx="187">
                        <c:v>4.9999999119999999E-15</c:v>
                      </c:pt>
                      <c:pt idx="188">
                        <c:v>9.7581838439999995E-13</c:v>
                      </c:pt>
                      <c:pt idx="189">
                        <c:v>4.9999999119999999E-15</c:v>
                      </c:pt>
                      <c:pt idx="190">
                        <c:v>4.9999999119999999E-15</c:v>
                      </c:pt>
                      <c:pt idx="191">
                        <c:v>4.9999999119999999E-15</c:v>
                      </c:pt>
                      <c:pt idx="192">
                        <c:v>4.9999999119999999E-15</c:v>
                      </c:pt>
                      <c:pt idx="193">
                        <c:v>4.9999999119999999E-15</c:v>
                      </c:pt>
                      <c:pt idx="194">
                        <c:v>4.9999999119999999E-15</c:v>
                      </c:pt>
                      <c:pt idx="195">
                        <c:v>4.9999999119999999E-15</c:v>
                      </c:pt>
                      <c:pt idx="196">
                        <c:v>4.9999999119999999E-15</c:v>
                      </c:pt>
                      <c:pt idx="197">
                        <c:v>4.9999999119999999E-15</c:v>
                      </c:pt>
                      <c:pt idx="198">
                        <c:v>4.9999999119999999E-15</c:v>
                      </c:pt>
                      <c:pt idx="199">
                        <c:v>4.9999999119999999E-15</c:v>
                      </c:pt>
                      <c:pt idx="200">
                        <c:v>4.9999999119999999E-15</c:v>
                      </c:pt>
                      <c:pt idx="201">
                        <c:v>4.9999999119999999E-15</c:v>
                      </c:pt>
                      <c:pt idx="202">
                        <c:v>4.9999999119999999E-15</c:v>
                      </c:pt>
                      <c:pt idx="203">
                        <c:v>4.9999999119999999E-15</c:v>
                      </c:pt>
                      <c:pt idx="204">
                        <c:v>4.9999999119999999E-15</c:v>
                      </c:pt>
                      <c:pt idx="205">
                        <c:v>4.9999999119999999E-15</c:v>
                      </c:pt>
                      <c:pt idx="206">
                        <c:v>1.6387000260000001E-13</c:v>
                      </c:pt>
                      <c:pt idx="207">
                        <c:v>4.9999999119999999E-15</c:v>
                      </c:pt>
                      <c:pt idx="208">
                        <c:v>4.9999999119999999E-15</c:v>
                      </c:pt>
                      <c:pt idx="209">
                        <c:v>4.9999999119999999E-15</c:v>
                      </c:pt>
                      <c:pt idx="210">
                        <c:v>4.9999999119999999E-15</c:v>
                      </c:pt>
                      <c:pt idx="211">
                        <c:v>4.9999999119999999E-15</c:v>
                      </c:pt>
                      <c:pt idx="212">
                        <c:v>4.9999999119999999E-15</c:v>
                      </c:pt>
                      <c:pt idx="213">
                        <c:v>4.9999999119999999E-15</c:v>
                      </c:pt>
                      <c:pt idx="214">
                        <c:v>3.7822978259999998E-13</c:v>
                      </c:pt>
                      <c:pt idx="215">
                        <c:v>1.6301343960000001E-12</c:v>
                      </c:pt>
                      <c:pt idx="216">
                        <c:v>4.9999999119999999E-15</c:v>
                      </c:pt>
                      <c:pt idx="217">
                        <c:v>4.9999999119999999E-15</c:v>
                      </c:pt>
                      <c:pt idx="218">
                        <c:v>4.9999999119999999E-15</c:v>
                      </c:pt>
                      <c:pt idx="219">
                        <c:v>4.9999999119999999E-15</c:v>
                      </c:pt>
                      <c:pt idx="220">
                        <c:v>4.9999999119999999E-15</c:v>
                      </c:pt>
                      <c:pt idx="221">
                        <c:v>4.9999999119999999E-15</c:v>
                      </c:pt>
                      <c:pt idx="222">
                        <c:v>1.0461911289999999E-12</c:v>
                      </c:pt>
                      <c:pt idx="223">
                        <c:v>4.9999999119999999E-15</c:v>
                      </c:pt>
                      <c:pt idx="224">
                        <c:v>4.9299783009999998E-12</c:v>
                      </c:pt>
                      <c:pt idx="225">
                        <c:v>6.1506377250000004E-13</c:v>
                      </c:pt>
                      <c:pt idx="226">
                        <c:v>2.1644513439999999E-13</c:v>
                      </c:pt>
                      <c:pt idx="227">
                        <c:v>4.9999999119999999E-15</c:v>
                      </c:pt>
                      <c:pt idx="228">
                        <c:v>3.9331060109999998E-13</c:v>
                      </c:pt>
                      <c:pt idx="229">
                        <c:v>4.9999999119999999E-15</c:v>
                      </c:pt>
                      <c:pt idx="230">
                        <c:v>2.6397562519999998E-12</c:v>
                      </c:pt>
                      <c:pt idx="231">
                        <c:v>7.9443344259999992E-12</c:v>
                      </c:pt>
                      <c:pt idx="232">
                        <c:v>4.674976031E-11</c:v>
                      </c:pt>
                      <c:pt idx="233">
                        <c:v>1.083707846E-10</c:v>
                      </c:pt>
                      <c:pt idx="234">
                        <c:v>2.8690413930000001E-10</c:v>
                      </c:pt>
                      <c:pt idx="235">
                        <c:v>5.7773935640000002E-10</c:v>
                      </c:pt>
                      <c:pt idx="236">
                        <c:v>1.087136603E-9</c:v>
                      </c:pt>
                      <c:pt idx="237">
                        <c:v>1.2434167030000001E-9</c:v>
                      </c:pt>
                      <c:pt idx="238">
                        <c:v>1.3353727010000001E-9</c:v>
                      </c:pt>
                      <c:pt idx="239">
                        <c:v>1.3852616829999999E-9</c:v>
                      </c:pt>
                      <c:pt idx="240">
                        <c:v>1.411166628E-9</c:v>
                      </c:pt>
                      <c:pt idx="241">
                        <c:v>1.5593323300000001E-9</c:v>
                      </c:pt>
                      <c:pt idx="242">
                        <c:v>1.536644589E-9</c:v>
                      </c:pt>
                      <c:pt idx="243">
                        <c:v>1.3516439080000001E-9</c:v>
                      </c:pt>
                      <c:pt idx="244">
                        <c:v>1.1978723570000001E-9</c:v>
                      </c:pt>
                      <c:pt idx="245">
                        <c:v>1.1846642560000001E-9</c:v>
                      </c:pt>
                      <c:pt idx="246">
                        <c:v>8.0238282679999996E-10</c:v>
                      </c:pt>
                      <c:pt idx="247">
                        <c:v>6.4274774389999998E-10</c:v>
                      </c:pt>
                      <c:pt idx="248">
                        <c:v>6.7160256520000006E-11</c:v>
                      </c:pt>
                      <c:pt idx="249">
                        <c:v>5.4336201339999998E-14</c:v>
                      </c:pt>
                      <c:pt idx="250">
                        <c:v>2.9251362620000002E-13</c:v>
                      </c:pt>
                      <c:pt idx="251">
                        <c:v>8.201464681E-13</c:v>
                      </c:pt>
                      <c:pt idx="252">
                        <c:v>8.5999462760000002E-12</c:v>
                      </c:pt>
                      <c:pt idx="253">
                        <c:v>2.167841254E-11</c:v>
                      </c:pt>
                      <c:pt idx="254">
                        <c:v>8.8334055349999997E-11</c:v>
                      </c:pt>
                      <c:pt idx="255">
                        <c:v>1.2939072039999999E-10</c:v>
                      </c:pt>
                      <c:pt idx="256">
                        <c:v>2.157485579E-10</c:v>
                      </c:pt>
                      <c:pt idx="257">
                        <c:v>2.8409471999999998E-10</c:v>
                      </c:pt>
                      <c:pt idx="258">
                        <c:v>3.0265245869999998E-10</c:v>
                      </c:pt>
                      <c:pt idx="259">
                        <c:v>2.858171755E-10</c:v>
                      </c:pt>
                      <c:pt idx="260">
                        <c:v>3.2886193770000001E-10</c:v>
                      </c:pt>
                      <c:pt idx="261">
                        <c:v>3.104791146E-10</c:v>
                      </c:pt>
                      <c:pt idx="262">
                        <c:v>3.8885461520000001E-10</c:v>
                      </c:pt>
                      <c:pt idx="263">
                        <c:v>3.2647923249999999E-10</c:v>
                      </c:pt>
                      <c:pt idx="264">
                        <c:v>2.7471647180000002E-10</c:v>
                      </c:pt>
                      <c:pt idx="265">
                        <c:v>2.6302279800000001E-10</c:v>
                      </c:pt>
                      <c:pt idx="266">
                        <c:v>2.0127455259999999E-10</c:v>
                      </c:pt>
                      <c:pt idx="267">
                        <c:v>1.2617114300000001E-10</c:v>
                      </c:pt>
                      <c:pt idx="268">
                        <c:v>3.6671197330000003E-11</c:v>
                      </c:pt>
                      <c:pt idx="269">
                        <c:v>9.2829580829999997E-12</c:v>
                      </c:pt>
                      <c:pt idx="270">
                        <c:v>1.2231633240000001E-11</c:v>
                      </c:pt>
                      <c:pt idx="271">
                        <c:v>2.978307878E-11</c:v>
                      </c:pt>
                      <c:pt idx="272">
                        <c:v>8.3167049639999997E-11</c:v>
                      </c:pt>
                      <c:pt idx="273">
                        <c:v>2.1777458999999999E-10</c:v>
                      </c:pt>
                      <c:pt idx="274">
                        <c:v>4.3551351410000001E-10</c:v>
                      </c:pt>
                      <c:pt idx="275">
                        <c:v>9.2777735490000005E-10</c:v>
                      </c:pt>
                      <c:pt idx="276">
                        <c:v>1.452915011E-9</c:v>
                      </c:pt>
                      <c:pt idx="277">
                        <c:v>1.8596881809999999E-9</c:v>
                      </c:pt>
                      <c:pt idx="278">
                        <c:v>2.1709938289999999E-9</c:v>
                      </c:pt>
                      <c:pt idx="279">
                        <c:v>2.1549435570000001E-9</c:v>
                      </c:pt>
                      <c:pt idx="280">
                        <c:v>2.244266994E-9</c:v>
                      </c:pt>
                      <c:pt idx="281">
                        <c:v>2.3165185330000001E-9</c:v>
                      </c:pt>
                      <c:pt idx="282">
                        <c:v>2.2358641600000001E-9</c:v>
                      </c:pt>
                      <c:pt idx="283">
                        <c:v>2.124501686E-9</c:v>
                      </c:pt>
                      <c:pt idx="284">
                        <c:v>1.9809009989999998E-9</c:v>
                      </c:pt>
                      <c:pt idx="285">
                        <c:v>1.685268591E-9</c:v>
                      </c:pt>
                      <c:pt idx="286">
                        <c:v>1.5212371359999999E-9</c:v>
                      </c:pt>
                      <c:pt idx="287">
                        <c:v>1.056552734E-9</c:v>
                      </c:pt>
                      <c:pt idx="288">
                        <c:v>2.1082927070000001E-10</c:v>
                      </c:pt>
                      <c:pt idx="289">
                        <c:v>6.867379929E-12</c:v>
                      </c:pt>
                      <c:pt idx="290">
                        <c:v>5.9981949959999997E-12</c:v>
                      </c:pt>
                      <c:pt idx="291">
                        <c:v>1.253745111E-11</c:v>
                      </c:pt>
                      <c:pt idx="292">
                        <c:v>4.165565462E-11</c:v>
                      </c:pt>
                      <c:pt idx="293">
                        <c:v>1.8490026179999999E-10</c:v>
                      </c:pt>
                      <c:pt idx="294">
                        <c:v>4.1736591960000001E-10</c:v>
                      </c:pt>
                      <c:pt idx="295">
                        <c:v>8.8720469859999996E-10</c:v>
                      </c:pt>
                      <c:pt idx="296">
                        <c:v>1.279796158E-9</c:v>
                      </c:pt>
                      <c:pt idx="297">
                        <c:v>1.7641178519999999E-9</c:v>
                      </c:pt>
                      <c:pt idx="298">
                        <c:v>1.954844508E-9</c:v>
                      </c:pt>
                      <c:pt idx="299">
                        <c:v>2.0604569159999999E-9</c:v>
                      </c:pt>
                      <c:pt idx="300">
                        <c:v>2.2581485569999999E-9</c:v>
                      </c:pt>
                      <c:pt idx="301">
                        <c:v>2.4700588239999999E-9</c:v>
                      </c:pt>
                      <c:pt idx="302">
                        <c:v>2.2914334869999998E-9</c:v>
                      </c:pt>
                      <c:pt idx="303">
                        <c:v>2.254207709E-9</c:v>
                      </c:pt>
                      <c:pt idx="304">
                        <c:v>1.9697936620000001E-9</c:v>
                      </c:pt>
                      <c:pt idx="305">
                        <c:v>1.922935144E-9</c:v>
                      </c:pt>
                      <c:pt idx="306">
                        <c:v>1.459152577E-9</c:v>
                      </c:pt>
                      <c:pt idx="307">
                        <c:v>1.053960696E-9</c:v>
                      </c:pt>
                      <c:pt idx="308">
                        <c:v>3.770369017E-10</c:v>
                      </c:pt>
                      <c:pt idx="309">
                        <c:v>3.3952448489999998E-11</c:v>
                      </c:pt>
                      <c:pt idx="310">
                        <c:v>4.8029517859999999E-11</c:v>
                      </c:pt>
                      <c:pt idx="311">
                        <c:v>1.27368352E-10</c:v>
                      </c:pt>
                      <c:pt idx="312">
                        <c:v>3.2590552480000002E-10</c:v>
                      </c:pt>
                      <c:pt idx="313">
                        <c:v>1.1588381370000001E-9</c:v>
                      </c:pt>
                      <c:pt idx="314">
                        <c:v>2.704845015E-9</c:v>
                      </c:pt>
                      <c:pt idx="315">
                        <c:v>4.8714525750000002E-9</c:v>
                      </c:pt>
                      <c:pt idx="316">
                        <c:v>6.2999530039999998E-9</c:v>
                      </c:pt>
                      <c:pt idx="317">
                        <c:v>8.0861264349999996E-9</c:v>
                      </c:pt>
                      <c:pt idx="318">
                        <c:v>8.5226830040000001E-9</c:v>
                      </c:pt>
                      <c:pt idx="319">
                        <c:v>8.847416133E-9</c:v>
                      </c:pt>
                      <c:pt idx="320">
                        <c:v>9.7759658150000006E-9</c:v>
                      </c:pt>
                      <c:pt idx="321">
                        <c:v>9.981236282E-9</c:v>
                      </c:pt>
                      <c:pt idx="322">
                        <c:v>1.0049252989999999E-8</c:v>
                      </c:pt>
                      <c:pt idx="323">
                        <c:v>9.5946397489999992E-9</c:v>
                      </c:pt>
                      <c:pt idx="324">
                        <c:v>8.465918633E-9</c:v>
                      </c:pt>
                      <c:pt idx="325">
                        <c:v>7.5522779140000001E-9</c:v>
                      </c:pt>
                      <c:pt idx="326">
                        <c:v>6.0990528180000002E-9</c:v>
                      </c:pt>
                      <c:pt idx="327">
                        <c:v>3.5696003930000001E-9</c:v>
                      </c:pt>
                      <c:pt idx="328">
                        <c:v>6.3266236690000001E-10</c:v>
                      </c:pt>
                      <c:pt idx="329">
                        <c:v>1.130581045E-10</c:v>
                      </c:pt>
                      <c:pt idx="330">
                        <c:v>1.544321199E-10</c:v>
                      </c:pt>
                      <c:pt idx="331">
                        <c:v>4.7610360099999999E-10</c:v>
                      </c:pt>
                      <c:pt idx="332">
                        <c:v>1.5022433299999999E-9</c:v>
                      </c:pt>
                      <c:pt idx="333">
                        <c:v>4.4396522009999997E-9</c:v>
                      </c:pt>
                      <c:pt idx="334">
                        <c:v>1.0783433700000001E-8</c:v>
                      </c:pt>
                      <c:pt idx="335">
                        <c:v>2.313693948E-8</c:v>
                      </c:pt>
                      <c:pt idx="336">
                        <c:v>2.8689326469999998E-8</c:v>
                      </c:pt>
                      <c:pt idx="337">
                        <c:v>3.2566269680000001E-8</c:v>
                      </c:pt>
                      <c:pt idx="338">
                        <c:v>3.7096633319999998E-8</c:v>
                      </c:pt>
                      <c:pt idx="339">
                        <c:v>3.7933670430000003E-8</c:v>
                      </c:pt>
                      <c:pt idx="340">
                        <c:v>4.328847325E-8</c:v>
                      </c:pt>
                      <c:pt idx="341">
                        <c:v>4.4545394930000002E-8</c:v>
                      </c:pt>
                      <c:pt idx="342">
                        <c:v>4.3575873580000002E-8</c:v>
                      </c:pt>
                      <c:pt idx="343">
                        <c:v>3.853106278E-8</c:v>
                      </c:pt>
                      <c:pt idx="344">
                        <c:v>3.6980218000000001E-8</c:v>
                      </c:pt>
                      <c:pt idx="345">
                        <c:v>3.1306175429999997E-8</c:v>
                      </c:pt>
                      <c:pt idx="346">
                        <c:v>2.4731415139999999E-8</c:v>
                      </c:pt>
                      <c:pt idx="347">
                        <c:v>1.3566718419999999E-8</c:v>
                      </c:pt>
                      <c:pt idx="348">
                        <c:v>2.2697228540000002E-9</c:v>
                      </c:pt>
                      <c:pt idx="349">
                        <c:v>3.4105696049999998E-10</c:v>
                      </c:pt>
                      <c:pt idx="350">
                        <c:v>5.4495208350000003E-10</c:v>
                      </c:pt>
                      <c:pt idx="351">
                        <c:v>1.430827234E-9</c:v>
                      </c:pt>
                      <c:pt idx="352">
                        <c:v>4.8290056400000001E-9</c:v>
                      </c:pt>
                      <c:pt idx="353">
                        <c:v>2.1052779080000001E-8</c:v>
                      </c:pt>
                      <c:pt idx="354">
                        <c:v>2.818176803E-8</c:v>
                      </c:pt>
                      <c:pt idx="355">
                        <c:v>5.649069834E-8</c:v>
                      </c:pt>
                      <c:pt idx="356">
                        <c:v>8.6511299459999995E-8</c:v>
                      </c:pt>
                      <c:pt idx="357">
                        <c:v>1.058453378E-7</c:v>
                      </c:pt>
                      <c:pt idx="358">
                        <c:v>1.182763114E-7</c:v>
                      </c:pt>
                      <c:pt idx="359">
                        <c:v>1.3006155090000001E-7</c:v>
                      </c:pt>
                      <c:pt idx="360">
                        <c:v>1.3853804150000001E-7</c:v>
                      </c:pt>
                      <c:pt idx="361">
                        <c:v>1.422978926E-7</c:v>
                      </c:pt>
                      <c:pt idx="362">
                        <c:v>1.4110827350000001E-7</c:v>
                      </c:pt>
                      <c:pt idx="363">
                        <c:v>1.3066727429999999E-7</c:v>
                      </c:pt>
                      <c:pt idx="364">
                        <c:v>1.2242361439999999E-7</c:v>
                      </c:pt>
                      <c:pt idx="365">
                        <c:v>1.0551246279999999E-7</c:v>
                      </c:pt>
                      <c:pt idx="366">
                        <c:v>8.3380818689999999E-8</c:v>
                      </c:pt>
                      <c:pt idx="367">
                        <c:v>5.1171973329999998E-8</c:v>
                      </c:pt>
                      <c:pt idx="368">
                        <c:v>1.793964977E-8</c:v>
                      </c:pt>
                      <c:pt idx="369">
                        <c:v>2.2477587850000001E-10</c:v>
                      </c:pt>
                      <c:pt idx="370">
                        <c:v>2.7843900800000001E-11</c:v>
                      </c:pt>
                      <c:pt idx="371">
                        <c:v>1.034774783E-11</c:v>
                      </c:pt>
                      <c:pt idx="372">
                        <c:v>7.2218064859999999E-12</c:v>
                      </c:pt>
                      <c:pt idx="373">
                        <c:v>2.710902509E-11</c:v>
                      </c:pt>
                      <c:pt idx="374">
                        <c:v>5.0351205840000003E-11</c:v>
                      </c:pt>
                      <c:pt idx="375">
                        <c:v>1.565286928E-10</c:v>
                      </c:pt>
                      <c:pt idx="376">
                        <c:v>1.3286860499999999E-10</c:v>
                      </c:pt>
                      <c:pt idx="377">
                        <c:v>1.790531334E-10</c:v>
                      </c:pt>
                      <c:pt idx="378">
                        <c:v>2.2446065840000001E-10</c:v>
                      </c:pt>
                      <c:pt idx="379">
                        <c:v>2.0676158010000001E-10</c:v>
                      </c:pt>
                      <c:pt idx="380">
                        <c:v>3.0900701439999998E-10</c:v>
                      </c:pt>
                      <c:pt idx="381">
                        <c:v>1.978769926E-10</c:v>
                      </c:pt>
                      <c:pt idx="382">
                        <c:v>2.3612689579999999E-10</c:v>
                      </c:pt>
                      <c:pt idx="383">
                        <c:v>1.9072822489999999E-10</c:v>
                      </c:pt>
                      <c:pt idx="384">
                        <c:v>1.773920039E-10</c:v>
                      </c:pt>
                      <c:pt idx="385">
                        <c:v>2.0482950060000001E-10</c:v>
                      </c:pt>
                      <c:pt idx="386">
                        <c:v>1.370152047E-10</c:v>
                      </c:pt>
                      <c:pt idx="387">
                        <c:v>9.9472541319999996E-11</c:v>
                      </c:pt>
                      <c:pt idx="388">
                        <c:v>2.3652737749999999E-11</c:v>
                      </c:pt>
                      <c:pt idx="389">
                        <c:v>3.4898162919999999E-12</c:v>
                      </c:pt>
                      <c:pt idx="390">
                        <c:v>6.4059677700000001E-12</c:v>
                      </c:pt>
                      <c:pt idx="391">
                        <c:v>1.6478087989999999E-11</c:v>
                      </c:pt>
                      <c:pt idx="392">
                        <c:v>2.006974968E-11</c:v>
                      </c:pt>
                      <c:pt idx="393">
                        <c:v>3.6533109869999998E-11</c:v>
                      </c:pt>
                      <c:pt idx="394">
                        <c:v>7.0805812600000005E-11</c:v>
                      </c:pt>
                      <c:pt idx="395">
                        <c:v>1.088335116E-10</c:v>
                      </c:pt>
                      <c:pt idx="396">
                        <c:v>1.444143138E-10</c:v>
                      </c:pt>
                      <c:pt idx="397">
                        <c:v>1.396604776E-10</c:v>
                      </c:pt>
                      <c:pt idx="398">
                        <c:v>1.619634565E-10</c:v>
                      </c:pt>
                      <c:pt idx="399">
                        <c:v>2.2524240809999999E-10</c:v>
                      </c:pt>
                      <c:pt idx="400">
                        <c:v>3.0167629510000001E-10</c:v>
                      </c:pt>
                      <c:pt idx="401">
                        <c:v>2.0644781719999999E-10</c:v>
                      </c:pt>
                      <c:pt idx="402">
                        <c:v>2.6711011180000002E-10</c:v>
                      </c:pt>
                      <c:pt idx="403">
                        <c:v>2.4726262699999998E-10</c:v>
                      </c:pt>
                      <c:pt idx="404">
                        <c:v>2.077544942E-10</c:v>
                      </c:pt>
                      <c:pt idx="405">
                        <c:v>1.9217182009999999E-10</c:v>
                      </c:pt>
                      <c:pt idx="406">
                        <c:v>1.398252208E-10</c:v>
                      </c:pt>
                      <c:pt idx="407">
                        <c:v>9.1010199379999997E-11</c:v>
                      </c:pt>
                      <c:pt idx="408">
                        <c:v>1.40312692E-11</c:v>
                      </c:pt>
                      <c:pt idx="409">
                        <c:v>4.9999999119999999E-15</c:v>
                      </c:pt>
                      <c:pt idx="410">
                        <c:v>8.4205017089999996E-13</c:v>
                      </c:pt>
                      <c:pt idx="411">
                        <c:v>4.9999999119999999E-15</c:v>
                      </c:pt>
                      <c:pt idx="412">
                        <c:v>4.9999999119999999E-15</c:v>
                      </c:pt>
                      <c:pt idx="413">
                        <c:v>8.1539224159999997E-13</c:v>
                      </c:pt>
                      <c:pt idx="414">
                        <c:v>5.9064437369999998E-12</c:v>
                      </c:pt>
                      <c:pt idx="415">
                        <c:v>2.6414222369999999E-13</c:v>
                      </c:pt>
                      <c:pt idx="416">
                        <c:v>2.1251665789999998E-12</c:v>
                      </c:pt>
                      <c:pt idx="417">
                        <c:v>4.9999999119999999E-15</c:v>
                      </c:pt>
                      <c:pt idx="418">
                        <c:v>4.9999999119999999E-15</c:v>
                      </c:pt>
                      <c:pt idx="419">
                        <c:v>4.4428024630000001E-13</c:v>
                      </c:pt>
                      <c:pt idx="420">
                        <c:v>4.9999999119999999E-15</c:v>
                      </c:pt>
                      <c:pt idx="421">
                        <c:v>7.8083091209999995E-13</c:v>
                      </c:pt>
                      <c:pt idx="422">
                        <c:v>3.6461831820000001E-12</c:v>
                      </c:pt>
                      <c:pt idx="423">
                        <c:v>3.4653657979999999E-12</c:v>
                      </c:pt>
                      <c:pt idx="424">
                        <c:v>1.3201798599999999E-12</c:v>
                      </c:pt>
                      <c:pt idx="425">
                        <c:v>3.4948331120000002E-12</c:v>
                      </c:pt>
                      <c:pt idx="426">
                        <c:v>4.9999999119999999E-15</c:v>
                      </c:pt>
                      <c:pt idx="427">
                        <c:v>6.7808302379999996E-12</c:v>
                      </c:pt>
                      <c:pt idx="428">
                        <c:v>2.0542077149999998E-12</c:v>
                      </c:pt>
                      <c:pt idx="429">
                        <c:v>4.9999999119999999E-15</c:v>
                      </c:pt>
                      <c:pt idx="430">
                        <c:v>2.6475820229999999E-12</c:v>
                      </c:pt>
                      <c:pt idx="431">
                        <c:v>1.92148901E-12</c:v>
                      </c:pt>
                      <c:pt idx="432">
                        <c:v>1.0023190609999999E-11</c:v>
                      </c:pt>
                      <c:pt idx="433">
                        <c:v>2.2286466080000001E-11</c:v>
                      </c:pt>
                      <c:pt idx="434">
                        <c:v>5.7826625429999998E-11</c:v>
                      </c:pt>
                      <c:pt idx="435">
                        <c:v>5.4973886550000001E-11</c:v>
                      </c:pt>
                      <c:pt idx="436">
                        <c:v>6.6605790329999999E-11</c:v>
                      </c:pt>
                      <c:pt idx="437">
                        <c:v>7.5878629769999999E-11</c:v>
                      </c:pt>
                      <c:pt idx="438">
                        <c:v>1.122506324E-10</c:v>
                      </c:pt>
                      <c:pt idx="439">
                        <c:v>9.891969188E-11</c:v>
                      </c:pt>
                      <c:pt idx="440">
                        <c:v>1.063878152E-10</c:v>
                      </c:pt>
                      <c:pt idx="441">
                        <c:v>1.5003513709999999E-10</c:v>
                      </c:pt>
                      <c:pt idx="442">
                        <c:v>1.1642128929999999E-10</c:v>
                      </c:pt>
                      <c:pt idx="443">
                        <c:v>9.9048255710000001E-11</c:v>
                      </c:pt>
                      <c:pt idx="444">
                        <c:v>1.091744473E-10</c:v>
                      </c:pt>
                      <c:pt idx="445">
                        <c:v>7.9322354239999998E-11</c:v>
                      </c:pt>
                      <c:pt idx="446">
                        <c:v>5.7273678860000002E-11</c:v>
                      </c:pt>
                      <c:pt idx="447">
                        <c:v>2.3066926839999999E-11</c:v>
                      </c:pt>
                      <c:pt idx="448">
                        <c:v>3.0198059759999999E-12</c:v>
                      </c:pt>
                      <c:pt idx="449">
                        <c:v>1.611271663E-12</c:v>
                      </c:pt>
                      <c:pt idx="450">
                        <c:v>7.6301703670000005E-14</c:v>
                      </c:pt>
                      <c:pt idx="451">
                        <c:v>2.4325723729999999E-13</c:v>
                      </c:pt>
                      <c:pt idx="452">
                        <c:v>1.398239597E-12</c:v>
                      </c:pt>
                      <c:pt idx="453">
                        <c:v>4.9999999119999999E-15</c:v>
                      </c:pt>
                      <c:pt idx="454">
                        <c:v>2.3637300880000001E-12</c:v>
                      </c:pt>
                      <c:pt idx="455">
                        <c:v>4.9999999119999999E-15</c:v>
                      </c:pt>
                      <c:pt idx="456">
                        <c:v>1.295605984E-12</c:v>
                      </c:pt>
                      <c:pt idx="457">
                        <c:v>4.9999999119999999E-15</c:v>
                      </c:pt>
                      <c:pt idx="458">
                        <c:v>4.9999999119999999E-15</c:v>
                      </c:pt>
                      <c:pt idx="459">
                        <c:v>3.4992935199999999E-12</c:v>
                      </c:pt>
                      <c:pt idx="460">
                        <c:v>4.9999999119999999E-15</c:v>
                      </c:pt>
                      <c:pt idx="461">
                        <c:v>4.9999999119999999E-15</c:v>
                      </c:pt>
                      <c:pt idx="462">
                        <c:v>4.9999999119999999E-15</c:v>
                      </c:pt>
                      <c:pt idx="463">
                        <c:v>4.9999999119999999E-15</c:v>
                      </c:pt>
                      <c:pt idx="464">
                        <c:v>4.9999999119999999E-15</c:v>
                      </c:pt>
                      <c:pt idx="465">
                        <c:v>4.9999999119999999E-15</c:v>
                      </c:pt>
                      <c:pt idx="466">
                        <c:v>4.9999999119999999E-15</c:v>
                      </c:pt>
                      <c:pt idx="467">
                        <c:v>4.9999999119999999E-15</c:v>
                      </c:pt>
                      <c:pt idx="468">
                        <c:v>4.9999999119999999E-15</c:v>
                      </c:pt>
                      <c:pt idx="469">
                        <c:v>4.9999999119999999E-15</c:v>
                      </c:pt>
                      <c:pt idx="470">
                        <c:v>4.9999999119999999E-15</c:v>
                      </c:pt>
                      <c:pt idx="471">
                        <c:v>8.1519166419999998E-13</c:v>
                      </c:pt>
                      <c:pt idx="472">
                        <c:v>5.2049094200000001E-12</c:v>
                      </c:pt>
                      <c:pt idx="473">
                        <c:v>1.5420954440000001E-11</c:v>
                      </c:pt>
                      <c:pt idx="474">
                        <c:v>3.4425212679999997E-11</c:v>
                      </c:pt>
                      <c:pt idx="475">
                        <c:v>3.9832089020000003E-11</c:v>
                      </c:pt>
                      <c:pt idx="476">
                        <c:v>5.9683848140000001E-11</c:v>
                      </c:pt>
                      <c:pt idx="477">
                        <c:v>6.1774210750000006E-11</c:v>
                      </c:pt>
                      <c:pt idx="478">
                        <c:v>6.6596742009999994E-11</c:v>
                      </c:pt>
                      <c:pt idx="479">
                        <c:v>6.7055409840000004E-11</c:v>
                      </c:pt>
                      <c:pt idx="480">
                        <c:v>6.1251823060000005E-11</c:v>
                      </c:pt>
                      <c:pt idx="481">
                        <c:v>6.6998913360000002E-11</c:v>
                      </c:pt>
                      <c:pt idx="482">
                        <c:v>7.3655130610000001E-11</c:v>
                      </c:pt>
                      <c:pt idx="483">
                        <c:v>5.1139596030000002E-11</c:v>
                      </c:pt>
                      <c:pt idx="484">
                        <c:v>7.5047634770000001E-11</c:v>
                      </c:pt>
                      <c:pt idx="485">
                        <c:v>3.3660536159999997E-11</c:v>
                      </c:pt>
                      <c:pt idx="486">
                        <c:v>2.313850327E-11</c:v>
                      </c:pt>
                      <c:pt idx="487">
                        <c:v>1.729431355E-11</c:v>
                      </c:pt>
                      <c:pt idx="488">
                        <c:v>3.302608404E-12</c:v>
                      </c:pt>
                      <c:pt idx="489">
                        <c:v>4.9999999119999999E-15</c:v>
                      </c:pt>
                      <c:pt idx="490">
                        <c:v>1.53202364E-12</c:v>
                      </c:pt>
                      <c:pt idx="491">
                        <c:v>7.9740016670000002E-12</c:v>
                      </c:pt>
                      <c:pt idx="492">
                        <c:v>2.161885948E-11</c:v>
                      </c:pt>
                      <c:pt idx="493">
                        <c:v>3.1346737710000001E-11</c:v>
                      </c:pt>
                      <c:pt idx="494">
                        <c:v>8.7048389330000002E-11</c:v>
                      </c:pt>
                      <c:pt idx="495">
                        <c:v>1.2439699269999999E-10</c:v>
                      </c:pt>
                      <c:pt idx="496">
                        <c:v>1.5278364680000001E-10</c:v>
                      </c:pt>
                      <c:pt idx="497">
                        <c:v>1.9355704540000001E-10</c:v>
                      </c:pt>
                      <c:pt idx="498">
                        <c:v>1.9326289180000001E-10</c:v>
                      </c:pt>
                      <c:pt idx="499">
                        <c:v>1.8238882629999999E-10</c:v>
                      </c:pt>
                      <c:pt idx="500">
                        <c:v>2.507556107E-10</c:v>
                      </c:pt>
                      <c:pt idx="501">
                        <c:v>2.110752129E-10</c:v>
                      </c:pt>
                      <c:pt idx="502">
                        <c:v>1.8745384409999999E-10</c:v>
                      </c:pt>
                      <c:pt idx="503">
                        <c:v>2.137621746E-10</c:v>
                      </c:pt>
                      <c:pt idx="504">
                        <c:v>1.630655194E-10</c:v>
                      </c:pt>
                      <c:pt idx="505">
                        <c:v>1.2055610680000001E-10</c:v>
                      </c:pt>
                      <c:pt idx="506">
                        <c:v>9.6395891269999996E-11</c:v>
                      </c:pt>
                      <c:pt idx="507">
                        <c:v>7.7200135169999997E-11</c:v>
                      </c:pt>
                      <c:pt idx="508">
                        <c:v>1.6435162260000001E-11</c:v>
                      </c:pt>
                      <c:pt idx="509">
                        <c:v>7.6389797270000004E-12</c:v>
                      </c:pt>
                      <c:pt idx="510">
                        <c:v>1.5967173759999999E-11</c:v>
                      </c:pt>
                      <c:pt idx="511">
                        <c:v>2.6899687340000001E-11</c:v>
                      </c:pt>
                      <c:pt idx="512">
                        <c:v>9.6880739539999995E-11</c:v>
                      </c:pt>
                      <c:pt idx="513">
                        <c:v>2.3165777629999999E-10</c:v>
                      </c:pt>
                      <c:pt idx="514">
                        <c:v>3.6259215069999999E-10</c:v>
                      </c:pt>
                      <c:pt idx="515">
                        <c:v>6.6693151E-10</c:v>
                      </c:pt>
                      <c:pt idx="516">
                        <c:v>7.4668315969999996E-10</c:v>
                      </c:pt>
                      <c:pt idx="517">
                        <c:v>8.1506462689999995E-10</c:v>
                      </c:pt>
                      <c:pt idx="518">
                        <c:v>9.018714664E-10</c:v>
                      </c:pt>
                      <c:pt idx="519">
                        <c:v>9.5434438130000005E-10</c:v>
                      </c:pt>
                      <c:pt idx="520">
                        <c:v>1.0758293149999999E-9</c:v>
                      </c:pt>
                      <c:pt idx="521">
                        <c:v>1.0183924810000001E-9</c:v>
                      </c:pt>
                      <c:pt idx="522">
                        <c:v>9.8226193850000002E-10</c:v>
                      </c:pt>
                      <c:pt idx="523">
                        <c:v>8.5347562349999997E-10</c:v>
                      </c:pt>
                      <c:pt idx="524">
                        <c:v>9.6003094359999993E-10</c:v>
                      </c:pt>
                      <c:pt idx="525">
                        <c:v>7.699273441E-10</c:v>
                      </c:pt>
                      <c:pt idx="526">
                        <c:v>5.8084748119999997E-10</c:v>
                      </c:pt>
                      <c:pt idx="527">
                        <c:v>3.3414918050000002E-10</c:v>
                      </c:pt>
                      <c:pt idx="528">
                        <c:v>3.171965468E-11</c:v>
                      </c:pt>
                      <c:pt idx="529">
                        <c:v>1.1416860509999999E-11</c:v>
                      </c:pt>
                      <c:pt idx="530">
                        <c:v>3.2818612410000003E-11</c:v>
                      </c:pt>
                      <c:pt idx="531">
                        <c:v>8.9358243029999995E-11</c:v>
                      </c:pt>
                      <c:pt idx="532">
                        <c:v>2.5943686090000002E-10</c:v>
                      </c:pt>
                      <c:pt idx="533">
                        <c:v>4.6987508329999997E-10</c:v>
                      </c:pt>
                      <c:pt idx="534">
                        <c:v>8.8191520749999999E-10</c:v>
                      </c:pt>
                      <c:pt idx="535">
                        <c:v>1.3195525780000001E-9</c:v>
                      </c:pt>
                      <c:pt idx="536">
                        <c:v>1.822272E-9</c:v>
                      </c:pt>
                      <c:pt idx="537">
                        <c:v>2.0026795779999999E-9</c:v>
                      </c:pt>
                      <c:pt idx="538">
                        <c:v>2.1687667219999999E-9</c:v>
                      </c:pt>
                      <c:pt idx="539">
                        <c:v>2.4288298039999999E-9</c:v>
                      </c:pt>
                      <c:pt idx="540">
                        <c:v>2.5491799780000001E-9</c:v>
                      </c:pt>
                      <c:pt idx="541">
                        <c:v>2.4109449990000002E-9</c:v>
                      </c:pt>
                      <c:pt idx="542">
                        <c:v>2.563220969E-9</c:v>
                      </c:pt>
                      <c:pt idx="543">
                        <c:v>2.2412498520000001E-9</c:v>
                      </c:pt>
                      <c:pt idx="544">
                        <c:v>2.0873991419999998E-9</c:v>
                      </c:pt>
                      <c:pt idx="545">
                        <c:v>1.9293628920000002E-9</c:v>
                      </c:pt>
                      <c:pt idx="546">
                        <c:v>1.525324644E-9</c:v>
                      </c:pt>
                      <c:pt idx="547">
                        <c:v>9.0134405490000005E-10</c:v>
                      </c:pt>
                      <c:pt idx="548">
                        <c:v>2.013570977E-10</c:v>
                      </c:pt>
                      <c:pt idx="549">
                        <c:v>6.7534935980000005E-11</c:v>
                      </c:pt>
                      <c:pt idx="550">
                        <c:v>1.2683964990000001E-10</c:v>
                      </c:pt>
                      <c:pt idx="551">
                        <c:v>3.2712527130000001E-10</c:v>
                      </c:pt>
                      <c:pt idx="552">
                        <c:v>8.3800832939999998E-10</c:v>
                      </c:pt>
                      <c:pt idx="553">
                        <c:v>1.7097434579999999E-9</c:v>
                      </c:pt>
                      <c:pt idx="554">
                        <c:v>2.8267932440000001E-9</c:v>
                      </c:pt>
                      <c:pt idx="555">
                        <c:v>3.5651437359999999E-9</c:v>
                      </c:pt>
                      <c:pt idx="556">
                        <c:v>4.5713295369999997E-9</c:v>
                      </c:pt>
                      <c:pt idx="557">
                        <c:v>5.489711796E-9</c:v>
                      </c:pt>
                      <c:pt idx="558">
                        <c:v>5.5985047710000002E-9</c:v>
                      </c:pt>
                      <c:pt idx="559">
                        <c:v>6.1339529009999997E-9</c:v>
                      </c:pt>
                      <c:pt idx="560">
                        <c:v>6.2799050400000003E-9</c:v>
                      </c:pt>
                      <c:pt idx="561">
                        <c:v>6.0929257200000003E-9</c:v>
                      </c:pt>
                      <c:pt idx="562">
                        <c:v>5.6247602129999999E-9</c:v>
                      </c:pt>
                      <c:pt idx="563">
                        <c:v>5.3539856989999998E-9</c:v>
                      </c:pt>
                      <c:pt idx="564">
                        <c:v>4.6598525039999999E-9</c:v>
                      </c:pt>
                      <c:pt idx="565">
                        <c:v>4.1673335889999998E-9</c:v>
                      </c:pt>
                      <c:pt idx="566">
                        <c:v>3.0361788639999998E-9</c:v>
                      </c:pt>
                      <c:pt idx="567">
                        <c:v>1.4785016540000001E-9</c:v>
                      </c:pt>
                      <c:pt idx="568">
                        <c:v>1.734486305E-10</c:v>
                      </c:pt>
                      <c:pt idx="569">
                        <c:v>1.902215711E-11</c:v>
                      </c:pt>
                      <c:pt idx="570">
                        <c:v>5.6365471320000001E-11</c:v>
                      </c:pt>
                      <c:pt idx="571">
                        <c:v>1.292968926E-10</c:v>
                      </c:pt>
                      <c:pt idx="572">
                        <c:v>2.9698435379999999E-10</c:v>
                      </c:pt>
                      <c:pt idx="573">
                        <c:v>5.4720189489999996E-10</c:v>
                      </c:pt>
                      <c:pt idx="574">
                        <c:v>1.1588184860000001E-9</c:v>
                      </c:pt>
                      <c:pt idx="575">
                        <c:v>1.6865456810000001E-9</c:v>
                      </c:pt>
                      <c:pt idx="576">
                        <c:v>2.0291892609999999E-9</c:v>
                      </c:pt>
                      <c:pt idx="577">
                        <c:v>2.3679460609999998E-9</c:v>
                      </c:pt>
                      <c:pt idx="578">
                        <c:v>2.555805789E-9</c:v>
                      </c:pt>
                      <c:pt idx="579">
                        <c:v>2.637034147E-9</c:v>
                      </c:pt>
                      <c:pt idx="580">
                        <c:v>2.7564623920000002E-9</c:v>
                      </c:pt>
                      <c:pt idx="581">
                        <c:v>2.8190196840000001E-9</c:v>
                      </c:pt>
                      <c:pt idx="582">
                        <c:v>2.9238116369999999E-9</c:v>
                      </c:pt>
                      <c:pt idx="583">
                        <c:v>2.5925088740000001E-9</c:v>
                      </c:pt>
                      <c:pt idx="584">
                        <c:v>2.5196607020000001E-9</c:v>
                      </c:pt>
                      <c:pt idx="585">
                        <c:v>2.0214121490000001E-9</c:v>
                      </c:pt>
                      <c:pt idx="586">
                        <c:v>1.624797519E-9</c:v>
                      </c:pt>
                      <c:pt idx="587">
                        <c:v>9.2817209470000003E-10</c:v>
                      </c:pt>
                      <c:pt idx="588">
                        <c:v>2.9075006290000001E-10</c:v>
                      </c:pt>
                      <c:pt idx="589">
                        <c:v>1.3688730700000001E-10</c:v>
                      </c:pt>
                      <c:pt idx="590">
                        <c:v>3.024871187E-10</c:v>
                      </c:pt>
                      <c:pt idx="591">
                        <c:v>6.9918354440000003E-10</c:v>
                      </c:pt>
                      <c:pt idx="592">
                        <c:v>1.764910884E-9</c:v>
                      </c:pt>
                      <c:pt idx="593">
                        <c:v>3.558907613E-9</c:v>
                      </c:pt>
                      <c:pt idx="594">
                        <c:v>6.160401522E-9</c:v>
                      </c:pt>
                      <c:pt idx="595">
                        <c:v>7.2969479350000001E-9</c:v>
                      </c:pt>
                      <c:pt idx="596">
                        <c:v>8.7262046479999994E-9</c:v>
                      </c:pt>
                      <c:pt idx="597">
                        <c:v>1.00140598E-8</c:v>
                      </c:pt>
                      <c:pt idx="598">
                        <c:v>1.145524209E-8</c:v>
                      </c:pt>
                      <c:pt idx="599">
                        <c:v>1.2675583250000001E-8</c:v>
                      </c:pt>
                      <c:pt idx="600">
                        <c:v>1.275503259E-8</c:v>
                      </c:pt>
                      <c:pt idx="601">
                        <c:v>1.205730804E-8</c:v>
                      </c:pt>
                      <c:pt idx="602">
                        <c:v>1.152699713E-8</c:v>
                      </c:pt>
                      <c:pt idx="603">
                        <c:v>1.0834857460000001E-8</c:v>
                      </c:pt>
                      <c:pt idx="604">
                        <c:v>1.0011574679999999E-8</c:v>
                      </c:pt>
                      <c:pt idx="605">
                        <c:v>8.3549087649999998E-9</c:v>
                      </c:pt>
                      <c:pt idx="606">
                        <c:v>5.9410831809999998E-9</c:v>
                      </c:pt>
                      <c:pt idx="607">
                        <c:v>2.7422670800000001E-9</c:v>
                      </c:pt>
                      <c:pt idx="608">
                        <c:v>2.4678381559999999E-10</c:v>
                      </c:pt>
                      <c:pt idx="609">
                        <c:v>1.081984242E-11</c:v>
                      </c:pt>
                      <c:pt idx="610">
                        <c:v>9.3038892560000004E-12</c:v>
                      </c:pt>
                      <c:pt idx="611">
                        <c:v>1.9333732530000001E-11</c:v>
                      </c:pt>
                      <c:pt idx="612">
                        <c:v>4.7701929210000003E-11</c:v>
                      </c:pt>
                      <c:pt idx="613">
                        <c:v>9.2054926180000002E-11</c:v>
                      </c:pt>
                      <c:pt idx="614">
                        <c:v>1.440575714E-10</c:v>
                      </c:pt>
                      <c:pt idx="615">
                        <c:v>2.3911650439999998E-10</c:v>
                      </c:pt>
                      <c:pt idx="616">
                        <c:v>2.7960175839999998E-10</c:v>
                      </c:pt>
                      <c:pt idx="617">
                        <c:v>3.1546182329999999E-10</c:v>
                      </c:pt>
                      <c:pt idx="618">
                        <c:v>4.1750641829999998E-10</c:v>
                      </c:pt>
                      <c:pt idx="619">
                        <c:v>3.8686903679999999E-10</c:v>
                      </c:pt>
                      <c:pt idx="620">
                        <c:v>4.1422540399999998E-10</c:v>
                      </c:pt>
                      <c:pt idx="621">
                        <c:v>3.7732258979999998E-10</c:v>
                      </c:pt>
                      <c:pt idx="622">
                        <c:v>3.8691405629999998E-10</c:v>
                      </c:pt>
                      <c:pt idx="623">
                        <c:v>3.7595532239999998E-10</c:v>
                      </c:pt>
                      <c:pt idx="624">
                        <c:v>3.293574025E-10</c:v>
                      </c:pt>
                      <c:pt idx="625">
                        <c:v>3.0975311199999998E-10</c:v>
                      </c:pt>
                      <c:pt idx="626">
                        <c:v>1.8877095720000001E-10</c:v>
                      </c:pt>
                      <c:pt idx="627">
                        <c:v>1.142625924E-10</c:v>
                      </c:pt>
                      <c:pt idx="628">
                        <c:v>2.4665483200000001E-11</c:v>
                      </c:pt>
                      <c:pt idx="629">
                        <c:v>4.218056026E-13</c:v>
                      </c:pt>
                      <c:pt idx="630">
                        <c:v>5.3343397409999998E-12</c:v>
                      </c:pt>
                      <c:pt idx="631">
                        <c:v>1.721597691E-11</c:v>
                      </c:pt>
                      <c:pt idx="632">
                        <c:v>2.0573535930000001E-11</c:v>
                      </c:pt>
                      <c:pt idx="633">
                        <c:v>8.3413248530000003E-11</c:v>
                      </c:pt>
                      <c:pt idx="634">
                        <c:v>7.300612198E-11</c:v>
                      </c:pt>
                      <c:pt idx="635">
                        <c:v>1.2679821080000001E-10</c:v>
                      </c:pt>
                      <c:pt idx="636">
                        <c:v>1.46938281E-10</c:v>
                      </c:pt>
                      <c:pt idx="637">
                        <c:v>1.361944169E-10</c:v>
                      </c:pt>
                      <c:pt idx="638">
                        <c:v>1.511122616E-10</c:v>
                      </c:pt>
                      <c:pt idx="639">
                        <c:v>1.9008722370000001E-10</c:v>
                      </c:pt>
                      <c:pt idx="640">
                        <c:v>1.552357271E-10</c:v>
                      </c:pt>
                      <c:pt idx="641">
                        <c:v>1.5219485390000001E-10</c:v>
                      </c:pt>
                      <c:pt idx="642">
                        <c:v>2.3524546200000002E-10</c:v>
                      </c:pt>
                      <c:pt idx="643">
                        <c:v>1.3379249100000001E-10</c:v>
                      </c:pt>
                      <c:pt idx="644">
                        <c:v>1.282318696E-10</c:v>
                      </c:pt>
                      <c:pt idx="645">
                        <c:v>1.294286206E-10</c:v>
                      </c:pt>
                      <c:pt idx="646">
                        <c:v>9.7137208000000004E-11</c:v>
                      </c:pt>
                      <c:pt idx="647">
                        <c:v>2.0941097810000001E-11</c:v>
                      </c:pt>
                      <c:pt idx="648">
                        <c:v>2.1580300479999999E-12</c:v>
                      </c:pt>
                      <c:pt idx="649">
                        <c:v>5.8513055510000003E-12</c:v>
                      </c:pt>
                      <c:pt idx="650">
                        <c:v>2.5724398739999999E-12</c:v>
                      </c:pt>
                      <c:pt idx="651">
                        <c:v>7.4140758640000002E-13</c:v>
                      </c:pt>
                      <c:pt idx="652">
                        <c:v>3.9636393130000003E-12</c:v>
                      </c:pt>
                      <c:pt idx="653">
                        <c:v>6.6038112479999999E-12</c:v>
                      </c:pt>
                      <c:pt idx="654">
                        <c:v>5.4910303729999998E-12</c:v>
                      </c:pt>
                      <c:pt idx="655">
                        <c:v>1.995018213E-11</c:v>
                      </c:pt>
                      <c:pt idx="656">
                        <c:v>2.4943123960000002E-11</c:v>
                      </c:pt>
                      <c:pt idx="657">
                        <c:v>1.7698521470000001E-11</c:v>
                      </c:pt>
                      <c:pt idx="658">
                        <c:v>1.3515829080000001E-11</c:v>
                      </c:pt>
                      <c:pt idx="659">
                        <c:v>2.8026445750000001E-11</c:v>
                      </c:pt>
                      <c:pt idx="660">
                        <c:v>2.882251035E-11</c:v>
                      </c:pt>
                      <c:pt idx="661">
                        <c:v>2.7026643080000001E-11</c:v>
                      </c:pt>
                      <c:pt idx="662">
                        <c:v>2.8073481040000001E-11</c:v>
                      </c:pt>
                      <c:pt idx="663">
                        <c:v>1.989240543E-11</c:v>
                      </c:pt>
                      <c:pt idx="664">
                        <c:v>2.046817056E-11</c:v>
                      </c:pt>
                      <c:pt idx="665">
                        <c:v>9.4150433979999998E-12</c:v>
                      </c:pt>
                      <c:pt idx="666">
                        <c:v>2.2671454990000001E-11</c:v>
                      </c:pt>
                      <c:pt idx="667">
                        <c:v>6.73876753E-12</c:v>
                      </c:pt>
                      <c:pt idx="668">
                        <c:v>8.8672211929999998E-13</c:v>
                      </c:pt>
                      <c:pt idx="669">
                        <c:v>4.9999999119999999E-15</c:v>
                      </c:pt>
                      <c:pt idx="670">
                        <c:v>2.578074256E-12</c:v>
                      </c:pt>
                      <c:pt idx="671">
                        <c:v>2.9522111749999999E-12</c:v>
                      </c:pt>
                      <c:pt idx="672">
                        <c:v>5.3603961549999997E-12</c:v>
                      </c:pt>
                      <c:pt idx="673">
                        <c:v>5.3221298900000003E-12</c:v>
                      </c:pt>
                      <c:pt idx="674">
                        <c:v>1.6888839289999998E-11</c:v>
                      </c:pt>
                      <c:pt idx="675">
                        <c:v>2.3775051370000002E-11</c:v>
                      </c:pt>
                      <c:pt idx="676">
                        <c:v>2.8094720989999999E-11</c:v>
                      </c:pt>
                      <c:pt idx="677">
                        <c:v>4.915675852E-11</c:v>
                      </c:pt>
                      <c:pt idx="678">
                        <c:v>2.789550535E-11</c:v>
                      </c:pt>
                      <c:pt idx="679">
                        <c:v>4.0172792179999999E-11</c:v>
                      </c:pt>
                      <c:pt idx="680">
                        <c:v>3.2089518539999998E-11</c:v>
                      </c:pt>
                      <c:pt idx="681">
                        <c:v>2.9045234969999999E-11</c:v>
                      </c:pt>
                      <c:pt idx="682">
                        <c:v>2.5634902189999999E-11</c:v>
                      </c:pt>
                      <c:pt idx="683">
                        <c:v>3.8521030120000003E-11</c:v>
                      </c:pt>
                      <c:pt idx="684">
                        <c:v>2.735488919E-11</c:v>
                      </c:pt>
                      <c:pt idx="685">
                        <c:v>1.6762450800000002E-11</c:v>
                      </c:pt>
                      <c:pt idx="686">
                        <c:v>1.575602322E-11</c:v>
                      </c:pt>
                      <c:pt idx="687">
                        <c:v>6.3650005410000002E-12</c:v>
                      </c:pt>
                      <c:pt idx="688">
                        <c:v>3.6614799729999999E-12</c:v>
                      </c:pt>
                      <c:pt idx="689">
                        <c:v>4.9999999119999999E-15</c:v>
                      </c:pt>
                      <c:pt idx="690">
                        <c:v>4.9999999119999999E-15</c:v>
                      </c:pt>
                      <c:pt idx="691">
                        <c:v>1.5888898269999999E-12</c:v>
                      </c:pt>
                      <c:pt idx="692">
                        <c:v>4.9999999119999999E-15</c:v>
                      </c:pt>
                      <c:pt idx="693">
                        <c:v>4.9999999119999999E-15</c:v>
                      </c:pt>
                      <c:pt idx="694">
                        <c:v>4.9999999119999999E-15</c:v>
                      </c:pt>
                      <c:pt idx="695">
                        <c:v>1.5020623630000001E-12</c:v>
                      </c:pt>
                      <c:pt idx="696">
                        <c:v>3.8308904660000002E-12</c:v>
                      </c:pt>
                      <c:pt idx="697">
                        <c:v>3.1402682100000002E-12</c:v>
                      </c:pt>
                      <c:pt idx="698">
                        <c:v>1.086448423E-12</c:v>
                      </c:pt>
                      <c:pt idx="699">
                        <c:v>2.4034008290000001E-13</c:v>
                      </c:pt>
                      <c:pt idx="700">
                        <c:v>6.4196746879999997E-12</c:v>
                      </c:pt>
                      <c:pt idx="701">
                        <c:v>7.6258574110000004E-13</c:v>
                      </c:pt>
                      <c:pt idx="702">
                        <c:v>2.9967289500000001E-12</c:v>
                      </c:pt>
                      <c:pt idx="703">
                        <c:v>4.5097953150000001E-12</c:v>
                      </c:pt>
                      <c:pt idx="704">
                        <c:v>6.9349439390000001E-12</c:v>
                      </c:pt>
                      <c:pt idx="705">
                        <c:v>2.1154421530000001E-12</c:v>
                      </c:pt>
                      <c:pt idx="706">
                        <c:v>1.002584734E-12</c:v>
                      </c:pt>
                      <c:pt idx="707">
                        <c:v>8.4797772100000001E-13</c:v>
                      </c:pt>
                      <c:pt idx="708">
                        <c:v>4.9999999119999999E-15</c:v>
                      </c:pt>
                      <c:pt idx="709">
                        <c:v>4.9999999119999999E-15</c:v>
                      </c:pt>
                      <c:pt idx="710">
                        <c:v>4.9999999119999999E-15</c:v>
                      </c:pt>
                      <c:pt idx="711">
                        <c:v>1.562988237E-12</c:v>
                      </c:pt>
                      <c:pt idx="712">
                        <c:v>5.1663959570000001E-12</c:v>
                      </c:pt>
                      <c:pt idx="713">
                        <c:v>1.566989073E-11</c:v>
                      </c:pt>
                      <c:pt idx="714">
                        <c:v>2.0929426590000001E-11</c:v>
                      </c:pt>
                      <c:pt idx="715">
                        <c:v>3.4826235650000001E-11</c:v>
                      </c:pt>
                      <c:pt idx="716">
                        <c:v>3.2686141990000002E-11</c:v>
                      </c:pt>
                      <c:pt idx="717">
                        <c:v>2.6351117470000001E-11</c:v>
                      </c:pt>
                      <c:pt idx="718">
                        <c:v>2.10495666E-11</c:v>
                      </c:pt>
                      <c:pt idx="719">
                        <c:v>2.6385556929999999E-11</c:v>
                      </c:pt>
                      <c:pt idx="720">
                        <c:v>3.6787510540000002E-11</c:v>
                      </c:pt>
                      <c:pt idx="721">
                        <c:v>5.100557129E-11</c:v>
                      </c:pt>
                      <c:pt idx="722">
                        <c:v>4.8638221920000003E-11</c:v>
                      </c:pt>
                      <c:pt idx="723">
                        <c:v>3.646671159E-11</c:v>
                      </c:pt>
                      <c:pt idx="724">
                        <c:v>2.735995631E-11</c:v>
                      </c:pt>
                      <c:pt idx="725">
                        <c:v>2.103454737E-11</c:v>
                      </c:pt>
                      <c:pt idx="726">
                        <c:v>2.0196911850000001E-11</c:v>
                      </c:pt>
                      <c:pt idx="727">
                        <c:v>9.6073453010000003E-12</c:v>
                      </c:pt>
                      <c:pt idx="728">
                        <c:v>7.1550577959999999E-13</c:v>
                      </c:pt>
                      <c:pt idx="729">
                        <c:v>4.9999999119999999E-15</c:v>
                      </c:pt>
                      <c:pt idx="730">
                        <c:v>2.5417070789999999E-12</c:v>
                      </c:pt>
                      <c:pt idx="731">
                        <c:v>6.6382333659999999E-12</c:v>
                      </c:pt>
                      <c:pt idx="732">
                        <c:v>2.484320735E-11</c:v>
                      </c:pt>
                      <c:pt idx="733">
                        <c:v>2.9802195430000003E-11</c:v>
                      </c:pt>
                      <c:pt idx="734">
                        <c:v>7.4357804639999994E-11</c:v>
                      </c:pt>
                      <c:pt idx="735">
                        <c:v>9.6523455889999995E-11</c:v>
                      </c:pt>
                      <c:pt idx="736">
                        <c:v>1.2319657789999999E-10</c:v>
                      </c:pt>
                      <c:pt idx="737">
                        <c:v>1.2717463189999999E-10</c:v>
                      </c:pt>
                      <c:pt idx="738">
                        <c:v>1.4777115640000001E-10</c:v>
                      </c:pt>
                      <c:pt idx="739">
                        <c:v>1.8338520979999999E-10</c:v>
                      </c:pt>
                      <c:pt idx="740">
                        <c:v>1.3125198150000001E-10</c:v>
                      </c:pt>
                      <c:pt idx="741">
                        <c:v>1.629036211E-10</c:v>
                      </c:pt>
                      <c:pt idx="742">
                        <c:v>1.605558186E-10</c:v>
                      </c:pt>
                      <c:pt idx="743">
                        <c:v>1.602059319E-10</c:v>
                      </c:pt>
                      <c:pt idx="744">
                        <c:v>1.5212474340000001E-10</c:v>
                      </c:pt>
                      <c:pt idx="745">
                        <c:v>1.0343199209999999E-10</c:v>
                      </c:pt>
                      <c:pt idx="746">
                        <c:v>9.4309025869999999E-11</c:v>
                      </c:pt>
                      <c:pt idx="747">
                        <c:v>4.5043038739999999E-11</c:v>
                      </c:pt>
                      <c:pt idx="748">
                        <c:v>1.255180682E-11</c:v>
                      </c:pt>
                      <c:pt idx="749">
                        <c:v>1.5469808589999999E-12</c:v>
                      </c:pt>
                      <c:pt idx="750">
                        <c:v>3.2378390329999999E-12</c:v>
                      </c:pt>
                      <c:pt idx="751">
                        <c:v>9.4024024679999996E-12</c:v>
                      </c:pt>
                      <c:pt idx="752">
                        <c:v>3.0916179340000002E-11</c:v>
                      </c:pt>
                      <c:pt idx="753">
                        <c:v>6.5297364740000003E-11</c:v>
                      </c:pt>
                      <c:pt idx="754">
                        <c:v>9.8321184530000004E-11</c:v>
                      </c:pt>
                      <c:pt idx="755">
                        <c:v>1.42244036E-10</c:v>
                      </c:pt>
                      <c:pt idx="756">
                        <c:v>1.655145881E-10</c:v>
                      </c:pt>
                      <c:pt idx="757">
                        <c:v>2.0520701800000001E-10</c:v>
                      </c:pt>
                      <c:pt idx="758">
                        <c:v>2.278107564E-10</c:v>
                      </c:pt>
                      <c:pt idx="759">
                        <c:v>2.8487340260000001E-10</c:v>
                      </c:pt>
                      <c:pt idx="760">
                        <c:v>2.4765639540000001E-10</c:v>
                      </c:pt>
                      <c:pt idx="761">
                        <c:v>2.2100807299999999E-10</c:v>
                      </c:pt>
                      <c:pt idx="762">
                        <c:v>2.2941840090000001E-10</c:v>
                      </c:pt>
                      <c:pt idx="763">
                        <c:v>2.2778685880000001E-10</c:v>
                      </c:pt>
                      <c:pt idx="764">
                        <c:v>2.023965995E-10</c:v>
                      </c:pt>
                      <c:pt idx="765">
                        <c:v>2.230171464E-10</c:v>
                      </c:pt>
                      <c:pt idx="766">
                        <c:v>1.706254998E-10</c:v>
                      </c:pt>
                      <c:pt idx="767">
                        <c:v>1.030348862E-10</c:v>
                      </c:pt>
                      <c:pt idx="768">
                        <c:v>2.925752696E-11</c:v>
                      </c:pt>
                      <c:pt idx="769">
                        <c:v>1.4215172439999999E-11</c:v>
                      </c:pt>
                      <c:pt idx="770">
                        <c:v>2.2209534560000001E-11</c:v>
                      </c:pt>
                      <c:pt idx="771">
                        <c:v>5.2468980550000002E-11</c:v>
                      </c:pt>
                      <c:pt idx="772">
                        <c:v>1.255733434E-10</c:v>
                      </c:pt>
                      <c:pt idx="773">
                        <c:v>2.5323043659999999E-10</c:v>
                      </c:pt>
                      <c:pt idx="774">
                        <c:v>5.2743576170000001E-10</c:v>
                      </c:pt>
                      <c:pt idx="775">
                        <c:v>7.5921219310000001E-10</c:v>
                      </c:pt>
                      <c:pt idx="776">
                        <c:v>1.031829622E-9</c:v>
                      </c:pt>
                      <c:pt idx="777">
                        <c:v>1.156795104E-9</c:v>
                      </c:pt>
                      <c:pt idx="778">
                        <c:v>1.2608819540000001E-9</c:v>
                      </c:pt>
                      <c:pt idx="779">
                        <c:v>1.334668709E-9</c:v>
                      </c:pt>
                      <c:pt idx="780">
                        <c:v>1.494588231E-9</c:v>
                      </c:pt>
                      <c:pt idx="781">
                        <c:v>1.4442632649999999E-9</c:v>
                      </c:pt>
                      <c:pt idx="782">
                        <c:v>1.355512036E-9</c:v>
                      </c:pt>
                      <c:pt idx="783">
                        <c:v>1.369696911E-9</c:v>
                      </c:pt>
                      <c:pt idx="784">
                        <c:v>1.264524707E-9</c:v>
                      </c:pt>
                      <c:pt idx="785">
                        <c:v>1.199239819E-9</c:v>
                      </c:pt>
                      <c:pt idx="786">
                        <c:v>1.0033519570000001E-9</c:v>
                      </c:pt>
                      <c:pt idx="787">
                        <c:v>6.628831928E-10</c:v>
                      </c:pt>
                      <c:pt idx="788">
                        <c:v>2.2864161950000001E-10</c:v>
                      </c:pt>
                      <c:pt idx="789">
                        <c:v>2.7760252429999999E-11</c:v>
                      </c:pt>
                      <c:pt idx="790">
                        <c:v>4.4532537380000004E-12</c:v>
                      </c:pt>
                      <c:pt idx="791">
                        <c:v>1.1088582309999999E-11</c:v>
                      </c:pt>
                      <c:pt idx="792">
                        <c:v>2.9390545550000001E-11</c:v>
                      </c:pt>
                      <c:pt idx="793">
                        <c:v>5.6477267309999997E-11</c:v>
                      </c:pt>
                      <c:pt idx="794">
                        <c:v>1.8025327059999999E-10</c:v>
                      </c:pt>
                      <c:pt idx="795">
                        <c:v>1.6715587250000001E-10</c:v>
                      </c:pt>
                      <c:pt idx="796">
                        <c:v>2.9923410970000001E-10</c:v>
                      </c:pt>
                      <c:pt idx="797">
                        <c:v>2.6575264209999998E-10</c:v>
                      </c:pt>
                      <c:pt idx="798">
                        <c:v>3.4787661639999999E-10</c:v>
                      </c:pt>
                      <c:pt idx="799">
                        <c:v>3.7855066299999998E-10</c:v>
                      </c:pt>
                      <c:pt idx="800">
                        <c:v>3.5165417799999999E-10</c:v>
                      </c:pt>
                      <c:pt idx="801">
                        <c:v>3.768133028E-10</c:v>
                      </c:pt>
                      <c:pt idx="802">
                        <c:v>3.2027300259999999E-10</c:v>
                      </c:pt>
                      <c:pt idx="803">
                        <c:v>3.569496088E-10</c:v>
                      </c:pt>
                      <c:pt idx="804">
                        <c:v>3.4318603509999998E-10</c:v>
                      </c:pt>
                      <c:pt idx="805">
                        <c:v>3.0287045090000001E-10</c:v>
                      </c:pt>
                      <c:pt idx="806">
                        <c:v>2.5335000759999997E-10</c:v>
                      </c:pt>
                      <c:pt idx="807">
                        <c:v>1.6400822369999999E-10</c:v>
                      </c:pt>
                      <c:pt idx="808">
                        <c:v>7.9996856360000004E-11</c:v>
                      </c:pt>
                      <c:pt idx="809">
                        <c:v>1.8424303750000001E-11</c:v>
                      </c:pt>
                      <c:pt idx="810">
                        <c:v>4.1583951560000001E-11</c:v>
                      </c:pt>
                      <c:pt idx="811">
                        <c:v>9.8613714419999994E-11</c:v>
                      </c:pt>
                      <c:pt idx="812">
                        <c:v>1.597657423E-10</c:v>
                      </c:pt>
                      <c:pt idx="813">
                        <c:v>4.7949083589999997E-10</c:v>
                      </c:pt>
                      <c:pt idx="814">
                        <c:v>7.8967543619999995E-10</c:v>
                      </c:pt>
                      <c:pt idx="815">
                        <c:v>1.3860381730000001E-9</c:v>
                      </c:pt>
                      <c:pt idx="816">
                        <c:v>1.9594681430000001E-9</c:v>
                      </c:pt>
                      <c:pt idx="817">
                        <c:v>2.3565815969999998E-9</c:v>
                      </c:pt>
                      <c:pt idx="818">
                        <c:v>2.6750555100000001E-9</c:v>
                      </c:pt>
                      <c:pt idx="819">
                        <c:v>2.6989097620000002E-9</c:v>
                      </c:pt>
                      <c:pt idx="820">
                        <c:v>3.186654718E-9</c:v>
                      </c:pt>
                      <c:pt idx="821">
                        <c:v>3.1322784369999999E-9</c:v>
                      </c:pt>
                      <c:pt idx="822">
                        <c:v>3.1593017089999999E-9</c:v>
                      </c:pt>
                      <c:pt idx="823">
                        <c:v>3.0058979749999999E-9</c:v>
                      </c:pt>
                      <c:pt idx="824">
                        <c:v>2.6557858130000002E-9</c:v>
                      </c:pt>
                      <c:pt idx="825">
                        <c:v>2.6471418389999998E-9</c:v>
                      </c:pt>
                      <c:pt idx="826">
                        <c:v>2.1364716660000002E-9</c:v>
                      </c:pt>
                      <c:pt idx="827">
                        <c:v>1.4868574149999999E-9</c:v>
                      </c:pt>
                      <c:pt idx="828">
                        <c:v>8.8253659939999998E-10</c:v>
                      </c:pt>
                      <c:pt idx="829">
                        <c:v>1.632448898E-10</c:v>
                      </c:pt>
                      <c:pt idx="830">
                        <c:v>1.9638622330000001E-11</c:v>
                      </c:pt>
                      <c:pt idx="831">
                        <c:v>2.462840348E-11</c:v>
                      </c:pt>
                      <c:pt idx="832">
                        <c:v>6.8787107949999995E-11</c:v>
                      </c:pt>
                      <c:pt idx="833">
                        <c:v>1.297879443E-10</c:v>
                      </c:pt>
                      <c:pt idx="834">
                        <c:v>3.4274147409999999E-10</c:v>
                      </c:pt>
                      <c:pt idx="835">
                        <c:v>4.3791695270000001E-10</c:v>
                      </c:pt>
                      <c:pt idx="836">
                        <c:v>6.0101595919999998E-10</c:v>
                      </c:pt>
                      <c:pt idx="837">
                        <c:v>7.6873496460000005E-10</c:v>
                      </c:pt>
                      <c:pt idx="838">
                        <c:v>8.3169676699999998E-10</c:v>
                      </c:pt>
                      <c:pt idx="839">
                        <c:v>8.5823026460000005E-10</c:v>
                      </c:pt>
                      <c:pt idx="840">
                        <c:v>1.0124795449999999E-9</c:v>
                      </c:pt>
                      <c:pt idx="841">
                        <c:v>1.006574046E-9</c:v>
                      </c:pt>
                      <c:pt idx="842">
                        <c:v>1.0555908370000001E-9</c:v>
                      </c:pt>
                      <c:pt idx="843">
                        <c:v>8.74602224E-10</c:v>
                      </c:pt>
                      <c:pt idx="844">
                        <c:v>9.530243261000001E-10</c:v>
                      </c:pt>
                      <c:pt idx="845">
                        <c:v>8.0098444540000005E-10</c:v>
                      </c:pt>
                      <c:pt idx="846">
                        <c:v>6.1185445600000005E-10</c:v>
                      </c:pt>
                      <c:pt idx="847">
                        <c:v>5.6685711680000004E-10</c:v>
                      </c:pt>
                      <c:pt idx="848">
                        <c:v>2.3506846469999998E-10</c:v>
                      </c:pt>
                      <c:pt idx="849">
                        <c:v>8.9185908659999999E-11</c:v>
                      </c:pt>
                      <c:pt idx="850">
                        <c:v>7.456281426E-11</c:v>
                      </c:pt>
                      <c:pt idx="851">
                        <c:v>1.110595921E-10</c:v>
                      </c:pt>
                      <c:pt idx="852">
                        <c:v>2.9211477679999998E-10</c:v>
                      </c:pt>
                      <c:pt idx="853">
                        <c:v>5.5303456260000004E-10</c:v>
                      </c:pt>
                      <c:pt idx="854">
                        <c:v>1.2648161410000001E-9</c:v>
                      </c:pt>
                      <c:pt idx="855">
                        <c:v>1.629914759E-9</c:v>
                      </c:pt>
                      <c:pt idx="856">
                        <c:v>2.1741299869999999E-9</c:v>
                      </c:pt>
                      <c:pt idx="857">
                        <c:v>2.6210442709999998E-9</c:v>
                      </c:pt>
                      <c:pt idx="858">
                        <c:v>3.1893523380000002E-9</c:v>
                      </c:pt>
                      <c:pt idx="859">
                        <c:v>3.4416460790000002E-9</c:v>
                      </c:pt>
                      <c:pt idx="860">
                        <c:v>3.6005580739999999E-9</c:v>
                      </c:pt>
                      <c:pt idx="861">
                        <c:v>3.9208156719999999E-9</c:v>
                      </c:pt>
                      <c:pt idx="862">
                        <c:v>3.7709986240000001E-9</c:v>
                      </c:pt>
                      <c:pt idx="863">
                        <c:v>3.4995759620000001E-9</c:v>
                      </c:pt>
                      <c:pt idx="864">
                        <c:v>3.489282197E-9</c:v>
                      </c:pt>
                      <c:pt idx="865">
                        <c:v>3.1685063460000002E-9</c:v>
                      </c:pt>
                      <c:pt idx="866">
                        <c:v>2.6806918909999999E-9</c:v>
                      </c:pt>
                      <c:pt idx="867">
                        <c:v>2.074776795E-9</c:v>
                      </c:pt>
                      <c:pt idx="868">
                        <c:v>1.1836116529999999E-9</c:v>
                      </c:pt>
                      <c:pt idx="869">
                        <c:v>3.1715061130000001E-10</c:v>
                      </c:pt>
                      <c:pt idx="870">
                        <c:v>2.236564128E-10</c:v>
                      </c:pt>
                      <c:pt idx="871">
                        <c:v>5.1725274059999996E-10</c:v>
                      </c:pt>
                      <c:pt idx="872">
                        <c:v>9.9760200099999991E-10</c:v>
                      </c:pt>
                      <c:pt idx="873">
                        <c:v>2.0144506060000001E-9</c:v>
                      </c:pt>
                      <c:pt idx="874">
                        <c:v>3.3009037730000001E-9</c:v>
                      </c:pt>
                      <c:pt idx="875">
                        <c:v>4.6536490219999996E-9</c:v>
                      </c:pt>
                      <c:pt idx="876">
                        <c:v>5.6357234430000001E-9</c:v>
                      </c:pt>
                      <c:pt idx="877">
                        <c:v>6.1166853800000004E-9</c:v>
                      </c:pt>
                      <c:pt idx="878">
                        <c:v>6.8802847859999996E-9</c:v>
                      </c:pt>
                      <c:pt idx="879">
                        <c:v>7.0673946690000001E-9</c:v>
                      </c:pt>
                      <c:pt idx="880">
                        <c:v>7.6131083659999998E-9</c:v>
                      </c:pt>
                      <c:pt idx="881">
                        <c:v>7.5713408879999998E-9</c:v>
                      </c:pt>
                      <c:pt idx="882">
                        <c:v>7.2990600229999999E-9</c:v>
                      </c:pt>
                      <c:pt idx="883">
                        <c:v>6.9848695719999999E-9</c:v>
                      </c:pt>
                      <c:pt idx="884">
                        <c:v>6.4902030420000004E-9</c:v>
                      </c:pt>
                      <c:pt idx="885">
                        <c:v>5.795574243E-9</c:v>
                      </c:pt>
                      <c:pt idx="886">
                        <c:v>3.9876226770000002E-9</c:v>
                      </c:pt>
                      <c:pt idx="887">
                        <c:v>2.5978945660000001E-9</c:v>
                      </c:pt>
                      <c:pt idx="888">
                        <c:v>4.7369269619999997E-10</c:v>
                      </c:pt>
                      <c:pt idx="889">
                        <c:v>6.4726009269999994E-11</c:v>
                      </c:pt>
                      <c:pt idx="890">
                        <c:v>2.2394612209999999E-11</c:v>
                      </c:pt>
                      <c:pt idx="891">
                        <c:v>6.8771356659999998E-11</c:v>
                      </c:pt>
                      <c:pt idx="892">
                        <c:v>1.108428627E-10</c:v>
                      </c:pt>
                      <c:pt idx="893">
                        <c:v>1.872015737E-10</c:v>
                      </c:pt>
                      <c:pt idx="894">
                        <c:v>3.1781058339999998E-10</c:v>
                      </c:pt>
                      <c:pt idx="895">
                        <c:v>4.7927450900000003E-10</c:v>
                      </c:pt>
                      <c:pt idx="896">
                        <c:v>5.4568977109999999E-10</c:v>
                      </c:pt>
                      <c:pt idx="897">
                        <c:v>6.5955002570000001E-10</c:v>
                      </c:pt>
                      <c:pt idx="898">
                        <c:v>7.7030287699999999E-10</c:v>
                      </c:pt>
                      <c:pt idx="899">
                        <c:v>8.1780743290000002E-10</c:v>
                      </c:pt>
                      <c:pt idx="900">
                        <c:v>8.1496498440000002E-10</c:v>
                      </c:pt>
                      <c:pt idx="901">
                        <c:v>8.5734469519999995E-10</c:v>
                      </c:pt>
                      <c:pt idx="902">
                        <c:v>8.3676177099999998E-10</c:v>
                      </c:pt>
                      <c:pt idx="903">
                        <c:v>7.955084924E-10</c:v>
                      </c:pt>
                      <c:pt idx="904">
                        <c:v>6.7404076759999997E-10</c:v>
                      </c:pt>
                      <c:pt idx="905">
                        <c:v>6.1715149659999997E-10</c:v>
                      </c:pt>
                      <c:pt idx="906">
                        <c:v>5.2201243330000005E-10</c:v>
                      </c:pt>
                      <c:pt idx="907">
                        <c:v>2.9220070809999999E-10</c:v>
                      </c:pt>
                      <c:pt idx="908">
                        <c:v>1.1953614489999999E-10</c:v>
                      </c:pt>
                      <c:pt idx="909">
                        <c:v>9.3892506619999994E-12</c:v>
                      </c:pt>
                      <c:pt idx="910">
                        <c:v>3.931964129E-12</c:v>
                      </c:pt>
                      <c:pt idx="911">
                        <c:v>6.4638060530000001E-12</c:v>
                      </c:pt>
                      <c:pt idx="912">
                        <c:v>1.3712085289999999E-11</c:v>
                      </c:pt>
                      <c:pt idx="913">
                        <c:v>2.651881319E-11</c:v>
                      </c:pt>
                      <c:pt idx="914">
                        <c:v>4.8593441770000001E-11</c:v>
                      </c:pt>
                      <c:pt idx="915">
                        <c:v>8.7187042310000006E-11</c:v>
                      </c:pt>
                      <c:pt idx="916">
                        <c:v>6.9433687970000003E-11</c:v>
                      </c:pt>
                      <c:pt idx="917">
                        <c:v>7.8884780649999995E-11</c:v>
                      </c:pt>
                      <c:pt idx="918">
                        <c:v>1.098269739E-10</c:v>
                      </c:pt>
                      <c:pt idx="919">
                        <c:v>1.410313116E-10</c:v>
                      </c:pt>
                      <c:pt idx="920">
                        <c:v>1.3574173730000001E-10</c:v>
                      </c:pt>
                      <c:pt idx="921">
                        <c:v>1.1840722850000001E-10</c:v>
                      </c:pt>
                      <c:pt idx="922">
                        <c:v>9.9413463569999999E-11</c:v>
                      </c:pt>
                      <c:pt idx="923">
                        <c:v>1.2149686810000001E-10</c:v>
                      </c:pt>
                      <c:pt idx="924">
                        <c:v>9.6846509979999996E-11</c:v>
                      </c:pt>
                      <c:pt idx="925">
                        <c:v>8.4522625009999999E-11</c:v>
                      </c:pt>
                      <c:pt idx="926">
                        <c:v>6.7325769960000004E-11</c:v>
                      </c:pt>
                      <c:pt idx="927">
                        <c:v>4.1292112090000002E-11</c:v>
                      </c:pt>
                      <c:pt idx="928">
                        <c:v>1.710014422E-11</c:v>
                      </c:pt>
                      <c:pt idx="929">
                        <c:v>4.9999999119999999E-15</c:v>
                      </c:pt>
                      <c:pt idx="930">
                        <c:v>4.0884396560000003E-12</c:v>
                      </c:pt>
                      <c:pt idx="931">
                        <c:v>7.6614695489999994E-12</c:v>
                      </c:pt>
                      <c:pt idx="932">
                        <c:v>2.1887894269999999E-11</c:v>
                      </c:pt>
                      <c:pt idx="933">
                        <c:v>4.1290797170000003E-11</c:v>
                      </c:pt>
                      <c:pt idx="934">
                        <c:v>6.5676492020000003E-11</c:v>
                      </c:pt>
                      <c:pt idx="935">
                        <c:v>9.4120843059999994E-11</c:v>
                      </c:pt>
                      <c:pt idx="936">
                        <c:v>1.367864155E-10</c:v>
                      </c:pt>
                      <c:pt idx="937">
                        <c:v>1.6461250420000001E-10</c:v>
                      </c:pt>
                      <c:pt idx="938">
                        <c:v>1.3461032289999999E-10</c:v>
                      </c:pt>
                      <c:pt idx="939">
                        <c:v>1.6929893600000001E-10</c:v>
                      </c:pt>
                      <c:pt idx="940">
                        <c:v>1.6031105610000001E-10</c:v>
                      </c:pt>
                      <c:pt idx="941">
                        <c:v>1.4635387349999999E-10</c:v>
                      </c:pt>
                      <c:pt idx="942">
                        <c:v>1.49077653E-10</c:v>
                      </c:pt>
                      <c:pt idx="943">
                        <c:v>1.446011505E-10</c:v>
                      </c:pt>
                      <c:pt idx="944">
                        <c:v>1.2540737889999999E-10</c:v>
                      </c:pt>
                      <c:pt idx="945">
                        <c:v>1.531175881E-10</c:v>
                      </c:pt>
                      <c:pt idx="946">
                        <c:v>1.150813125E-10</c:v>
                      </c:pt>
                      <c:pt idx="947">
                        <c:v>7.3031289350000002E-11</c:v>
                      </c:pt>
                      <c:pt idx="948">
                        <c:v>2.3752189450000001E-11</c:v>
                      </c:pt>
                      <c:pt idx="949">
                        <c:v>1.623898715E-12</c:v>
                      </c:pt>
                      <c:pt idx="950">
                        <c:v>1.389255898E-12</c:v>
                      </c:pt>
                      <c:pt idx="951">
                        <c:v>5.6562567130000001E-12</c:v>
                      </c:pt>
                      <c:pt idx="952">
                        <c:v>1.0134083680000001E-11</c:v>
                      </c:pt>
                      <c:pt idx="953">
                        <c:v>1.019591876E-11</c:v>
                      </c:pt>
                      <c:pt idx="954">
                        <c:v>3.5638370729999998E-11</c:v>
                      </c:pt>
                      <c:pt idx="955">
                        <c:v>2.7214614239999999E-11</c:v>
                      </c:pt>
                      <c:pt idx="956">
                        <c:v>2.9225004359999999E-11</c:v>
                      </c:pt>
                      <c:pt idx="957">
                        <c:v>4.331610071E-11</c:v>
                      </c:pt>
                      <c:pt idx="958">
                        <c:v>4.3440424869999998E-11</c:v>
                      </c:pt>
                      <c:pt idx="959">
                        <c:v>5.9707280789999994E-11</c:v>
                      </c:pt>
                      <c:pt idx="960">
                        <c:v>4.929789216E-11</c:v>
                      </c:pt>
                      <c:pt idx="961">
                        <c:v>6.4791977340000003E-11</c:v>
                      </c:pt>
                      <c:pt idx="962">
                        <c:v>5.3819643190000002E-11</c:v>
                      </c:pt>
                      <c:pt idx="963">
                        <c:v>5.8633868590000006E-11</c:v>
                      </c:pt>
                      <c:pt idx="964">
                        <c:v>3.4637077929999998E-11</c:v>
                      </c:pt>
                      <c:pt idx="965">
                        <c:v>4.1018927839999998E-11</c:v>
                      </c:pt>
                      <c:pt idx="966">
                        <c:v>3.0866868089999998E-11</c:v>
                      </c:pt>
                      <c:pt idx="967">
                        <c:v>7.4628853439999994E-12</c:v>
                      </c:pt>
                      <c:pt idx="968">
                        <c:v>8.8934588859999996E-13</c:v>
                      </c:pt>
                      <c:pt idx="969">
                        <c:v>4.9999999119999999E-15</c:v>
                      </c:pt>
                      <c:pt idx="970">
                        <c:v>8.8049671720000003E-12</c:v>
                      </c:pt>
                      <c:pt idx="971">
                        <c:v>1.8695622309999998E-12</c:v>
                      </c:pt>
                      <c:pt idx="972">
                        <c:v>3.6367356610000001E-12</c:v>
                      </c:pt>
                      <c:pt idx="973">
                        <c:v>7.8729574940000008E-12</c:v>
                      </c:pt>
                      <c:pt idx="974">
                        <c:v>1.509872956E-11</c:v>
                      </c:pt>
                      <c:pt idx="975">
                        <c:v>3.0893343439999999E-11</c:v>
                      </c:pt>
                      <c:pt idx="976">
                        <c:v>1.450661986E-11</c:v>
                      </c:pt>
                      <c:pt idx="977">
                        <c:v>2.2594091529999999E-11</c:v>
                      </c:pt>
                      <c:pt idx="978">
                        <c:v>2.4152306889999999E-11</c:v>
                      </c:pt>
                      <c:pt idx="979">
                        <c:v>3.3412390909999998E-11</c:v>
                      </c:pt>
                      <c:pt idx="980">
                        <c:v>5.3892921380000001E-11</c:v>
                      </c:pt>
                      <c:pt idx="981">
                        <c:v>3.3695140430000002E-11</c:v>
                      </c:pt>
                      <c:pt idx="982">
                        <c:v>3.8260405259999998E-11</c:v>
                      </c:pt>
                      <c:pt idx="983">
                        <c:v>2.480216379E-11</c:v>
                      </c:pt>
                      <c:pt idx="984">
                        <c:v>3.164266765E-11</c:v>
                      </c:pt>
                      <c:pt idx="985">
                        <c:v>2.545721967E-11</c:v>
                      </c:pt>
                      <c:pt idx="986">
                        <c:v>2.3285097810000001E-11</c:v>
                      </c:pt>
                      <c:pt idx="987">
                        <c:v>1.360562184E-11</c:v>
                      </c:pt>
                      <c:pt idx="988">
                        <c:v>1.6311087900000001E-11</c:v>
                      </c:pt>
                      <c:pt idx="989">
                        <c:v>4.545296431E-13</c:v>
                      </c:pt>
                      <c:pt idx="990">
                        <c:v>9.6427397320000006E-12</c:v>
                      </c:pt>
                      <c:pt idx="991">
                        <c:v>1.1322730950000001E-11</c:v>
                      </c:pt>
                      <c:pt idx="992">
                        <c:v>2.3291148520000001E-11</c:v>
                      </c:pt>
                      <c:pt idx="993">
                        <c:v>3.7092506149999999E-11</c:v>
                      </c:pt>
                      <c:pt idx="994">
                        <c:v>4.9288302610000001E-11</c:v>
                      </c:pt>
                      <c:pt idx="995">
                        <c:v>8.2877531230000004E-11</c:v>
                      </c:pt>
                      <c:pt idx="996">
                        <c:v>1.266943911E-10</c:v>
                      </c:pt>
                      <c:pt idx="997">
                        <c:v>1.2401660249999999E-10</c:v>
                      </c:pt>
                      <c:pt idx="998">
                        <c:v>1.8708154469999999E-10</c:v>
                      </c:pt>
                      <c:pt idx="999">
                        <c:v>1.7797516239999999E-10</c:v>
                      </c:pt>
                      <c:pt idx="1000">
                        <c:v>1.406081779E-10</c:v>
                      </c:pt>
                      <c:pt idx="1001">
                        <c:v>1.7435934639999999E-10</c:v>
                      </c:pt>
                      <c:pt idx="1002">
                        <c:v>1.812498346E-10</c:v>
                      </c:pt>
                      <c:pt idx="1003">
                        <c:v>1.3847543939999999E-10</c:v>
                      </c:pt>
                      <c:pt idx="1004">
                        <c:v>1.339373751E-10</c:v>
                      </c:pt>
                      <c:pt idx="1005">
                        <c:v>1.445995268E-10</c:v>
                      </c:pt>
                      <c:pt idx="1006">
                        <c:v>1.123628204E-10</c:v>
                      </c:pt>
                      <c:pt idx="1007">
                        <c:v>6.1470453730000001E-11</c:v>
                      </c:pt>
                      <c:pt idx="1008">
                        <c:v>3.1515411809999999E-11</c:v>
                      </c:pt>
                      <c:pt idx="1009">
                        <c:v>9.4535100229999998E-12</c:v>
                      </c:pt>
                      <c:pt idx="1010">
                        <c:v>1.745148297E-12</c:v>
                      </c:pt>
                      <c:pt idx="1011">
                        <c:v>1.058898108E-11</c:v>
                      </c:pt>
                      <c:pt idx="1012">
                        <c:v>1.9082001599999999E-11</c:v>
                      </c:pt>
                      <c:pt idx="1013">
                        <c:v>4.5443752929999998E-11</c:v>
                      </c:pt>
                      <c:pt idx="1014">
                        <c:v>7.9359435689999999E-11</c:v>
                      </c:pt>
                      <c:pt idx="1015">
                        <c:v>1.6209628080000001E-10</c:v>
                      </c:pt>
                      <c:pt idx="1016">
                        <c:v>1.210604672E-10</c:v>
                      </c:pt>
                      <c:pt idx="1017">
                        <c:v>2.7861257749999999E-10</c:v>
                      </c:pt>
                      <c:pt idx="1018">
                        <c:v>1.9395117460000001E-10</c:v>
                      </c:pt>
                      <c:pt idx="1019">
                        <c:v>1.6882593929999999E-10</c:v>
                      </c:pt>
                      <c:pt idx="1020">
                        <c:v>1.9399151729999999E-10</c:v>
                      </c:pt>
                      <c:pt idx="1021">
                        <c:v>2.229835067E-10</c:v>
                      </c:pt>
                      <c:pt idx="1022">
                        <c:v>2.4251423090000001E-10</c:v>
                      </c:pt>
                      <c:pt idx="1023">
                        <c:v>1.8766632690000001E-10</c:v>
                      </c:pt>
                      <c:pt idx="1024">
                        <c:v>2.028811841E-10</c:v>
                      </c:pt>
                      <c:pt idx="1025">
                        <c:v>1.7375316459999999E-10</c:v>
                      </c:pt>
                      <c:pt idx="1026">
                        <c:v>1.1436655099999999E-10</c:v>
                      </c:pt>
                      <c:pt idx="1027">
                        <c:v>1.28650951E-10</c:v>
                      </c:pt>
                      <c:pt idx="1028">
                        <c:v>7.1807289280000005E-11</c:v>
                      </c:pt>
                      <c:pt idx="1029">
                        <c:v>1.478811171E-11</c:v>
                      </c:pt>
                      <c:pt idx="1030">
                        <c:v>2.774991391E-12</c:v>
                      </c:pt>
                      <c:pt idx="1031">
                        <c:v>4.9392399889999998E-12</c:v>
                      </c:pt>
                      <c:pt idx="1032">
                        <c:v>1.505763916E-11</c:v>
                      </c:pt>
                      <c:pt idx="1033">
                        <c:v>1.0832036660000001E-11</c:v>
                      </c:pt>
                      <c:pt idx="1034">
                        <c:v>2.27062015E-11</c:v>
                      </c:pt>
                      <c:pt idx="1035">
                        <c:v>4.0751485520000002E-11</c:v>
                      </c:pt>
                      <c:pt idx="1036">
                        <c:v>6.4676340669999995E-11</c:v>
                      </c:pt>
                      <c:pt idx="1037">
                        <c:v>5.6781308820000002E-11</c:v>
                      </c:pt>
                      <c:pt idx="1038">
                        <c:v>9.4889845979999997E-11</c:v>
                      </c:pt>
                      <c:pt idx="1039">
                        <c:v>1.0871455130000001E-10</c:v>
                      </c:pt>
                      <c:pt idx="1040">
                        <c:v>1.055112525E-10</c:v>
                      </c:pt>
                      <c:pt idx="1041">
                        <c:v>1.461279014E-10</c:v>
                      </c:pt>
                      <c:pt idx="1042">
                        <c:v>1.257211141E-10</c:v>
                      </c:pt>
                      <c:pt idx="1043">
                        <c:v>9.0889344659999997E-11</c:v>
                      </c:pt>
                      <c:pt idx="1044">
                        <c:v>1.1085921070000001E-10</c:v>
                      </c:pt>
                      <c:pt idx="1045">
                        <c:v>1.027563798E-10</c:v>
                      </c:pt>
                      <c:pt idx="1046">
                        <c:v>4.8791970459999998E-11</c:v>
                      </c:pt>
                      <c:pt idx="1047">
                        <c:v>6.0005826700000006E-11</c:v>
                      </c:pt>
                      <c:pt idx="1048">
                        <c:v>4.639546039E-11</c:v>
                      </c:pt>
                      <c:pt idx="1049">
                        <c:v>1.011849285E-11</c:v>
                      </c:pt>
                      <c:pt idx="1050">
                        <c:v>8.7980369520000005E-12</c:v>
                      </c:pt>
                      <c:pt idx="1051">
                        <c:v>8.5435426089999998E-12</c:v>
                      </c:pt>
                      <c:pt idx="1052">
                        <c:v>2.206985289E-11</c:v>
                      </c:pt>
                      <c:pt idx="1053">
                        <c:v>1.004968331E-10</c:v>
                      </c:pt>
                      <c:pt idx="1054">
                        <c:v>8.8240310889999999E-11</c:v>
                      </c:pt>
                      <c:pt idx="1055">
                        <c:v>1.15998551E-10</c:v>
                      </c:pt>
                      <c:pt idx="1056">
                        <c:v>1.6072429499999999E-10</c:v>
                      </c:pt>
                      <c:pt idx="1057">
                        <c:v>2.0508873769999999E-10</c:v>
                      </c:pt>
                      <c:pt idx="1058">
                        <c:v>2.6825580650000001E-10</c:v>
                      </c:pt>
                      <c:pt idx="1059">
                        <c:v>3.1738037199999998E-10</c:v>
                      </c:pt>
                      <c:pt idx="1060">
                        <c:v>2.786395281E-10</c:v>
                      </c:pt>
                      <c:pt idx="1061">
                        <c:v>3.9281949920000001E-10</c:v>
                      </c:pt>
                      <c:pt idx="1062">
                        <c:v>3.5847208529999999E-10</c:v>
                      </c:pt>
                      <c:pt idx="1063">
                        <c:v>3.1317909379999999E-10</c:v>
                      </c:pt>
                      <c:pt idx="1064">
                        <c:v>2.8727098480000001E-10</c:v>
                      </c:pt>
                      <c:pt idx="1065">
                        <c:v>2.916576425E-10</c:v>
                      </c:pt>
                      <c:pt idx="1066">
                        <c:v>2.1300616830000001E-10</c:v>
                      </c:pt>
                      <c:pt idx="1067">
                        <c:v>2.094419221E-10</c:v>
                      </c:pt>
                      <c:pt idx="1068">
                        <c:v>1.35551223E-10</c:v>
                      </c:pt>
                      <c:pt idx="1069">
                        <c:v>3.5770875840000003E-11</c:v>
                      </c:pt>
                      <c:pt idx="1070">
                        <c:v>7.1606791679999999E-12</c:v>
                      </c:pt>
                      <c:pt idx="1071">
                        <c:v>7.6253647490000001E-12</c:v>
                      </c:pt>
                      <c:pt idx="1072">
                        <c:v>2.0465159079999999E-11</c:v>
                      </c:pt>
                      <c:pt idx="1073">
                        <c:v>2.597608587E-11</c:v>
                      </c:pt>
                      <c:pt idx="1074">
                        <c:v>4.5790263939999997E-11</c:v>
                      </c:pt>
                      <c:pt idx="1075">
                        <c:v>9.8194834209999998E-11</c:v>
                      </c:pt>
                      <c:pt idx="1076">
                        <c:v>1.2268289160000001E-10</c:v>
                      </c:pt>
                      <c:pt idx="1077">
                        <c:v>1.656829118E-10</c:v>
                      </c:pt>
                      <c:pt idx="1078">
                        <c:v>1.9518499319999999E-10</c:v>
                      </c:pt>
                      <c:pt idx="1079">
                        <c:v>2.211855143E-10</c:v>
                      </c:pt>
                      <c:pt idx="1080">
                        <c:v>2.5549376499999998E-10</c:v>
                      </c:pt>
                      <c:pt idx="1081">
                        <c:v>2.085568107E-10</c:v>
                      </c:pt>
                      <c:pt idx="1082">
                        <c:v>2.061349424E-10</c:v>
                      </c:pt>
                      <c:pt idx="1083">
                        <c:v>1.9896898020000001E-10</c:v>
                      </c:pt>
                      <c:pt idx="1084">
                        <c:v>2.25286359E-10</c:v>
                      </c:pt>
                      <c:pt idx="1085">
                        <c:v>1.8178036849999999E-10</c:v>
                      </c:pt>
                      <c:pt idx="1086">
                        <c:v>2.0279687649999999E-10</c:v>
                      </c:pt>
                      <c:pt idx="1087">
                        <c:v>1.084961565E-10</c:v>
                      </c:pt>
                      <c:pt idx="1088">
                        <c:v>1.11017702E-10</c:v>
                      </c:pt>
                      <c:pt idx="1089">
                        <c:v>4.750383767E-11</c:v>
                      </c:pt>
                      <c:pt idx="1090">
                        <c:v>2.5631059769999998E-11</c:v>
                      </c:pt>
                      <c:pt idx="1091">
                        <c:v>5.131320716E-11</c:v>
                      </c:pt>
                      <c:pt idx="1092">
                        <c:v>8.8114779359999994E-11</c:v>
                      </c:pt>
                      <c:pt idx="1093">
                        <c:v>1.6972875880000001E-10</c:v>
                      </c:pt>
                      <c:pt idx="1094">
                        <c:v>3.8772407510000002E-10</c:v>
                      </c:pt>
                      <c:pt idx="1095">
                        <c:v>6.9081490529999995E-10</c:v>
                      </c:pt>
                      <c:pt idx="1096">
                        <c:v>9.5872332299999991E-10</c:v>
                      </c:pt>
                      <c:pt idx="1097">
                        <c:v>1.2856467E-9</c:v>
                      </c:pt>
                      <c:pt idx="1098">
                        <c:v>1.4718923860000001E-9</c:v>
                      </c:pt>
                      <c:pt idx="1099">
                        <c:v>1.6097073670000001E-9</c:v>
                      </c:pt>
                      <c:pt idx="1100">
                        <c:v>1.8143684330000001E-9</c:v>
                      </c:pt>
                      <c:pt idx="1101">
                        <c:v>2.00564898E-9</c:v>
                      </c:pt>
                      <c:pt idx="1102">
                        <c:v>1.7811215839999999E-9</c:v>
                      </c:pt>
                      <c:pt idx="1103">
                        <c:v>1.7392114419999999E-9</c:v>
                      </c:pt>
                      <c:pt idx="1104">
                        <c:v>1.7830295019999999E-9</c:v>
                      </c:pt>
                      <c:pt idx="1105">
                        <c:v>1.57491542E-9</c:v>
                      </c:pt>
                      <c:pt idx="1106">
                        <c:v>1.448166476E-9</c:v>
                      </c:pt>
                      <c:pt idx="1107">
                        <c:v>1.1440854929999999E-9</c:v>
                      </c:pt>
                      <c:pt idx="1108">
                        <c:v>7.8591350090000002E-10</c:v>
                      </c:pt>
                      <c:pt idx="1109">
                        <c:v>3.552511063E-10</c:v>
                      </c:pt>
                      <c:pt idx="1110">
                        <c:v>4.9145632009999998E-11</c:v>
                      </c:pt>
                      <c:pt idx="1111">
                        <c:v>1.7806542699999999E-11</c:v>
                      </c:pt>
                      <c:pt idx="1112">
                        <c:v>3.6299570989999998E-11</c:v>
                      </c:pt>
                      <c:pt idx="1113">
                        <c:v>7.9059217510000006E-11</c:v>
                      </c:pt>
                      <c:pt idx="1114">
                        <c:v>1.4286920259999999E-10</c:v>
                      </c:pt>
                      <c:pt idx="1115">
                        <c:v>2.2117581380000001E-10</c:v>
                      </c:pt>
                      <c:pt idx="1116">
                        <c:v>3.5580333120000001E-10</c:v>
                      </c:pt>
                      <c:pt idx="1117">
                        <c:v>4.4469436469999999E-10</c:v>
                      </c:pt>
                      <c:pt idx="1118">
                        <c:v>5.77272119E-10</c:v>
                      </c:pt>
                      <c:pt idx="1119">
                        <c:v>5.7160892689999998E-10</c:v>
                      </c:pt>
                      <c:pt idx="1120">
                        <c:v>7.374919009E-10</c:v>
                      </c:pt>
                      <c:pt idx="1121">
                        <c:v>7.2570632840000001E-10</c:v>
                      </c:pt>
                      <c:pt idx="1122">
                        <c:v>7.1298650319999996E-10</c:v>
                      </c:pt>
                      <c:pt idx="1123">
                        <c:v>7.4315720240000001E-10</c:v>
                      </c:pt>
                      <c:pt idx="1124">
                        <c:v>7.274236213E-10</c:v>
                      </c:pt>
                      <c:pt idx="1125">
                        <c:v>5.9813420880000001E-10</c:v>
                      </c:pt>
                      <c:pt idx="1126">
                        <c:v>6.5044108990000004E-10</c:v>
                      </c:pt>
                      <c:pt idx="1127">
                        <c:v>4.5872766700000001E-10</c:v>
                      </c:pt>
                      <c:pt idx="1128">
                        <c:v>3.0932406640000002E-10</c:v>
                      </c:pt>
                      <c:pt idx="1129">
                        <c:v>1.703336638E-10</c:v>
                      </c:pt>
                      <c:pt idx="1130">
                        <c:v>4.9622372179999999E-11</c:v>
                      </c:pt>
                      <c:pt idx="1131">
                        <c:v>2.7333031670000001E-11</c:v>
                      </c:pt>
                      <c:pt idx="1132">
                        <c:v>7.6355685659999997E-11</c:v>
                      </c:pt>
                      <c:pt idx="1133">
                        <c:v>1.4214780739999999E-10</c:v>
                      </c:pt>
                      <c:pt idx="1134">
                        <c:v>2.8052699050000002E-10</c:v>
                      </c:pt>
                      <c:pt idx="1135">
                        <c:v>5.4890614279999995E-10</c:v>
                      </c:pt>
                      <c:pt idx="1136">
                        <c:v>8.4847323609999998E-10</c:v>
                      </c:pt>
                      <c:pt idx="1137">
                        <c:v>1.0315949210000001E-9</c:v>
                      </c:pt>
                      <c:pt idx="1138">
                        <c:v>1.213790513E-9</c:v>
                      </c:pt>
                      <c:pt idx="1139">
                        <c:v>1.508556391E-9</c:v>
                      </c:pt>
                      <c:pt idx="1140">
                        <c:v>1.585649834E-9</c:v>
                      </c:pt>
                      <c:pt idx="1141">
                        <c:v>1.7335354259999999E-9</c:v>
                      </c:pt>
                      <c:pt idx="1142">
                        <c:v>1.86181548E-9</c:v>
                      </c:pt>
                      <c:pt idx="1143">
                        <c:v>1.770575686E-9</c:v>
                      </c:pt>
                      <c:pt idx="1144">
                        <c:v>1.679631323E-9</c:v>
                      </c:pt>
                      <c:pt idx="1145">
                        <c:v>1.611641376E-9</c:v>
                      </c:pt>
                      <c:pt idx="1146">
                        <c:v>1.55501001E-9</c:v>
                      </c:pt>
                      <c:pt idx="1147">
                        <c:v>1.371810665E-9</c:v>
                      </c:pt>
                      <c:pt idx="1148">
                        <c:v>8.7526103029999997E-10</c:v>
                      </c:pt>
                      <c:pt idx="1149">
                        <c:v>5.1321419339999995E-10</c:v>
                      </c:pt>
                      <c:pt idx="1150">
                        <c:v>1.2795874079999999E-10</c:v>
                      </c:pt>
                      <c:pt idx="1151">
                        <c:v>2.2429960670000001E-11</c:v>
                      </c:pt>
                      <c:pt idx="1152">
                        <c:v>1.2775088280000001E-11</c:v>
                      </c:pt>
                      <c:pt idx="1153">
                        <c:v>2.6641699260000001E-11</c:v>
                      </c:pt>
                      <c:pt idx="1154">
                        <c:v>4.4285766030000001E-11</c:v>
                      </c:pt>
                      <c:pt idx="1155">
                        <c:v>1.040565342E-10</c:v>
                      </c:pt>
                      <c:pt idx="1156">
                        <c:v>1.3351428300000001E-10</c:v>
                      </c:pt>
                      <c:pt idx="1157">
                        <c:v>1.7672031890000001E-10</c:v>
                      </c:pt>
                      <c:pt idx="1158">
                        <c:v>1.5323074749999999E-10</c:v>
                      </c:pt>
                      <c:pt idx="1159">
                        <c:v>1.9009531449999999E-10</c:v>
                      </c:pt>
                      <c:pt idx="1160">
                        <c:v>1.7158269249999999E-10</c:v>
                      </c:pt>
                      <c:pt idx="1161">
                        <c:v>2.4084204079999998E-10</c:v>
                      </c:pt>
                      <c:pt idx="1162">
                        <c:v>1.819447093E-10</c:v>
                      </c:pt>
                      <c:pt idx="1163">
                        <c:v>1.900036933E-10</c:v>
                      </c:pt>
                      <c:pt idx="1164">
                        <c:v>1.907734803E-10</c:v>
                      </c:pt>
                      <c:pt idx="1165">
                        <c:v>1.741899958E-10</c:v>
                      </c:pt>
                      <c:pt idx="1166">
                        <c:v>1.7631343610000001E-10</c:v>
                      </c:pt>
                      <c:pt idx="1167">
                        <c:v>1.353956253E-10</c:v>
                      </c:pt>
                      <c:pt idx="1168">
                        <c:v>8.1997235389999995E-11</c:v>
                      </c:pt>
                      <c:pt idx="1169">
                        <c:v>3.3650127819999997E-11</c:v>
                      </c:pt>
                      <c:pt idx="1170">
                        <c:v>1.6955400629999999E-11</c:v>
                      </c:pt>
                      <c:pt idx="1171">
                        <c:v>3.983118089E-13</c:v>
                      </c:pt>
                      <c:pt idx="1172">
                        <c:v>4.6798693390000003E-12</c:v>
                      </c:pt>
                      <c:pt idx="1173">
                        <c:v>1.166527118E-11</c:v>
                      </c:pt>
                      <c:pt idx="1174">
                        <c:v>2.576779241E-11</c:v>
                      </c:pt>
                      <c:pt idx="1175">
                        <c:v>4.1960043079999999E-11</c:v>
                      </c:pt>
                      <c:pt idx="1176">
                        <c:v>6.5938303429999996E-11</c:v>
                      </c:pt>
                      <c:pt idx="1177">
                        <c:v>7.3990660820000001E-11</c:v>
                      </c:pt>
                      <c:pt idx="1178">
                        <c:v>1.035680985E-10</c:v>
                      </c:pt>
                      <c:pt idx="1179">
                        <c:v>1.1744347160000001E-10</c:v>
                      </c:pt>
                      <c:pt idx="1180">
                        <c:v>1.3626087759999999E-10</c:v>
                      </c:pt>
                      <c:pt idx="1181">
                        <c:v>1.2372540489999999E-10</c:v>
                      </c:pt>
                      <c:pt idx="1182">
                        <c:v>1.2875089880000001E-10</c:v>
                      </c:pt>
                      <c:pt idx="1183">
                        <c:v>1.108831152E-10</c:v>
                      </c:pt>
                      <c:pt idx="1184">
                        <c:v>1.331588728E-10</c:v>
                      </c:pt>
                      <c:pt idx="1185">
                        <c:v>1.0656581869999999E-10</c:v>
                      </c:pt>
                      <c:pt idx="1186">
                        <c:v>1.082676795E-10</c:v>
                      </c:pt>
                      <c:pt idx="1187">
                        <c:v>8.4085072239999995E-11</c:v>
                      </c:pt>
                      <c:pt idx="1188">
                        <c:v>5.9897940770000003E-11</c:v>
                      </c:pt>
                      <c:pt idx="1189">
                        <c:v>3.6415981339999998E-11</c:v>
                      </c:pt>
                      <c:pt idx="1190">
                        <c:v>6.2413121549999997E-12</c:v>
                      </c:pt>
                      <c:pt idx="1191">
                        <c:v>8.2874453830000005E-12</c:v>
                      </c:pt>
                      <c:pt idx="1192">
                        <c:v>2.7609782519999999E-11</c:v>
                      </c:pt>
                      <c:pt idx="1193">
                        <c:v>3.7615955489999997E-11</c:v>
                      </c:pt>
                      <c:pt idx="1194">
                        <c:v>8.6321422229999998E-11</c:v>
                      </c:pt>
                      <c:pt idx="1195">
                        <c:v>1.4939451070000001E-10</c:v>
                      </c:pt>
                      <c:pt idx="1196">
                        <c:v>1.648822606E-10</c:v>
                      </c:pt>
                      <c:pt idx="1197">
                        <c:v>1.8554101310000001E-10</c:v>
                      </c:pt>
                      <c:pt idx="1198">
                        <c:v>2.270798966E-10</c:v>
                      </c:pt>
                      <c:pt idx="1199">
                        <c:v>2.2945149950000001E-10</c:v>
                      </c:pt>
                      <c:pt idx="1200">
                        <c:v>2.507817842E-10</c:v>
                      </c:pt>
                      <c:pt idx="1201">
                        <c:v>2.6794139129999999E-10</c:v>
                      </c:pt>
                      <c:pt idx="1202">
                        <c:v>2.6243107689999998E-10</c:v>
                      </c:pt>
                      <c:pt idx="1203">
                        <c:v>2.959568979E-10</c:v>
                      </c:pt>
                      <c:pt idx="1204">
                        <c:v>2.113895864E-10</c:v>
                      </c:pt>
                      <c:pt idx="1205">
                        <c:v>2.7556093520000003E-10</c:v>
                      </c:pt>
                      <c:pt idx="1206">
                        <c:v>1.9001610009999999E-10</c:v>
                      </c:pt>
                      <c:pt idx="1207">
                        <c:v>1.567859176E-10</c:v>
                      </c:pt>
                      <c:pt idx="1208">
                        <c:v>8.9111704129999994E-11</c:v>
                      </c:pt>
                      <c:pt idx="1209">
                        <c:v>3.1413399660000001E-11</c:v>
                      </c:pt>
                      <c:pt idx="1210">
                        <c:v>2.4026442730000001E-12</c:v>
                      </c:pt>
                      <c:pt idx="1211">
                        <c:v>3.8220754689999998E-12</c:v>
                      </c:pt>
                      <c:pt idx="1212">
                        <c:v>3.3500743410000001E-12</c:v>
                      </c:pt>
                      <c:pt idx="1213">
                        <c:v>7.6603263659999997E-12</c:v>
                      </c:pt>
                      <c:pt idx="1214">
                        <c:v>1.10735171E-11</c:v>
                      </c:pt>
                      <c:pt idx="1215">
                        <c:v>1.4337937089999999E-11</c:v>
                      </c:pt>
                      <c:pt idx="1216">
                        <c:v>2.3212900349999999E-11</c:v>
                      </c:pt>
                      <c:pt idx="1217">
                        <c:v>3.281317232E-11</c:v>
                      </c:pt>
                      <c:pt idx="1218">
                        <c:v>4.3283626680000002E-11</c:v>
                      </c:pt>
                      <c:pt idx="1219">
                        <c:v>3.2346687830000003E-11</c:v>
                      </c:pt>
                      <c:pt idx="1220">
                        <c:v>5.8239690850000005E-11</c:v>
                      </c:pt>
                      <c:pt idx="1221">
                        <c:v>5.9402448240000006E-11</c:v>
                      </c:pt>
                      <c:pt idx="1222">
                        <c:v>5.8051195790000002E-11</c:v>
                      </c:pt>
                      <c:pt idx="1223">
                        <c:v>7.9986579859999995E-11</c:v>
                      </c:pt>
                      <c:pt idx="1224">
                        <c:v>6.0080974920000004E-11</c:v>
                      </c:pt>
                      <c:pt idx="1225">
                        <c:v>5.361635094E-11</c:v>
                      </c:pt>
                      <c:pt idx="1226">
                        <c:v>6.4898350580000002E-11</c:v>
                      </c:pt>
                      <c:pt idx="1227">
                        <c:v>2.6457471630000002E-11</c:v>
                      </c:pt>
                      <c:pt idx="1228">
                        <c:v>1.1376771920000001E-11</c:v>
                      </c:pt>
                      <c:pt idx="1229">
                        <c:v>7.4735669040000001E-12</c:v>
                      </c:pt>
                      <c:pt idx="1230">
                        <c:v>5.7191126830000003E-12</c:v>
                      </c:pt>
                      <c:pt idx="1231">
                        <c:v>4.9999999119999999E-15</c:v>
                      </c:pt>
                      <c:pt idx="1232">
                        <c:v>8.9108885199999999E-12</c:v>
                      </c:pt>
                      <c:pt idx="1233">
                        <c:v>5.4853344089999998E-12</c:v>
                      </c:pt>
                      <c:pt idx="1234">
                        <c:v>1.284631082E-11</c:v>
                      </c:pt>
                      <c:pt idx="1235">
                        <c:v>2.0205882110000001E-11</c:v>
                      </c:pt>
                      <c:pt idx="1236">
                        <c:v>2.5977735589999999E-11</c:v>
                      </c:pt>
                      <c:pt idx="1237">
                        <c:v>2.25041305E-11</c:v>
                      </c:pt>
                      <c:pt idx="1238">
                        <c:v>2.163726143E-11</c:v>
                      </c:pt>
                      <c:pt idx="1239">
                        <c:v>2.849480027E-11</c:v>
                      </c:pt>
                      <c:pt idx="1240">
                        <c:v>2.586030001E-11</c:v>
                      </c:pt>
                      <c:pt idx="1241">
                        <c:v>4.4867505539999999E-11</c:v>
                      </c:pt>
                      <c:pt idx="1242">
                        <c:v>3.3629023179999997E-11</c:v>
                      </c:pt>
                      <c:pt idx="1243">
                        <c:v>2.809121685E-11</c:v>
                      </c:pt>
                      <c:pt idx="1244">
                        <c:v>5.4535778669999997E-11</c:v>
                      </c:pt>
                      <c:pt idx="1245">
                        <c:v>3.180267508E-11</c:v>
                      </c:pt>
                      <c:pt idx="1246">
                        <c:v>2.691318869E-11</c:v>
                      </c:pt>
                      <c:pt idx="1247">
                        <c:v>1.174969063E-11</c:v>
                      </c:pt>
                      <c:pt idx="1248">
                        <c:v>8.710606021E-12</c:v>
                      </c:pt>
                      <c:pt idx="1249">
                        <c:v>2.2282789760000001E-12</c:v>
                      </c:pt>
                      <c:pt idx="1250">
                        <c:v>3.553952922E-12</c:v>
                      </c:pt>
                      <c:pt idx="1251">
                        <c:v>5.1263090989999997E-12</c:v>
                      </c:pt>
                      <c:pt idx="1252">
                        <c:v>6.1195996189999999E-12</c:v>
                      </c:pt>
                      <c:pt idx="1253">
                        <c:v>7.5754289989999992E-12</c:v>
                      </c:pt>
                      <c:pt idx="1254">
                        <c:v>1.694069017E-11</c:v>
                      </c:pt>
                      <c:pt idx="1255">
                        <c:v>3.2078284469999997E-11</c:v>
                      </c:pt>
                      <c:pt idx="1256">
                        <c:v>5.8429476529999996E-11</c:v>
                      </c:pt>
                      <c:pt idx="1257">
                        <c:v>5.3526513080000002E-11</c:v>
                      </c:pt>
                      <c:pt idx="1258">
                        <c:v>5.766204181E-11</c:v>
                      </c:pt>
                      <c:pt idx="1259">
                        <c:v>4.3552231270000001E-11</c:v>
                      </c:pt>
                      <c:pt idx="1260">
                        <c:v>8.0731400730000005E-11</c:v>
                      </c:pt>
                      <c:pt idx="1261">
                        <c:v>6.8939083610000004E-11</c:v>
                      </c:pt>
                      <c:pt idx="1262">
                        <c:v>7.4840897369999999E-11</c:v>
                      </c:pt>
                      <c:pt idx="1263">
                        <c:v>9.2418468709999994E-11</c:v>
                      </c:pt>
                      <c:pt idx="1264">
                        <c:v>5.1750784210000002E-11</c:v>
                      </c:pt>
                      <c:pt idx="1265">
                        <c:v>4.0137705660000001E-11</c:v>
                      </c:pt>
                      <c:pt idx="1266">
                        <c:v>4.6676794369999999E-11</c:v>
                      </c:pt>
                      <c:pt idx="1267">
                        <c:v>3.3356525869999997E-11</c:v>
                      </c:pt>
                      <c:pt idx="1268">
                        <c:v>3.936058424E-11</c:v>
                      </c:pt>
                      <c:pt idx="1269">
                        <c:v>8.8001975500000006E-12</c:v>
                      </c:pt>
                      <c:pt idx="1270">
                        <c:v>4.872355991E-12</c:v>
                      </c:pt>
                      <c:pt idx="1271">
                        <c:v>7.8144860370000003E-12</c:v>
                      </c:pt>
                      <c:pt idx="1272">
                        <c:v>1.197954756E-11</c:v>
                      </c:pt>
                      <c:pt idx="1273">
                        <c:v>1.412562949E-11</c:v>
                      </c:pt>
                      <c:pt idx="1274">
                        <c:v>3.417480188E-11</c:v>
                      </c:pt>
                      <c:pt idx="1275">
                        <c:v>3.1978062560000003E-11</c:v>
                      </c:pt>
                      <c:pt idx="1276">
                        <c:v>4.2927612849999997E-11</c:v>
                      </c:pt>
                      <c:pt idx="1277">
                        <c:v>6.1196103740000001E-11</c:v>
                      </c:pt>
                      <c:pt idx="1278">
                        <c:v>4.7393994979999997E-11</c:v>
                      </c:pt>
                      <c:pt idx="1279">
                        <c:v>4.9351207149999997E-11</c:v>
                      </c:pt>
                      <c:pt idx="1280">
                        <c:v>7.7753158080000001E-11</c:v>
                      </c:pt>
                      <c:pt idx="1281">
                        <c:v>5.3997598060000002E-11</c:v>
                      </c:pt>
                      <c:pt idx="1282">
                        <c:v>6.6413159689999999E-11</c:v>
                      </c:pt>
                      <c:pt idx="1283">
                        <c:v>8.8463208979999996E-11</c:v>
                      </c:pt>
                      <c:pt idx="1284">
                        <c:v>7.11837117E-11</c:v>
                      </c:pt>
                      <c:pt idx="1285">
                        <c:v>4.5226374729999999E-11</c:v>
                      </c:pt>
                      <c:pt idx="1286">
                        <c:v>5.2261823339999997E-11</c:v>
                      </c:pt>
                      <c:pt idx="1287">
                        <c:v>2.841926347E-11</c:v>
                      </c:pt>
                      <c:pt idx="1288">
                        <c:v>5.3333830410000001E-12</c:v>
                      </c:pt>
                      <c:pt idx="1289">
                        <c:v>1.278101323E-12</c:v>
                      </c:pt>
                      <c:pt idx="1290">
                        <c:v>4.9999999119999999E-15</c:v>
                      </c:pt>
                      <c:pt idx="1291">
                        <c:v>6.5667332680000003E-12</c:v>
                      </c:pt>
                      <c:pt idx="1292">
                        <c:v>5.29670665E-12</c:v>
                      </c:pt>
                      <c:pt idx="1293">
                        <c:v>1.2310557089999999E-11</c:v>
                      </c:pt>
                      <c:pt idx="1294">
                        <c:v>4.3917196270000003E-11</c:v>
                      </c:pt>
                      <c:pt idx="1295">
                        <c:v>5.0493036839999999E-11</c:v>
                      </c:pt>
                      <c:pt idx="1296">
                        <c:v>8.1293936859999994E-11</c:v>
                      </c:pt>
                      <c:pt idx="1297">
                        <c:v>9.9446485770000004E-11</c:v>
                      </c:pt>
                      <c:pt idx="1298">
                        <c:v>1.122372265E-10</c:v>
                      </c:pt>
                      <c:pt idx="1299">
                        <c:v>1.3529717620000001E-10</c:v>
                      </c:pt>
                      <c:pt idx="1300">
                        <c:v>1.4628641350000001E-10</c:v>
                      </c:pt>
                      <c:pt idx="1301">
                        <c:v>1.267213973E-10</c:v>
                      </c:pt>
                      <c:pt idx="1302">
                        <c:v>1.147568013E-10</c:v>
                      </c:pt>
                      <c:pt idx="1303">
                        <c:v>1.4616355349999999E-10</c:v>
                      </c:pt>
                      <c:pt idx="1304">
                        <c:v>1.192873716E-10</c:v>
                      </c:pt>
                      <c:pt idx="1305">
                        <c:v>9.9057116679999999E-11</c:v>
                      </c:pt>
                      <c:pt idx="1306">
                        <c:v>1.090552995E-10</c:v>
                      </c:pt>
                      <c:pt idx="1307">
                        <c:v>9.5080804339999997E-11</c:v>
                      </c:pt>
                      <c:pt idx="1308">
                        <c:v>6.1536449550000002E-11</c:v>
                      </c:pt>
                      <c:pt idx="1309">
                        <c:v>2.0590543160000002E-11</c:v>
                      </c:pt>
                      <c:pt idx="1310">
                        <c:v>7.5944459050000005E-12</c:v>
                      </c:pt>
                      <c:pt idx="1311">
                        <c:v>2.740832734E-13</c:v>
                      </c:pt>
                      <c:pt idx="1312">
                        <c:v>1.643872755E-12</c:v>
                      </c:pt>
                      <c:pt idx="1313">
                        <c:v>4.2787344849999997E-12</c:v>
                      </c:pt>
                      <c:pt idx="1314">
                        <c:v>1.9668428340000001E-11</c:v>
                      </c:pt>
                      <c:pt idx="1315">
                        <c:v>1.7657552499999999E-11</c:v>
                      </c:pt>
                      <c:pt idx="1316">
                        <c:v>3.9356230079999999E-11</c:v>
                      </c:pt>
                      <c:pt idx="1317">
                        <c:v>6.7497556160000005E-11</c:v>
                      </c:pt>
                      <c:pt idx="1318">
                        <c:v>6.0948378289999998E-11</c:v>
                      </c:pt>
                      <c:pt idx="1319">
                        <c:v>5.5948926049999997E-11</c:v>
                      </c:pt>
                      <c:pt idx="1320">
                        <c:v>7.4139749889999997E-11</c:v>
                      </c:pt>
                      <c:pt idx="1321">
                        <c:v>7.8081346940000001E-11</c:v>
                      </c:pt>
                      <c:pt idx="1322">
                        <c:v>8.049820532E-11</c:v>
                      </c:pt>
                      <c:pt idx="1323">
                        <c:v>1.016287193E-10</c:v>
                      </c:pt>
                      <c:pt idx="1324">
                        <c:v>8.2652898410000006E-11</c:v>
                      </c:pt>
                      <c:pt idx="1325">
                        <c:v>7.5132462749999998E-11</c:v>
                      </c:pt>
                      <c:pt idx="1326">
                        <c:v>5.7650384470000003E-11</c:v>
                      </c:pt>
                      <c:pt idx="1327">
                        <c:v>3.4261714990000001E-11</c:v>
                      </c:pt>
                      <c:pt idx="1328">
                        <c:v>3.4325525059999999E-11</c:v>
                      </c:pt>
                      <c:pt idx="1329">
                        <c:v>1.779337441E-11</c:v>
                      </c:pt>
                      <c:pt idx="1330">
                        <c:v>1.0730838960000001E-11</c:v>
                      </c:pt>
                      <c:pt idx="1331">
                        <c:v>1.180320772E-11</c:v>
                      </c:pt>
                      <c:pt idx="1332">
                        <c:v>2.584444464E-11</c:v>
                      </c:pt>
                      <c:pt idx="1333">
                        <c:v>4.5199330389999998E-11</c:v>
                      </c:pt>
                      <c:pt idx="1334">
                        <c:v>9.5072158480000004E-11</c:v>
                      </c:pt>
                      <c:pt idx="1335">
                        <c:v>2.0068713360000001E-10</c:v>
                      </c:pt>
                      <c:pt idx="1336">
                        <c:v>2.6550889260000001E-10</c:v>
                      </c:pt>
                      <c:pt idx="1337">
                        <c:v>4.47357873E-10</c:v>
                      </c:pt>
                      <c:pt idx="1338">
                        <c:v>5.1100812469999999E-10</c:v>
                      </c:pt>
                      <c:pt idx="1339">
                        <c:v>4.8014608959999996E-10</c:v>
                      </c:pt>
                      <c:pt idx="1340">
                        <c:v>5.2533993819999999E-10</c:v>
                      </c:pt>
                      <c:pt idx="1341">
                        <c:v>6.1552030140000004E-10</c:v>
                      </c:pt>
                      <c:pt idx="1342">
                        <c:v>6.1953187019999995E-10</c:v>
                      </c:pt>
                      <c:pt idx="1343">
                        <c:v>6.2964683469999995E-10</c:v>
                      </c:pt>
                      <c:pt idx="1344">
                        <c:v>6.0708060799999998E-10</c:v>
                      </c:pt>
                      <c:pt idx="1345">
                        <c:v>5.4020837799999997E-10</c:v>
                      </c:pt>
                      <c:pt idx="1346">
                        <c:v>4.8214798819999995E-10</c:v>
                      </c:pt>
                      <c:pt idx="1347">
                        <c:v>4.1054734609999998E-10</c:v>
                      </c:pt>
                      <c:pt idx="1348">
                        <c:v>3.5021419100000002E-10</c:v>
                      </c:pt>
                      <c:pt idx="1349">
                        <c:v>1.809260519E-10</c:v>
                      </c:pt>
                      <c:pt idx="1350">
                        <c:v>5.4871066020000001E-11</c:v>
                      </c:pt>
                      <c:pt idx="1351">
                        <c:v>1.35337349E-11</c:v>
                      </c:pt>
                      <c:pt idx="1352">
                        <c:v>1.4118529259999999E-11</c:v>
                      </c:pt>
                      <c:pt idx="1353">
                        <c:v>2.3598217129999999E-11</c:v>
                      </c:pt>
                      <c:pt idx="1354">
                        <c:v>6.8855227079999997E-11</c:v>
                      </c:pt>
                      <c:pt idx="1355">
                        <c:v>6.9196988419999997E-11</c:v>
                      </c:pt>
                      <c:pt idx="1356">
                        <c:v>8.4457198180000004E-11</c:v>
                      </c:pt>
                      <c:pt idx="1357">
                        <c:v>1.1948496359999999E-10</c:v>
                      </c:pt>
                      <c:pt idx="1358">
                        <c:v>1.114337025E-10</c:v>
                      </c:pt>
                      <c:pt idx="1359">
                        <c:v>1.5085384330000001E-10</c:v>
                      </c:pt>
                      <c:pt idx="1360">
                        <c:v>1.9017068480000001E-10</c:v>
                      </c:pt>
                      <c:pt idx="1361">
                        <c:v>1.9518109349999999E-10</c:v>
                      </c:pt>
                      <c:pt idx="1362">
                        <c:v>2.326264459E-10</c:v>
                      </c:pt>
                      <c:pt idx="1363">
                        <c:v>2.0597597240000001E-10</c:v>
                      </c:pt>
                      <c:pt idx="1364">
                        <c:v>2.0095232420000001E-10</c:v>
                      </c:pt>
                      <c:pt idx="1365">
                        <c:v>1.671229405E-10</c:v>
                      </c:pt>
                      <c:pt idx="1366">
                        <c:v>2.0457495419999999E-10</c:v>
                      </c:pt>
                      <c:pt idx="1367">
                        <c:v>1.3869122520000001E-10</c:v>
                      </c:pt>
                      <c:pt idx="1368">
                        <c:v>9.6866077660000006E-11</c:v>
                      </c:pt>
                      <c:pt idx="1369">
                        <c:v>5.9203732189999996E-11</c:v>
                      </c:pt>
                      <c:pt idx="1370">
                        <c:v>3.1270749880000003E-11</c:v>
                      </c:pt>
                      <c:pt idx="1371">
                        <c:v>1.5192239830000001E-11</c:v>
                      </c:pt>
                      <c:pt idx="1372">
                        <c:v>3.4784949230000001E-11</c:v>
                      </c:pt>
                      <c:pt idx="1373">
                        <c:v>6.9802406910000004E-11</c:v>
                      </c:pt>
                      <c:pt idx="1374">
                        <c:v>1.3107841199999999E-10</c:v>
                      </c:pt>
                      <c:pt idx="1375">
                        <c:v>2.8013863450000002E-10</c:v>
                      </c:pt>
                      <c:pt idx="1376">
                        <c:v>3.8810579750000001E-10</c:v>
                      </c:pt>
                      <c:pt idx="1377">
                        <c:v>5.6034565880000002E-10</c:v>
                      </c:pt>
                      <c:pt idx="1378">
                        <c:v>7.5212652770000003E-10</c:v>
                      </c:pt>
                      <c:pt idx="1379">
                        <c:v>7.6605843890000004E-10</c:v>
                      </c:pt>
                      <c:pt idx="1380">
                        <c:v>8.5049378650000005E-10</c:v>
                      </c:pt>
                      <c:pt idx="1381">
                        <c:v>8.7850388080000001E-10</c:v>
                      </c:pt>
                      <c:pt idx="1382">
                        <c:v>8.5791540540000001E-10</c:v>
                      </c:pt>
                      <c:pt idx="1383">
                        <c:v>9.8799379789999996E-10</c:v>
                      </c:pt>
                      <c:pt idx="1384">
                        <c:v>9.084115127E-10</c:v>
                      </c:pt>
                      <c:pt idx="1385">
                        <c:v>8.4093210170000004E-10</c:v>
                      </c:pt>
                      <c:pt idx="1386">
                        <c:v>7.4698336410000003E-10</c:v>
                      </c:pt>
                      <c:pt idx="1387">
                        <c:v>7.3701977850000004E-10</c:v>
                      </c:pt>
                      <c:pt idx="1388">
                        <c:v>5.1633092250000004E-10</c:v>
                      </c:pt>
                      <c:pt idx="1389">
                        <c:v>3.7271929989999998E-10</c:v>
                      </c:pt>
                      <c:pt idx="1390">
                        <c:v>1.0378378709999999E-10</c:v>
                      </c:pt>
                      <c:pt idx="1391">
                        <c:v>2.3814412249999999E-11</c:v>
                      </c:pt>
                      <c:pt idx="1392">
                        <c:v>1.500654462E-11</c:v>
                      </c:pt>
                      <c:pt idx="1393">
                        <c:v>3.0014556810000002E-11</c:v>
                      </c:pt>
                      <c:pt idx="1394">
                        <c:v>3.8733776600000001E-11</c:v>
                      </c:pt>
                      <c:pt idx="1395">
                        <c:v>1.030421651E-10</c:v>
                      </c:pt>
                      <c:pt idx="1396">
                        <c:v>1.603632505E-10</c:v>
                      </c:pt>
                      <c:pt idx="1397">
                        <c:v>2.0731150129999999E-10</c:v>
                      </c:pt>
                      <c:pt idx="1398">
                        <c:v>2.103369701E-10</c:v>
                      </c:pt>
                      <c:pt idx="1399">
                        <c:v>3.1728783489999998E-10</c:v>
                      </c:pt>
                      <c:pt idx="1400">
                        <c:v>2.9548721800000001E-10</c:v>
                      </c:pt>
                      <c:pt idx="1401">
                        <c:v>3.106519764E-10</c:v>
                      </c:pt>
                      <c:pt idx="1402">
                        <c:v>4.1260203589999998E-10</c:v>
                      </c:pt>
                      <c:pt idx="1403">
                        <c:v>3.8455336139999999E-10</c:v>
                      </c:pt>
                      <c:pt idx="1404">
                        <c:v>3.9390321560000001E-10</c:v>
                      </c:pt>
                      <c:pt idx="1405">
                        <c:v>3.7675174090000002E-10</c:v>
                      </c:pt>
                      <c:pt idx="1406">
                        <c:v>3.5975666889999998E-10</c:v>
                      </c:pt>
                      <c:pt idx="1407">
                        <c:v>3.4319910799999999E-10</c:v>
                      </c:pt>
                      <c:pt idx="1408">
                        <c:v>2.2549907769999999E-10</c:v>
                      </c:pt>
                      <c:pt idx="1409">
                        <c:v>1.672914585E-10</c:v>
                      </c:pt>
                      <c:pt idx="1410">
                        <c:v>1.038917563E-10</c:v>
                      </c:pt>
                      <c:pt idx="1411">
                        <c:v>1.602661927E-11</c:v>
                      </c:pt>
                      <c:pt idx="1412">
                        <c:v>1.8570915640000001E-11</c:v>
                      </c:pt>
                      <c:pt idx="1413">
                        <c:v>4.430046607E-11</c:v>
                      </c:pt>
                      <c:pt idx="1414">
                        <c:v>6.2499075359999995E-11</c:v>
                      </c:pt>
                      <c:pt idx="1415">
                        <c:v>1.7609820550000001E-10</c:v>
                      </c:pt>
                      <c:pt idx="1416">
                        <c:v>3.2338856589999998E-10</c:v>
                      </c:pt>
                      <c:pt idx="1417">
                        <c:v>4.0435366170000001E-10</c:v>
                      </c:pt>
                      <c:pt idx="1418">
                        <c:v>5.2581139439999997E-10</c:v>
                      </c:pt>
                      <c:pt idx="1419">
                        <c:v>5.1883813910000002E-10</c:v>
                      </c:pt>
                      <c:pt idx="1420">
                        <c:v>6.8042071980000005E-10</c:v>
                      </c:pt>
                      <c:pt idx="1421">
                        <c:v>7.3033018519999996E-10</c:v>
                      </c:pt>
                      <c:pt idx="1422">
                        <c:v>7.9440215520000002E-10</c:v>
                      </c:pt>
                      <c:pt idx="1423">
                        <c:v>7.7570316840000003E-10</c:v>
                      </c:pt>
                      <c:pt idx="1424">
                        <c:v>6.9066480310000002E-10</c:v>
                      </c:pt>
                      <c:pt idx="1425">
                        <c:v>7.0300232299999998E-10</c:v>
                      </c:pt>
                      <c:pt idx="1426">
                        <c:v>5.6381771469999997E-10</c:v>
                      </c:pt>
                      <c:pt idx="1427">
                        <c:v>5.8242694000000004E-10</c:v>
                      </c:pt>
                      <c:pt idx="1428">
                        <c:v>4.7908732539999996E-10</c:v>
                      </c:pt>
                      <c:pt idx="1429">
                        <c:v>3.2947672369999998E-10</c:v>
                      </c:pt>
                      <c:pt idx="1430">
                        <c:v>1.4655839040000001E-10</c:v>
                      </c:pt>
                      <c:pt idx="1431">
                        <c:v>3.6594338670000001E-11</c:v>
                      </c:pt>
                      <c:pt idx="1432">
                        <c:v>5.9307853770000001E-12</c:v>
                      </c:pt>
                      <c:pt idx="1433">
                        <c:v>1.195454239E-11</c:v>
                      </c:pt>
                      <c:pt idx="1434">
                        <c:v>1.446859993E-11</c:v>
                      </c:pt>
                      <c:pt idx="1435">
                        <c:v>3.585886102E-11</c:v>
                      </c:pt>
                      <c:pt idx="1436">
                        <c:v>4.4539382600000001E-11</c:v>
                      </c:pt>
                      <c:pt idx="1437">
                        <c:v>8.5246726340000002E-11</c:v>
                      </c:pt>
                      <c:pt idx="1438">
                        <c:v>7.2247277600000001E-11</c:v>
                      </c:pt>
                      <c:pt idx="1439">
                        <c:v>1.298458008E-10</c:v>
                      </c:pt>
                      <c:pt idx="1440">
                        <c:v>1.210409967E-10</c:v>
                      </c:pt>
                      <c:pt idx="1441">
                        <c:v>1.2777851E-10</c:v>
                      </c:pt>
                      <c:pt idx="1442">
                        <c:v>9.0255219960000002E-11</c:v>
                      </c:pt>
                      <c:pt idx="1443">
                        <c:v>9.7115766819999995E-11</c:v>
                      </c:pt>
                      <c:pt idx="1444">
                        <c:v>1.159196003E-10</c:v>
                      </c:pt>
                      <c:pt idx="1445">
                        <c:v>1.022099558E-10</c:v>
                      </c:pt>
                      <c:pt idx="1446">
                        <c:v>8.6722788670000004E-11</c:v>
                      </c:pt>
                      <c:pt idx="1447">
                        <c:v>8.2261364390000002E-11</c:v>
                      </c:pt>
                      <c:pt idx="1448">
                        <c:v>5.913598777E-11</c:v>
                      </c:pt>
                      <c:pt idx="1449">
                        <c:v>3.3971044729999998E-11</c:v>
                      </c:pt>
                      <c:pt idx="1450">
                        <c:v>2.022928006E-11</c:v>
                      </c:pt>
                      <c:pt idx="1451">
                        <c:v>1.0027266340000001E-11</c:v>
                      </c:pt>
                      <c:pt idx="1452">
                        <c:v>5.7301958319999997E-12</c:v>
                      </c:pt>
                      <c:pt idx="1453">
                        <c:v>1.298582075E-11</c:v>
                      </c:pt>
                      <c:pt idx="1454">
                        <c:v>2.0429579900000001E-11</c:v>
                      </c:pt>
                      <c:pt idx="1455">
                        <c:v>3.7652575499999998E-11</c:v>
                      </c:pt>
                      <c:pt idx="1456">
                        <c:v>5.8279173150000001E-11</c:v>
                      </c:pt>
                      <c:pt idx="1457">
                        <c:v>7.5628447950000005E-11</c:v>
                      </c:pt>
                      <c:pt idx="1458">
                        <c:v>8.7005180840000001E-11</c:v>
                      </c:pt>
                      <c:pt idx="1459">
                        <c:v>9.9123702299999997E-11</c:v>
                      </c:pt>
                      <c:pt idx="1460">
                        <c:v>9.3671716219999999E-11</c:v>
                      </c:pt>
                      <c:pt idx="1461">
                        <c:v>1.3119040580000001E-10</c:v>
                      </c:pt>
                      <c:pt idx="1462">
                        <c:v>1.2464905500000001E-10</c:v>
                      </c:pt>
                      <c:pt idx="1463">
                        <c:v>1.373126057E-10</c:v>
                      </c:pt>
                      <c:pt idx="1464">
                        <c:v>1.143939943E-10</c:v>
                      </c:pt>
                      <c:pt idx="1465">
                        <c:v>9.3806289129999996E-11</c:v>
                      </c:pt>
                      <c:pt idx="1466">
                        <c:v>7.1044885250000002E-11</c:v>
                      </c:pt>
                      <c:pt idx="1467">
                        <c:v>6.9958865089999998E-11</c:v>
                      </c:pt>
                      <c:pt idx="1468">
                        <c:v>5.5800752910000002E-11</c:v>
                      </c:pt>
                      <c:pt idx="1469">
                        <c:v>2.964855444E-11</c:v>
                      </c:pt>
                      <c:pt idx="1470">
                        <c:v>4.9236344169999997E-12</c:v>
                      </c:pt>
                      <c:pt idx="1471">
                        <c:v>7.0851666549999997E-12</c:v>
                      </c:pt>
                      <c:pt idx="1472">
                        <c:v>5.6400188340000003E-12</c:v>
                      </c:pt>
                      <c:pt idx="1473">
                        <c:v>5.2626548950000002E-12</c:v>
                      </c:pt>
                      <c:pt idx="1474">
                        <c:v>4.9738789480000001E-12</c:v>
                      </c:pt>
                      <c:pt idx="1475">
                        <c:v>3.0378814050000001E-11</c:v>
                      </c:pt>
                      <c:pt idx="1476">
                        <c:v>2.421863578E-11</c:v>
                      </c:pt>
                      <c:pt idx="1477">
                        <c:v>2.9136824900000001E-11</c:v>
                      </c:pt>
                      <c:pt idx="1478">
                        <c:v>5.3222766470000003E-11</c:v>
                      </c:pt>
                      <c:pt idx="1479">
                        <c:v>6.6874429610000002E-11</c:v>
                      </c:pt>
                      <c:pt idx="1480">
                        <c:v>3.9781081210000001E-11</c:v>
                      </c:pt>
                      <c:pt idx="1481">
                        <c:v>6.2438790250000004E-11</c:v>
                      </c:pt>
                      <c:pt idx="1482">
                        <c:v>9.4651182720000004E-11</c:v>
                      </c:pt>
                      <c:pt idx="1483">
                        <c:v>4.0726391010000002E-11</c:v>
                      </c:pt>
                      <c:pt idx="1484">
                        <c:v>5.3222024010000003E-11</c:v>
                      </c:pt>
                      <c:pt idx="1485">
                        <c:v>5.4029211660000002E-11</c:v>
                      </c:pt>
                      <c:pt idx="1486">
                        <c:v>4.1255745350000003E-11</c:v>
                      </c:pt>
                      <c:pt idx="1487">
                        <c:v>3.1792748989999998E-11</c:v>
                      </c:pt>
                      <c:pt idx="1488">
                        <c:v>2.678781676E-11</c:v>
                      </c:pt>
                      <c:pt idx="1489">
                        <c:v>8.6476433649999999E-12</c:v>
                      </c:pt>
                      <c:pt idx="1490">
                        <c:v>4.9999999119999999E-15</c:v>
                      </c:pt>
                      <c:pt idx="1491">
                        <c:v>4.9999999119999999E-15</c:v>
                      </c:pt>
                      <c:pt idx="1492">
                        <c:v>9.0593981970000004E-13</c:v>
                      </c:pt>
                      <c:pt idx="1493">
                        <c:v>3.1908831049999998E-12</c:v>
                      </c:pt>
                      <c:pt idx="1494">
                        <c:v>3.4215891839999998E-12</c:v>
                      </c:pt>
                      <c:pt idx="1495">
                        <c:v>9.1040248260000005E-12</c:v>
                      </c:pt>
                      <c:pt idx="1496">
                        <c:v>1.1576514049999999E-11</c:v>
                      </c:pt>
                      <c:pt idx="1497">
                        <c:v>1.878007298E-11</c:v>
                      </c:pt>
                      <c:pt idx="1498">
                        <c:v>3.3744524540000001E-11</c:v>
                      </c:pt>
                      <c:pt idx="1499">
                        <c:v>1.9957639709999999E-11</c:v>
                      </c:pt>
                      <c:pt idx="1500">
                        <c:v>2.6134736740000001E-11</c:v>
                      </c:pt>
                      <c:pt idx="1501">
                        <c:v>2.5935812529999998E-11</c:v>
                      </c:pt>
                      <c:pt idx="1502">
                        <c:v>2.363339385E-11</c:v>
                      </c:pt>
                      <c:pt idx="1503">
                        <c:v>2.4445974760000001E-11</c:v>
                      </c:pt>
                      <c:pt idx="1504">
                        <c:v>2.73791094E-11</c:v>
                      </c:pt>
                      <c:pt idx="1505">
                        <c:v>2.4992410920000001E-11</c:v>
                      </c:pt>
                      <c:pt idx="1506">
                        <c:v>1.6096464440000001E-11</c:v>
                      </c:pt>
                      <c:pt idx="1507">
                        <c:v>1.278058388E-11</c:v>
                      </c:pt>
                      <c:pt idx="1508">
                        <c:v>1.2096984869999999E-11</c:v>
                      </c:pt>
                      <c:pt idx="1509">
                        <c:v>4.6411095449999997E-12</c:v>
                      </c:pt>
                      <c:pt idx="1510">
                        <c:v>4.9999999119999999E-15</c:v>
                      </c:pt>
                      <c:pt idx="1511">
                        <c:v>1.7558916560000001E-12</c:v>
                      </c:pt>
                      <c:pt idx="1512">
                        <c:v>3.2797013800000001E-12</c:v>
                      </c:pt>
                      <c:pt idx="1513">
                        <c:v>4.9999999119999999E-15</c:v>
                      </c:pt>
                      <c:pt idx="1514">
                        <c:v>6.2539383390000001E-12</c:v>
                      </c:pt>
                      <c:pt idx="1515">
                        <c:v>8.7258117399999997E-12</c:v>
                      </c:pt>
                      <c:pt idx="1516">
                        <c:v>6.7819881659999999E-12</c:v>
                      </c:pt>
                      <c:pt idx="1517">
                        <c:v>1.3027759430000001E-11</c:v>
                      </c:pt>
                      <c:pt idx="1518">
                        <c:v>3.4376518990000002E-11</c:v>
                      </c:pt>
                      <c:pt idx="1519">
                        <c:v>2.4781078229999998E-11</c:v>
                      </c:pt>
                      <c:pt idx="1520">
                        <c:v>2.3101192829999999E-11</c:v>
                      </c:pt>
                      <c:pt idx="1521">
                        <c:v>3.0377363819999999E-11</c:v>
                      </c:pt>
                      <c:pt idx="1522">
                        <c:v>3.4208979400000003E-11</c:v>
                      </c:pt>
                      <c:pt idx="1523">
                        <c:v>2.862160856E-11</c:v>
                      </c:pt>
                      <c:pt idx="1524">
                        <c:v>3.2734412400000001E-11</c:v>
                      </c:pt>
                      <c:pt idx="1525">
                        <c:v>1.4373760860000001E-11</c:v>
                      </c:pt>
                      <c:pt idx="1526">
                        <c:v>1.9887079829999999E-11</c:v>
                      </c:pt>
                      <c:pt idx="1527">
                        <c:v>1.7769279100000001E-11</c:v>
                      </c:pt>
                      <c:pt idx="1528">
                        <c:v>2.3822268809999999E-11</c:v>
                      </c:pt>
                      <c:pt idx="1529">
                        <c:v>8.3192897020000004E-12</c:v>
                      </c:pt>
                      <c:pt idx="1530">
                        <c:v>3.0565283379999999E-12</c:v>
                      </c:pt>
                      <c:pt idx="1531">
                        <c:v>2.6571065229999998E-12</c:v>
                      </c:pt>
                      <c:pt idx="1532">
                        <c:v>1.6865593989999999E-11</c:v>
                      </c:pt>
                      <c:pt idx="1533">
                        <c:v>1.3458933620000001E-11</c:v>
                      </c:pt>
                      <c:pt idx="1534">
                        <c:v>5.0512850849999998E-11</c:v>
                      </c:pt>
                      <c:pt idx="1535">
                        <c:v>5.5193925820000003E-11</c:v>
                      </c:pt>
                      <c:pt idx="1536">
                        <c:v>7.6300528400000005E-11</c:v>
                      </c:pt>
                      <c:pt idx="1537">
                        <c:v>1.3215048499999999E-10</c:v>
                      </c:pt>
                      <c:pt idx="1538">
                        <c:v>1.483424356E-10</c:v>
                      </c:pt>
                      <c:pt idx="1539">
                        <c:v>1.770507629E-10</c:v>
                      </c:pt>
                      <c:pt idx="1540">
                        <c:v>1.87332691E-10</c:v>
                      </c:pt>
                      <c:pt idx="1541">
                        <c:v>1.7225817990000001E-10</c:v>
                      </c:pt>
                      <c:pt idx="1542">
                        <c:v>1.771819913E-10</c:v>
                      </c:pt>
                      <c:pt idx="1543">
                        <c:v>2.0280609140000001E-10</c:v>
                      </c:pt>
                      <c:pt idx="1544">
                        <c:v>1.424974583E-10</c:v>
                      </c:pt>
                      <c:pt idx="1545">
                        <c:v>2.0764515110000001E-10</c:v>
                      </c:pt>
                      <c:pt idx="1546">
                        <c:v>1.8386840660000001E-10</c:v>
                      </c:pt>
                      <c:pt idx="1547">
                        <c:v>1.3061200730000001E-10</c:v>
                      </c:pt>
                      <c:pt idx="1548">
                        <c:v>8.8840969300000001E-11</c:v>
                      </c:pt>
                      <c:pt idx="1549">
                        <c:v>5.655095836E-11</c:v>
                      </c:pt>
                      <c:pt idx="1550">
                        <c:v>1.649015993E-11</c:v>
                      </c:pt>
                      <c:pt idx="1551">
                        <c:v>3.0506775489999999E-12</c:v>
                      </c:pt>
                      <c:pt idx="1552">
                        <c:v>6.2591867449999996E-12</c:v>
                      </c:pt>
                      <c:pt idx="1553">
                        <c:v>1.0136691830000001E-11</c:v>
                      </c:pt>
                      <c:pt idx="1554">
                        <c:v>1.3956806199999999E-11</c:v>
                      </c:pt>
                      <c:pt idx="1555">
                        <c:v>2.391136594E-11</c:v>
                      </c:pt>
                      <c:pt idx="1556">
                        <c:v>2.8569070720000001E-11</c:v>
                      </c:pt>
                      <c:pt idx="1557">
                        <c:v>9.7086810809999998E-11</c:v>
                      </c:pt>
                      <c:pt idx="1558">
                        <c:v>5.8458536619999999E-11</c:v>
                      </c:pt>
                      <c:pt idx="1559">
                        <c:v>8.1841387829999997E-11</c:v>
                      </c:pt>
                      <c:pt idx="1560">
                        <c:v>7.7147191409999994E-11</c:v>
                      </c:pt>
                      <c:pt idx="1561">
                        <c:v>8.7047369309999996E-11</c:v>
                      </c:pt>
                      <c:pt idx="1562">
                        <c:v>9.8125493840000003E-11</c:v>
                      </c:pt>
                      <c:pt idx="1563">
                        <c:v>9.6133823119999995E-11</c:v>
                      </c:pt>
                      <c:pt idx="1564">
                        <c:v>9.5912715270000003E-11</c:v>
                      </c:pt>
                      <c:pt idx="1565">
                        <c:v>1.107298142E-10</c:v>
                      </c:pt>
                      <c:pt idx="1566">
                        <c:v>8.2021570089999997E-11</c:v>
                      </c:pt>
                      <c:pt idx="1567">
                        <c:v>6.6389574389999997E-11</c:v>
                      </c:pt>
                      <c:pt idx="1568">
                        <c:v>6.0230730130000005E-11</c:v>
                      </c:pt>
                      <c:pt idx="1569">
                        <c:v>1.7257853130000001E-11</c:v>
                      </c:pt>
                      <c:pt idx="1570">
                        <c:v>1.5141641409999999E-11</c:v>
                      </c:pt>
                      <c:pt idx="1571">
                        <c:v>7.9319701850000008E-12</c:v>
                      </c:pt>
                      <c:pt idx="1572">
                        <c:v>8.1428709259999993E-12</c:v>
                      </c:pt>
                      <c:pt idx="1573">
                        <c:v>2.486937219E-11</c:v>
                      </c:pt>
                      <c:pt idx="1574">
                        <c:v>6.3925059690000001E-11</c:v>
                      </c:pt>
                      <c:pt idx="1575">
                        <c:v>7.0410066670000003E-11</c:v>
                      </c:pt>
                      <c:pt idx="1576">
                        <c:v>1.4525852739999999E-10</c:v>
                      </c:pt>
                      <c:pt idx="1577">
                        <c:v>1.3328979589999999E-10</c:v>
                      </c:pt>
                      <c:pt idx="1578">
                        <c:v>2.1447897619999999E-10</c:v>
                      </c:pt>
                      <c:pt idx="1579">
                        <c:v>2.6595808890000002E-10</c:v>
                      </c:pt>
                      <c:pt idx="1580">
                        <c:v>2.5369314979999998E-10</c:v>
                      </c:pt>
                      <c:pt idx="1581">
                        <c:v>2.5150784229999998E-10</c:v>
                      </c:pt>
                      <c:pt idx="1582">
                        <c:v>2.5687890700000002E-10</c:v>
                      </c:pt>
                      <c:pt idx="1583">
                        <c:v>2.5522745030000002E-10</c:v>
                      </c:pt>
                      <c:pt idx="1584">
                        <c:v>2.5633739580000002E-10</c:v>
                      </c:pt>
                      <c:pt idx="1585">
                        <c:v>2.582672409E-10</c:v>
                      </c:pt>
                      <c:pt idx="1586">
                        <c:v>2.54197885E-10</c:v>
                      </c:pt>
                      <c:pt idx="1587">
                        <c:v>2.0140447640000001E-10</c:v>
                      </c:pt>
                      <c:pt idx="1588">
                        <c:v>1.9906129520000001E-10</c:v>
                      </c:pt>
                      <c:pt idx="1589">
                        <c:v>1.4073793519999999E-10</c:v>
                      </c:pt>
                      <c:pt idx="1590">
                        <c:v>4.1644323409999999E-11</c:v>
                      </c:pt>
                      <c:pt idx="1591">
                        <c:v>1.1958833230000001E-11</c:v>
                      </c:pt>
                      <c:pt idx="1592">
                        <c:v>2.642967225E-12</c:v>
                      </c:pt>
                      <c:pt idx="1593">
                        <c:v>7.349552824E-13</c:v>
                      </c:pt>
                      <c:pt idx="1594">
                        <c:v>1.41782211E-11</c:v>
                      </c:pt>
                      <c:pt idx="1595">
                        <c:v>2.0324058410000001E-11</c:v>
                      </c:pt>
                      <c:pt idx="1596">
                        <c:v>2.468943279E-11</c:v>
                      </c:pt>
                      <c:pt idx="1597">
                        <c:v>7.8263527600000004E-11</c:v>
                      </c:pt>
                      <c:pt idx="1598">
                        <c:v>7.8830247880000006E-11</c:v>
                      </c:pt>
                      <c:pt idx="1599">
                        <c:v>6.0254412570000001E-11</c:v>
                      </c:pt>
                      <c:pt idx="1600">
                        <c:v>6.8226001239999997E-11</c:v>
                      </c:pt>
                      <c:pt idx="1601">
                        <c:v>6.5628578959999999E-11</c:v>
                      </c:pt>
                      <c:pt idx="1602">
                        <c:v>7.3735136049999997E-11</c:v>
                      </c:pt>
                      <c:pt idx="1603">
                        <c:v>1.072834044E-10</c:v>
                      </c:pt>
                      <c:pt idx="1604">
                        <c:v>7.3029603199999996E-11</c:v>
                      </c:pt>
                      <c:pt idx="1605">
                        <c:v>6.6479467759999997E-11</c:v>
                      </c:pt>
                      <c:pt idx="1606">
                        <c:v>7.8331917340000006E-11</c:v>
                      </c:pt>
                      <c:pt idx="1607">
                        <c:v>8.6882501190000004E-11</c:v>
                      </c:pt>
                      <c:pt idx="1608">
                        <c:v>4.5237629609999998E-11</c:v>
                      </c:pt>
                      <c:pt idx="1609">
                        <c:v>4.5467948850000003E-11</c:v>
                      </c:pt>
                      <c:pt idx="1610">
                        <c:v>1.66439796E-11</c:v>
                      </c:pt>
                      <c:pt idx="1611">
                        <c:v>1.22984704E-11</c:v>
                      </c:pt>
                      <c:pt idx="1612">
                        <c:v>1.295610494E-11</c:v>
                      </c:pt>
                      <c:pt idx="1613">
                        <c:v>3.2652731209999998E-11</c:v>
                      </c:pt>
                      <c:pt idx="1614">
                        <c:v>4.7283902489999998E-11</c:v>
                      </c:pt>
                      <c:pt idx="1615">
                        <c:v>1.2316268840000001E-10</c:v>
                      </c:pt>
                      <c:pt idx="1616">
                        <c:v>1.7286176659999999E-10</c:v>
                      </c:pt>
                      <c:pt idx="1617">
                        <c:v>2.9018046299999999E-10</c:v>
                      </c:pt>
                      <c:pt idx="1618">
                        <c:v>2.8143021249999999E-10</c:v>
                      </c:pt>
                      <c:pt idx="1619">
                        <c:v>3.9715819519999999E-10</c:v>
                      </c:pt>
                      <c:pt idx="1620">
                        <c:v>3.9353700850000002E-10</c:v>
                      </c:pt>
                      <c:pt idx="1621">
                        <c:v>4.6815012979999997E-10</c:v>
                      </c:pt>
                      <c:pt idx="1622">
                        <c:v>4.9005927090000003E-10</c:v>
                      </c:pt>
                      <c:pt idx="1623">
                        <c:v>5.3635540450000003E-10</c:v>
                      </c:pt>
                      <c:pt idx="1624">
                        <c:v>4.7151110790000002E-10</c:v>
                      </c:pt>
                      <c:pt idx="1625">
                        <c:v>4.9735615630000001E-10</c:v>
                      </c:pt>
                      <c:pt idx="1626">
                        <c:v>4.1072759079999998E-10</c:v>
                      </c:pt>
                      <c:pt idx="1627">
                        <c:v>3.9183858939999998E-10</c:v>
                      </c:pt>
                      <c:pt idx="1628">
                        <c:v>3.6819666760000001E-10</c:v>
                      </c:pt>
                      <c:pt idx="1629">
                        <c:v>2.0493914900000001E-10</c:v>
                      </c:pt>
                      <c:pt idx="1630">
                        <c:v>1.300895641E-10</c:v>
                      </c:pt>
                      <c:pt idx="1631">
                        <c:v>2.796533491E-11</c:v>
                      </c:pt>
                      <c:pt idx="1632">
                        <c:v>1.1276592509999999E-11</c:v>
                      </c:pt>
                      <c:pt idx="1633">
                        <c:v>8.1862468190000006E-12</c:v>
                      </c:pt>
                      <c:pt idx="1634">
                        <c:v>2.208491896E-11</c:v>
                      </c:pt>
                      <c:pt idx="1635">
                        <c:v>4.937366488E-11</c:v>
                      </c:pt>
                      <c:pt idx="1636">
                        <c:v>7.5157970129999996E-11</c:v>
                      </c:pt>
                      <c:pt idx="1637">
                        <c:v>1.1691982099999999E-10</c:v>
                      </c:pt>
                      <c:pt idx="1638">
                        <c:v>1.1156559699999999E-10</c:v>
                      </c:pt>
                      <c:pt idx="1639">
                        <c:v>1.690805551E-10</c:v>
                      </c:pt>
                      <c:pt idx="1640">
                        <c:v>1.7014760429999999E-10</c:v>
                      </c:pt>
                      <c:pt idx="1641">
                        <c:v>2.072500643E-10</c:v>
                      </c:pt>
                      <c:pt idx="1642">
                        <c:v>2.1830247329999999E-10</c:v>
                      </c:pt>
                      <c:pt idx="1643">
                        <c:v>2.096174345E-10</c:v>
                      </c:pt>
                      <c:pt idx="1644">
                        <c:v>1.841193725E-10</c:v>
                      </c:pt>
                      <c:pt idx="1645">
                        <c:v>1.905878511E-10</c:v>
                      </c:pt>
                      <c:pt idx="1646">
                        <c:v>1.7689469329999999E-10</c:v>
                      </c:pt>
                      <c:pt idx="1647">
                        <c:v>1.7637710739999999E-10</c:v>
                      </c:pt>
                      <c:pt idx="1648">
                        <c:v>1.2848745679999999E-10</c:v>
                      </c:pt>
                      <c:pt idx="1649">
                        <c:v>1.3052277310000001E-10</c:v>
                      </c:pt>
                      <c:pt idx="1650">
                        <c:v>5.0510151619999998E-11</c:v>
                      </c:pt>
                      <c:pt idx="1651">
                        <c:v>2.138221024E-11</c:v>
                      </c:pt>
                      <c:pt idx="1652">
                        <c:v>2.101697982E-11</c:v>
                      </c:pt>
                      <c:pt idx="1653">
                        <c:v>3.8285895289999997E-11</c:v>
                      </c:pt>
                      <c:pt idx="1654">
                        <c:v>5.6651662529999999E-11</c:v>
                      </c:pt>
                      <c:pt idx="1655">
                        <c:v>8.3815454579999995E-11</c:v>
                      </c:pt>
                      <c:pt idx="1656">
                        <c:v>1.4490467160000001E-10</c:v>
                      </c:pt>
                      <c:pt idx="1657">
                        <c:v>2.3002577619999999E-10</c:v>
                      </c:pt>
                      <c:pt idx="1658">
                        <c:v>2.5251623010000002E-10</c:v>
                      </c:pt>
                      <c:pt idx="1659">
                        <c:v>3.8325900789999999E-10</c:v>
                      </c:pt>
                      <c:pt idx="1660">
                        <c:v>4.0981376630000002E-10</c:v>
                      </c:pt>
                      <c:pt idx="1661">
                        <c:v>5.087589239E-10</c:v>
                      </c:pt>
                      <c:pt idx="1662">
                        <c:v>4.461113978E-10</c:v>
                      </c:pt>
                      <c:pt idx="1663">
                        <c:v>5.0584342270000005E-10</c:v>
                      </c:pt>
                      <c:pt idx="1664">
                        <c:v>5.2748544420000001E-10</c:v>
                      </c:pt>
                      <c:pt idx="1665">
                        <c:v>4.7861070659999995E-10</c:v>
                      </c:pt>
                      <c:pt idx="1666">
                        <c:v>5.2251541979999997E-10</c:v>
                      </c:pt>
                      <c:pt idx="1667">
                        <c:v>3.147324623E-10</c:v>
                      </c:pt>
                      <c:pt idx="1668">
                        <c:v>3.8789452209999999E-10</c:v>
                      </c:pt>
                      <c:pt idx="1669">
                        <c:v>2.7140267810000001E-10</c:v>
                      </c:pt>
                      <c:pt idx="1670">
                        <c:v>1.269981065E-10</c:v>
                      </c:pt>
                      <c:pt idx="1671">
                        <c:v>5.4026554059999999E-11</c:v>
                      </c:pt>
                      <c:pt idx="1672">
                        <c:v>1.215343451E-11</c:v>
                      </c:pt>
                      <c:pt idx="1673">
                        <c:v>5.6961744350000002E-12</c:v>
                      </c:pt>
                      <c:pt idx="1674">
                        <c:v>1.56925202E-11</c:v>
                      </c:pt>
                      <c:pt idx="1675">
                        <c:v>2.7660138070000001E-11</c:v>
                      </c:pt>
                      <c:pt idx="1676">
                        <c:v>6.7785645149999994E-11</c:v>
                      </c:pt>
                      <c:pt idx="1677">
                        <c:v>1.0499832949999999E-10</c:v>
                      </c:pt>
                      <c:pt idx="1678">
                        <c:v>1.0082119169999999E-10</c:v>
                      </c:pt>
                      <c:pt idx="1679">
                        <c:v>1.4376509699999999E-10</c:v>
                      </c:pt>
                      <c:pt idx="1680">
                        <c:v>1.330526106E-10</c:v>
                      </c:pt>
                      <c:pt idx="1681">
                        <c:v>1.433020647E-10</c:v>
                      </c:pt>
                      <c:pt idx="1682">
                        <c:v>1.788466736E-10</c:v>
                      </c:pt>
                      <c:pt idx="1683">
                        <c:v>1.9382653819999999E-10</c:v>
                      </c:pt>
                      <c:pt idx="1684">
                        <c:v>2.0190916989999999E-10</c:v>
                      </c:pt>
                      <c:pt idx="1685">
                        <c:v>2.1181680020000001E-10</c:v>
                      </c:pt>
                      <c:pt idx="1686">
                        <c:v>1.6348802870000001E-10</c:v>
                      </c:pt>
                      <c:pt idx="1687">
                        <c:v>1.7740535430000001E-10</c:v>
                      </c:pt>
                      <c:pt idx="1688">
                        <c:v>1.2086480429999999E-10</c:v>
                      </c:pt>
                      <c:pt idx="1689">
                        <c:v>1.06599625E-10</c:v>
                      </c:pt>
                      <c:pt idx="1690">
                        <c:v>6.3854428689999999E-11</c:v>
                      </c:pt>
                      <c:pt idx="1691">
                        <c:v>2.2948500740000001E-11</c:v>
                      </c:pt>
                      <c:pt idx="1692">
                        <c:v>8.3366091810000001E-12</c:v>
                      </c:pt>
                      <c:pt idx="1693">
                        <c:v>1.3751321259999999E-11</c:v>
                      </c:pt>
                      <c:pt idx="1694">
                        <c:v>5.0369399619999998E-11</c:v>
                      </c:pt>
                      <c:pt idx="1695">
                        <c:v>5.7667773330000003E-11</c:v>
                      </c:pt>
                      <c:pt idx="1696">
                        <c:v>1.141251399E-10</c:v>
                      </c:pt>
                      <c:pt idx="1697">
                        <c:v>1.8830365050000001E-10</c:v>
                      </c:pt>
                      <c:pt idx="1698">
                        <c:v>2.3231508379999999E-10</c:v>
                      </c:pt>
                      <c:pt idx="1699">
                        <c:v>3.0157926160000002E-10</c:v>
                      </c:pt>
                      <c:pt idx="1700">
                        <c:v>3.2517910590000001E-10</c:v>
                      </c:pt>
                      <c:pt idx="1701">
                        <c:v>3.1610120080000002E-10</c:v>
                      </c:pt>
                      <c:pt idx="1702">
                        <c:v>3.4890498819999998E-10</c:v>
                      </c:pt>
                      <c:pt idx="1703">
                        <c:v>3.836435614E-10</c:v>
                      </c:pt>
                      <c:pt idx="1704">
                        <c:v>4.0036549079999998E-10</c:v>
                      </c:pt>
                      <c:pt idx="1705">
                        <c:v>4.4171233339999998E-10</c:v>
                      </c:pt>
                      <c:pt idx="1706">
                        <c:v>3.5611863459999999E-10</c:v>
                      </c:pt>
                      <c:pt idx="1707">
                        <c:v>3.0815580640000001E-10</c:v>
                      </c:pt>
                      <c:pt idx="1708">
                        <c:v>2.968795765E-10</c:v>
                      </c:pt>
                      <c:pt idx="1709">
                        <c:v>2.3775076350000001E-10</c:v>
                      </c:pt>
                      <c:pt idx="1710">
                        <c:v>1.343704592E-10</c:v>
                      </c:pt>
                      <c:pt idx="1711">
                        <c:v>7.6415436480000006E-11</c:v>
                      </c:pt>
                      <c:pt idx="1712">
                        <c:v>2.6200678779999999E-11</c:v>
                      </c:pt>
                      <c:pt idx="1713">
                        <c:v>4.9953964579999996E-12</c:v>
                      </c:pt>
                      <c:pt idx="1714">
                        <c:v>4.3571491900000001E-12</c:v>
                      </c:pt>
                      <c:pt idx="1715">
                        <c:v>1.5514544509999999E-11</c:v>
                      </c:pt>
                      <c:pt idx="1716">
                        <c:v>2.9880292680000003E-11</c:v>
                      </c:pt>
                      <c:pt idx="1717">
                        <c:v>2.6920595959999999E-11</c:v>
                      </c:pt>
                      <c:pt idx="1718">
                        <c:v>2.7122439709999998E-11</c:v>
                      </c:pt>
                      <c:pt idx="1719">
                        <c:v>4.1759439659999997E-11</c:v>
                      </c:pt>
                      <c:pt idx="1720">
                        <c:v>4.9816244879999997E-11</c:v>
                      </c:pt>
                      <c:pt idx="1721">
                        <c:v>6.4472337189999997E-11</c:v>
                      </c:pt>
                      <c:pt idx="1722">
                        <c:v>5.2976224100000002E-11</c:v>
                      </c:pt>
                      <c:pt idx="1723">
                        <c:v>5.964519156E-11</c:v>
                      </c:pt>
                      <c:pt idx="1724">
                        <c:v>6.1204090409999995E-11</c:v>
                      </c:pt>
                      <c:pt idx="1725">
                        <c:v>6.1123481279999995E-11</c:v>
                      </c:pt>
                      <c:pt idx="1726">
                        <c:v>5.5720515010000002E-11</c:v>
                      </c:pt>
                      <c:pt idx="1727">
                        <c:v>4.4485800459999997E-11</c:v>
                      </c:pt>
                      <c:pt idx="1728">
                        <c:v>4.8462601990000003E-11</c:v>
                      </c:pt>
                      <c:pt idx="1729">
                        <c:v>3.0646974539999999E-11</c:v>
                      </c:pt>
                      <c:pt idx="1730">
                        <c:v>2.0477846849999999E-11</c:v>
                      </c:pt>
                      <c:pt idx="1731">
                        <c:v>8.6918831509999993E-12</c:v>
                      </c:pt>
                      <c:pt idx="1732">
                        <c:v>1.150770017E-12</c:v>
                      </c:pt>
                      <c:pt idx="1733">
                        <c:v>5.3065087049999997E-12</c:v>
                      </c:pt>
                      <c:pt idx="1734">
                        <c:v>3.2513763819999999E-12</c:v>
                      </c:pt>
                      <c:pt idx="1735">
                        <c:v>5.8665884650000002E-12</c:v>
                      </c:pt>
                      <c:pt idx="1736">
                        <c:v>1.5511919870000001E-11</c:v>
                      </c:pt>
                      <c:pt idx="1737">
                        <c:v>1.734409491E-11</c:v>
                      </c:pt>
                      <c:pt idx="1738">
                        <c:v>2.385372976E-11</c:v>
                      </c:pt>
                      <c:pt idx="1739">
                        <c:v>2.8494529649999999E-11</c:v>
                      </c:pt>
                      <c:pt idx="1740">
                        <c:v>2.915619135E-11</c:v>
                      </c:pt>
                      <c:pt idx="1741">
                        <c:v>3.4249336010000002E-11</c:v>
                      </c:pt>
                      <c:pt idx="1742">
                        <c:v>5.1150271519999997E-11</c:v>
                      </c:pt>
                      <c:pt idx="1743">
                        <c:v>3.8828117800000002E-11</c:v>
                      </c:pt>
                      <c:pt idx="1744">
                        <c:v>4.3682536749999997E-11</c:v>
                      </c:pt>
                      <c:pt idx="1745">
                        <c:v>3.604472276E-11</c:v>
                      </c:pt>
                      <c:pt idx="1746">
                        <c:v>6.5791150310000001E-11</c:v>
                      </c:pt>
                      <c:pt idx="1747">
                        <c:v>2.4390685649999999E-11</c:v>
                      </c:pt>
                      <c:pt idx="1748">
                        <c:v>2.5573885020000002E-11</c:v>
                      </c:pt>
                      <c:pt idx="1749">
                        <c:v>1.8369845579999999E-11</c:v>
                      </c:pt>
                      <c:pt idx="1750">
                        <c:v>7.4706196089999998E-12</c:v>
                      </c:pt>
                      <c:pt idx="1751">
                        <c:v>2.0582515729999999E-13</c:v>
                      </c:pt>
                      <c:pt idx="1752">
                        <c:v>2.6976099309999999E-13</c:v>
                      </c:pt>
                      <c:pt idx="1753">
                        <c:v>5.9422553680000001E-12</c:v>
                      </c:pt>
                      <c:pt idx="1754">
                        <c:v>5.5728728920000004E-13</c:v>
                      </c:pt>
                      <c:pt idx="1755">
                        <c:v>6.6817931399999997E-12</c:v>
                      </c:pt>
                      <c:pt idx="1756">
                        <c:v>6.7797503720000004E-12</c:v>
                      </c:pt>
                      <c:pt idx="1757">
                        <c:v>6.7488011709999997E-12</c:v>
                      </c:pt>
                      <c:pt idx="1758">
                        <c:v>1.319287908E-11</c:v>
                      </c:pt>
                      <c:pt idx="1759">
                        <c:v>1.797420719E-11</c:v>
                      </c:pt>
                      <c:pt idx="1760">
                        <c:v>2.616877201E-11</c:v>
                      </c:pt>
                      <c:pt idx="1761">
                        <c:v>2.8068419120000001E-11</c:v>
                      </c:pt>
                      <c:pt idx="1762">
                        <c:v>2.3451081349999999E-11</c:v>
                      </c:pt>
                      <c:pt idx="1763">
                        <c:v>3.4336217899999999E-11</c:v>
                      </c:pt>
                      <c:pt idx="1764">
                        <c:v>2.082898437E-11</c:v>
                      </c:pt>
                      <c:pt idx="1765">
                        <c:v>2.8062222679999999E-11</c:v>
                      </c:pt>
                      <c:pt idx="1766">
                        <c:v>3.067987531E-11</c:v>
                      </c:pt>
                      <c:pt idx="1767">
                        <c:v>1.3317246610000001E-11</c:v>
                      </c:pt>
                      <c:pt idx="1768">
                        <c:v>1.31379109E-11</c:v>
                      </c:pt>
                      <c:pt idx="1769">
                        <c:v>1.621748395E-11</c:v>
                      </c:pt>
                      <c:pt idx="1770">
                        <c:v>8.5888162899999999E-12</c:v>
                      </c:pt>
                      <c:pt idx="1771">
                        <c:v>8.0523521879999997E-13</c:v>
                      </c:pt>
                      <c:pt idx="1772">
                        <c:v>4.9999999119999999E-15</c:v>
                      </c:pt>
                      <c:pt idx="1773">
                        <c:v>7.5792237070000001E-14</c:v>
                      </c:pt>
                      <c:pt idx="1774">
                        <c:v>1.2328430379999999E-12</c:v>
                      </c:pt>
                      <c:pt idx="1775">
                        <c:v>8.2011107969999997E-12</c:v>
                      </c:pt>
                      <c:pt idx="1776">
                        <c:v>5.0853115120000004E-12</c:v>
                      </c:pt>
                      <c:pt idx="1777">
                        <c:v>6.6893877590000001E-12</c:v>
                      </c:pt>
                      <c:pt idx="1778">
                        <c:v>1.565343688E-11</c:v>
                      </c:pt>
                      <c:pt idx="1779">
                        <c:v>1.15326455E-11</c:v>
                      </c:pt>
                      <c:pt idx="1780">
                        <c:v>2.3782954770000001E-11</c:v>
                      </c:pt>
                      <c:pt idx="1781">
                        <c:v>2.6379058660000001E-11</c:v>
                      </c:pt>
                      <c:pt idx="1782">
                        <c:v>2.3594464920000001E-11</c:v>
                      </c:pt>
                      <c:pt idx="1783">
                        <c:v>2.6830189110000002E-11</c:v>
                      </c:pt>
                      <c:pt idx="1784">
                        <c:v>2.54662038E-11</c:v>
                      </c:pt>
                      <c:pt idx="1785">
                        <c:v>2.5400492469999999E-11</c:v>
                      </c:pt>
                      <c:pt idx="1786">
                        <c:v>1.1471781859999999E-11</c:v>
                      </c:pt>
                      <c:pt idx="1787">
                        <c:v>2.182255245E-11</c:v>
                      </c:pt>
                      <c:pt idx="1788">
                        <c:v>1.4555134879999999E-11</c:v>
                      </c:pt>
                      <c:pt idx="1789">
                        <c:v>1.228933275E-11</c:v>
                      </c:pt>
                      <c:pt idx="1790">
                        <c:v>1.3427783189999999E-11</c:v>
                      </c:pt>
                      <c:pt idx="1791">
                        <c:v>4.9999999119999999E-15</c:v>
                      </c:pt>
                      <c:pt idx="1792">
                        <c:v>3.670076396E-13</c:v>
                      </c:pt>
                      <c:pt idx="1793">
                        <c:v>4.9999999119999999E-15</c:v>
                      </c:pt>
                      <c:pt idx="1794">
                        <c:v>4.9999999119999999E-15</c:v>
                      </c:pt>
                      <c:pt idx="1795">
                        <c:v>3.956405516E-14</c:v>
                      </c:pt>
                      <c:pt idx="1796">
                        <c:v>2.2070082309999999E-12</c:v>
                      </c:pt>
                      <c:pt idx="1797">
                        <c:v>3.5883902190000001E-12</c:v>
                      </c:pt>
                      <c:pt idx="1798">
                        <c:v>3.0618227139999999E-12</c:v>
                      </c:pt>
                      <c:pt idx="1799">
                        <c:v>4.5286118609999999E-12</c:v>
                      </c:pt>
                      <c:pt idx="1800">
                        <c:v>8.2249289839999997E-13</c:v>
                      </c:pt>
                      <c:pt idx="1801">
                        <c:v>6.4776057779999998E-12</c:v>
                      </c:pt>
                      <c:pt idx="1802">
                        <c:v>9.6599204330000003E-12</c:v>
                      </c:pt>
                      <c:pt idx="1803">
                        <c:v>8.3139797129999995E-12</c:v>
                      </c:pt>
                      <c:pt idx="1804">
                        <c:v>5.3489886130000002E-12</c:v>
                      </c:pt>
                      <c:pt idx="1805">
                        <c:v>6.6281528880000002E-12</c:v>
                      </c:pt>
                      <c:pt idx="1806">
                        <c:v>1.284192544E-11</c:v>
                      </c:pt>
                      <c:pt idx="1807">
                        <c:v>2.622205621E-12</c:v>
                      </c:pt>
                      <c:pt idx="1808">
                        <c:v>9.0695550030000006E-12</c:v>
                      </c:pt>
                      <c:pt idx="1809">
                        <c:v>8.750060138E-13</c:v>
                      </c:pt>
                      <c:pt idx="1810">
                        <c:v>4.9999999119999999E-15</c:v>
                      </c:pt>
                      <c:pt idx="1811">
                        <c:v>1.730653815E-12</c:v>
                      </c:pt>
                      <c:pt idx="1812">
                        <c:v>5.3889210800000001E-12</c:v>
                      </c:pt>
                      <c:pt idx="1813">
                        <c:v>1.025091817E-11</c:v>
                      </c:pt>
                      <c:pt idx="1814">
                        <c:v>3.139249624E-11</c:v>
                      </c:pt>
                      <c:pt idx="1815">
                        <c:v>2.9203556240000003E-11</c:v>
                      </c:pt>
                      <c:pt idx="1816">
                        <c:v>7.5079047150000002E-11</c:v>
                      </c:pt>
                      <c:pt idx="1817">
                        <c:v>9.3543180149999997E-11</c:v>
                      </c:pt>
                      <c:pt idx="1818">
                        <c:v>1.102991726E-10</c:v>
                      </c:pt>
                      <c:pt idx="1819">
                        <c:v>1.4047979450000001E-10</c:v>
                      </c:pt>
                      <c:pt idx="1820">
                        <c:v>1.600532762E-10</c:v>
                      </c:pt>
                      <c:pt idx="1821">
                        <c:v>1.8609404299999999E-10</c:v>
                      </c:pt>
                      <c:pt idx="1822">
                        <c:v>2.011422279E-10</c:v>
                      </c:pt>
                      <c:pt idx="1823">
                        <c:v>2.0837176429999999E-10</c:v>
                      </c:pt>
                      <c:pt idx="1824">
                        <c:v>1.9347694279999999E-10</c:v>
                      </c:pt>
                      <c:pt idx="1825">
                        <c:v>2.130028792E-10</c:v>
                      </c:pt>
                      <c:pt idx="1826">
                        <c:v>1.6608792119999999E-10</c:v>
                      </c:pt>
                      <c:pt idx="1827">
                        <c:v>1.6726019179999999E-10</c:v>
                      </c:pt>
                      <c:pt idx="1828">
                        <c:v>1.324764742E-10</c:v>
                      </c:pt>
                      <c:pt idx="1829">
                        <c:v>8.4424182919999998E-11</c:v>
                      </c:pt>
                      <c:pt idx="1830">
                        <c:v>3.3294884209999997E-11</c:v>
                      </c:pt>
                      <c:pt idx="1831">
                        <c:v>9.0398096990000003E-12</c:v>
                      </c:pt>
                      <c:pt idx="1832">
                        <c:v>1.494791704E-12</c:v>
                      </c:pt>
                      <c:pt idx="1833">
                        <c:v>1.9262124450000001E-12</c:v>
                      </c:pt>
                      <c:pt idx="1834">
                        <c:v>2.836025035E-12</c:v>
                      </c:pt>
                      <c:pt idx="1835">
                        <c:v>1.3348504589999999E-11</c:v>
                      </c:pt>
                      <c:pt idx="1836">
                        <c:v>9.5325266780000004E-12</c:v>
                      </c:pt>
                      <c:pt idx="1837">
                        <c:v>2.504183666E-11</c:v>
                      </c:pt>
                      <c:pt idx="1838">
                        <c:v>1.57913127E-11</c:v>
                      </c:pt>
                      <c:pt idx="1839">
                        <c:v>3.3965028710000002E-11</c:v>
                      </c:pt>
                      <c:pt idx="1840">
                        <c:v>4.0797126090000003E-11</c:v>
                      </c:pt>
                      <c:pt idx="1841">
                        <c:v>3.2106418219999999E-11</c:v>
                      </c:pt>
                      <c:pt idx="1842">
                        <c:v>6.2746349779999997E-11</c:v>
                      </c:pt>
                      <c:pt idx="1843">
                        <c:v>4.0871181439999999E-11</c:v>
                      </c:pt>
                      <c:pt idx="1844">
                        <c:v>3.8121904940000003E-11</c:v>
                      </c:pt>
                      <c:pt idx="1845">
                        <c:v>2.303187502E-11</c:v>
                      </c:pt>
                      <c:pt idx="1846">
                        <c:v>5.1354837050000001E-11</c:v>
                      </c:pt>
                      <c:pt idx="1847">
                        <c:v>5.4822160700000001E-11</c:v>
                      </c:pt>
                      <c:pt idx="1848">
                        <c:v>2.5861996569999998E-11</c:v>
                      </c:pt>
                      <c:pt idx="1849">
                        <c:v>3.3696021669999999E-11</c:v>
                      </c:pt>
                      <c:pt idx="1850">
                        <c:v>1.7788666370000001E-11</c:v>
                      </c:pt>
                      <c:pt idx="1851">
                        <c:v>4.7360101949999996E-12</c:v>
                      </c:pt>
                      <c:pt idx="1852">
                        <c:v>4.5032814279999997E-12</c:v>
                      </c:pt>
                      <c:pt idx="1853">
                        <c:v>1.9001857380000001E-13</c:v>
                      </c:pt>
                      <c:pt idx="1854">
                        <c:v>9.4872842219999996E-12</c:v>
                      </c:pt>
                      <c:pt idx="1855">
                        <c:v>2.451185782E-11</c:v>
                      </c:pt>
                      <c:pt idx="1856">
                        <c:v>4.327612574E-11</c:v>
                      </c:pt>
                      <c:pt idx="1857">
                        <c:v>6.5447224029999997E-11</c:v>
                      </c:pt>
                      <c:pt idx="1858">
                        <c:v>6.4244942700000003E-11</c:v>
                      </c:pt>
                      <c:pt idx="1859">
                        <c:v>7.5241250729999997E-11</c:v>
                      </c:pt>
                      <c:pt idx="1860">
                        <c:v>9.9672235739999997E-11</c:v>
                      </c:pt>
                      <c:pt idx="1861">
                        <c:v>1.0085539349999999E-10</c:v>
                      </c:pt>
                      <c:pt idx="1862">
                        <c:v>1.4196344100000001E-10</c:v>
                      </c:pt>
                      <c:pt idx="1863">
                        <c:v>1.2178114069999999E-10</c:v>
                      </c:pt>
                      <c:pt idx="1864">
                        <c:v>1.2065438929999999E-10</c:v>
                      </c:pt>
                      <c:pt idx="1865">
                        <c:v>1.525900656E-10</c:v>
                      </c:pt>
                      <c:pt idx="1866">
                        <c:v>8.5690232690000006E-11</c:v>
                      </c:pt>
                      <c:pt idx="1867">
                        <c:v>6.5822867989999994E-11</c:v>
                      </c:pt>
                      <c:pt idx="1868">
                        <c:v>7.7532320839999997E-11</c:v>
                      </c:pt>
                      <c:pt idx="1869">
                        <c:v>8.0294063070000005E-11</c:v>
                      </c:pt>
                      <c:pt idx="1870">
                        <c:v>3.1659602019999999E-11</c:v>
                      </c:pt>
                      <c:pt idx="1871">
                        <c:v>1.046279209E-11</c:v>
                      </c:pt>
                      <c:pt idx="1872">
                        <c:v>7.618974895E-12</c:v>
                      </c:pt>
                      <c:pt idx="1873">
                        <c:v>1.6459099709999999E-12</c:v>
                      </c:pt>
                      <c:pt idx="1874">
                        <c:v>5.720871693E-12</c:v>
                      </c:pt>
                      <c:pt idx="1875">
                        <c:v>1.8613163090000002E-11</c:v>
                      </c:pt>
                      <c:pt idx="1876">
                        <c:v>2.012789935E-11</c:v>
                      </c:pt>
                      <c:pt idx="1877">
                        <c:v>5.8661367429999994E-11</c:v>
                      </c:pt>
                      <c:pt idx="1878">
                        <c:v>5.9700196180000002E-11</c:v>
                      </c:pt>
                      <c:pt idx="1879">
                        <c:v>5.3569270550000003E-11</c:v>
                      </c:pt>
                      <c:pt idx="1880">
                        <c:v>6.7879667160000005E-11</c:v>
                      </c:pt>
                      <c:pt idx="1881">
                        <c:v>6.1725777269999999E-11</c:v>
                      </c:pt>
                      <c:pt idx="1882">
                        <c:v>6.6129324239999998E-11</c:v>
                      </c:pt>
                      <c:pt idx="1883">
                        <c:v>5.3582947110000002E-11</c:v>
                      </c:pt>
                      <c:pt idx="1884">
                        <c:v>9.2248805820000006E-11</c:v>
                      </c:pt>
                      <c:pt idx="1885">
                        <c:v>5.2639656519999997E-11</c:v>
                      </c:pt>
                      <c:pt idx="1886">
                        <c:v>6.7046437850000001E-11</c:v>
                      </c:pt>
                      <c:pt idx="1887">
                        <c:v>5.178205087E-11</c:v>
                      </c:pt>
                      <c:pt idx="1888">
                        <c:v>5.0024009239999998E-11</c:v>
                      </c:pt>
                      <c:pt idx="1889">
                        <c:v>3.7921495800000001E-11</c:v>
                      </c:pt>
                      <c:pt idx="1890">
                        <c:v>1.4753843980000001E-11</c:v>
                      </c:pt>
                      <c:pt idx="1891">
                        <c:v>9.7384279460000007E-12</c:v>
                      </c:pt>
                      <c:pt idx="1892">
                        <c:v>5.082655651E-12</c:v>
                      </c:pt>
                      <c:pt idx="1893">
                        <c:v>1.0687355510000001E-11</c:v>
                      </c:pt>
                      <c:pt idx="1894">
                        <c:v>1.8670046409999999E-11</c:v>
                      </c:pt>
                      <c:pt idx="1895">
                        <c:v>3.1090761910000003E-11</c:v>
                      </c:pt>
                      <c:pt idx="1896">
                        <c:v>7.812105129E-11</c:v>
                      </c:pt>
                      <c:pt idx="1897">
                        <c:v>1.258579629E-10</c:v>
                      </c:pt>
                      <c:pt idx="1898">
                        <c:v>1.6707053800000001E-10</c:v>
                      </c:pt>
                      <c:pt idx="1899">
                        <c:v>2.0236116950000001E-10</c:v>
                      </c:pt>
                      <c:pt idx="1900">
                        <c:v>2.552298928E-10</c:v>
                      </c:pt>
                      <c:pt idx="1901">
                        <c:v>3.1103042360000001E-10</c:v>
                      </c:pt>
                      <c:pt idx="1902">
                        <c:v>3.2810471010000001E-10</c:v>
                      </c:pt>
                      <c:pt idx="1903">
                        <c:v>3.1842115059999998E-10</c:v>
                      </c:pt>
                      <c:pt idx="1904">
                        <c:v>3.6867972559999998E-10</c:v>
                      </c:pt>
                      <c:pt idx="1905">
                        <c:v>3.59311858E-10</c:v>
                      </c:pt>
                      <c:pt idx="1906">
                        <c:v>2.9115035379999999E-10</c:v>
                      </c:pt>
                      <c:pt idx="1907">
                        <c:v>3.1798338959999999E-10</c:v>
                      </c:pt>
                      <c:pt idx="1908">
                        <c:v>2.903590701E-10</c:v>
                      </c:pt>
                      <c:pt idx="1909">
                        <c:v>2.138540456E-10</c:v>
                      </c:pt>
                      <c:pt idx="1910">
                        <c:v>1.3368929570000001E-10</c:v>
                      </c:pt>
                      <c:pt idx="1911">
                        <c:v>9.1364499300000004E-11</c:v>
                      </c:pt>
                      <c:pt idx="1912">
                        <c:v>1.197894648E-11</c:v>
                      </c:pt>
                      <c:pt idx="1913">
                        <c:v>1.174359394E-11</c:v>
                      </c:pt>
                      <c:pt idx="1914">
                        <c:v>9.7398165919999995E-12</c:v>
                      </c:pt>
                      <c:pt idx="1915">
                        <c:v>1.0046946779999999E-11</c:v>
                      </c:pt>
                      <c:pt idx="1916">
                        <c:v>1.8252918270000001E-11</c:v>
                      </c:pt>
                      <c:pt idx="1917">
                        <c:v>6.3316907269999997E-11</c:v>
                      </c:pt>
                      <c:pt idx="1918">
                        <c:v>9.0526662560000003E-11</c:v>
                      </c:pt>
                      <c:pt idx="1919">
                        <c:v>1.149915926E-10</c:v>
                      </c:pt>
                      <c:pt idx="1920">
                        <c:v>1.071139635E-10</c:v>
                      </c:pt>
                      <c:pt idx="1921">
                        <c:v>1.2168575870000001E-10</c:v>
                      </c:pt>
                      <c:pt idx="1922">
                        <c:v>1.5669830710000001E-10</c:v>
                      </c:pt>
                      <c:pt idx="1923">
                        <c:v>1.4976658800000001E-10</c:v>
                      </c:pt>
                      <c:pt idx="1924">
                        <c:v>1.360491858E-10</c:v>
                      </c:pt>
                      <c:pt idx="1925">
                        <c:v>1.5427759069999999E-10</c:v>
                      </c:pt>
                      <c:pt idx="1926">
                        <c:v>1.4892910520000001E-10</c:v>
                      </c:pt>
                      <c:pt idx="1927">
                        <c:v>9.2753485449999997E-11</c:v>
                      </c:pt>
                      <c:pt idx="1928">
                        <c:v>1.042233036E-10</c:v>
                      </c:pt>
                      <c:pt idx="1929">
                        <c:v>1.067395339E-10</c:v>
                      </c:pt>
                      <c:pt idx="1930">
                        <c:v>7.5106323939999999E-11</c:v>
                      </c:pt>
                      <c:pt idx="1931">
                        <c:v>3.8861764500000003E-11</c:v>
                      </c:pt>
                      <c:pt idx="1932">
                        <c:v>1.5342893620000001E-11</c:v>
                      </c:pt>
                      <c:pt idx="1933">
                        <c:v>1.03056539E-11</c:v>
                      </c:pt>
                      <c:pt idx="1934">
                        <c:v>1.8475150230000001E-11</c:v>
                      </c:pt>
                      <c:pt idx="1935">
                        <c:v>2.143222405E-11</c:v>
                      </c:pt>
                      <c:pt idx="1936">
                        <c:v>8.6341774010000005E-11</c:v>
                      </c:pt>
                      <c:pt idx="1937">
                        <c:v>1.1756273730000001E-10</c:v>
                      </c:pt>
                      <c:pt idx="1938">
                        <c:v>2.1793473970000001E-10</c:v>
                      </c:pt>
                      <c:pt idx="1939">
                        <c:v>2.02442979E-10</c:v>
                      </c:pt>
                      <c:pt idx="1940">
                        <c:v>2.1682806939999999E-10</c:v>
                      </c:pt>
                      <c:pt idx="1941">
                        <c:v>2.9166813409999999E-10</c:v>
                      </c:pt>
                      <c:pt idx="1942">
                        <c:v>3.0834990120000001E-10</c:v>
                      </c:pt>
                      <c:pt idx="1943">
                        <c:v>3.5342179179999999E-10</c:v>
                      </c:pt>
                      <c:pt idx="1944">
                        <c:v>4.273862375E-10</c:v>
                      </c:pt>
                      <c:pt idx="1945">
                        <c:v>3.333615606E-10</c:v>
                      </c:pt>
                      <c:pt idx="1946">
                        <c:v>3.7893665979999998E-10</c:v>
                      </c:pt>
                      <c:pt idx="1947">
                        <c:v>2.9482036260000002E-10</c:v>
                      </c:pt>
                      <c:pt idx="1948">
                        <c:v>2.6144261759999999E-10</c:v>
                      </c:pt>
                      <c:pt idx="1949">
                        <c:v>3.0211350089999999E-10</c:v>
                      </c:pt>
                      <c:pt idx="1950">
                        <c:v>1.982426723E-10</c:v>
                      </c:pt>
                      <c:pt idx="1951">
                        <c:v>1.180623099E-10</c:v>
                      </c:pt>
                      <c:pt idx="1952">
                        <c:v>6.2809521469999994E-11</c:v>
                      </c:pt>
                      <c:pt idx="1953">
                        <c:v>8.9591259759999993E-12</c:v>
                      </c:pt>
                      <c:pt idx="1954">
                        <c:v>1.5910350290000001E-12</c:v>
                      </c:pt>
                      <c:pt idx="1955">
                        <c:v>7.0680024329999997E-12</c:v>
                      </c:pt>
                      <c:pt idx="1956">
                        <c:v>1.8667638620000002E-11</c:v>
                      </c:pt>
                      <c:pt idx="1957">
                        <c:v>2.9832494109999997E-11</c:v>
                      </c:pt>
                      <c:pt idx="1958">
                        <c:v>4.0242902759999998E-11</c:v>
                      </c:pt>
                      <c:pt idx="1959">
                        <c:v>6.2436729399999999E-11</c:v>
                      </c:pt>
                      <c:pt idx="1960">
                        <c:v>8.4014101229999997E-11</c:v>
                      </c:pt>
                      <c:pt idx="1961">
                        <c:v>1.051500345E-10</c:v>
                      </c:pt>
                      <c:pt idx="1962">
                        <c:v>1.137564348E-10</c:v>
                      </c:pt>
                      <c:pt idx="1963">
                        <c:v>1.129960431E-10</c:v>
                      </c:pt>
                      <c:pt idx="1964">
                        <c:v>1.1138186899999999E-10</c:v>
                      </c:pt>
                      <c:pt idx="1965">
                        <c:v>1.192689697E-10</c:v>
                      </c:pt>
                      <c:pt idx="1966">
                        <c:v>9.4689749099999999E-11</c:v>
                      </c:pt>
                      <c:pt idx="1967">
                        <c:v>1.2175281620000001E-10</c:v>
                      </c:pt>
                      <c:pt idx="1968">
                        <c:v>9.4355585840000001E-11</c:v>
                      </c:pt>
                      <c:pt idx="1969">
                        <c:v>8.5297748030000003E-11</c:v>
                      </c:pt>
                      <c:pt idx="1970">
                        <c:v>3.8906006889999997E-11</c:v>
                      </c:pt>
                      <c:pt idx="1971">
                        <c:v>3.1922998969999998E-11</c:v>
                      </c:pt>
                      <c:pt idx="1972">
                        <c:v>2.3122710339999999E-11</c:v>
                      </c:pt>
                      <c:pt idx="1973">
                        <c:v>2.0087176280000001E-12</c:v>
                      </c:pt>
                      <c:pt idx="1974">
                        <c:v>1.228666214E-11</c:v>
                      </c:pt>
                      <c:pt idx="1975">
                        <c:v>8.7925257350000007E-12</c:v>
                      </c:pt>
                      <c:pt idx="1976">
                        <c:v>2.3272595660000001E-11</c:v>
                      </c:pt>
                      <c:pt idx="1977">
                        <c:v>3.2133316839999997E-11</c:v>
                      </c:pt>
                      <c:pt idx="1978">
                        <c:v>6.5265674810000002E-11</c:v>
                      </c:pt>
                      <c:pt idx="1979">
                        <c:v>1.012184989E-10</c:v>
                      </c:pt>
                      <c:pt idx="1980">
                        <c:v>1.161044524E-10</c:v>
                      </c:pt>
                      <c:pt idx="1981">
                        <c:v>1.346023293E-10</c:v>
                      </c:pt>
                      <c:pt idx="1982">
                        <c:v>1.518470488E-10</c:v>
                      </c:pt>
                      <c:pt idx="1983">
                        <c:v>1.25064889E-10</c:v>
                      </c:pt>
                      <c:pt idx="1984">
                        <c:v>1.369833968E-10</c:v>
                      </c:pt>
                      <c:pt idx="1985">
                        <c:v>1.2963703720000001E-10</c:v>
                      </c:pt>
                      <c:pt idx="1986">
                        <c:v>1.222051488E-10</c:v>
                      </c:pt>
                      <c:pt idx="1987">
                        <c:v>1.085213239E-10</c:v>
                      </c:pt>
                      <c:pt idx="1988">
                        <c:v>9.8180998050000003E-11</c:v>
                      </c:pt>
                      <c:pt idx="1989">
                        <c:v>9.9920807739999999E-11</c:v>
                      </c:pt>
                      <c:pt idx="1990">
                        <c:v>7.0804112570000001E-11</c:v>
                      </c:pt>
                      <c:pt idx="1991">
                        <c:v>4.7121674619999998E-11</c:v>
                      </c:pt>
                      <c:pt idx="1992">
                        <c:v>3.611128757E-11</c:v>
                      </c:pt>
                      <c:pt idx="1993">
                        <c:v>5.8588082299999998E-12</c:v>
                      </c:pt>
                      <c:pt idx="1994">
                        <c:v>4.9999999119999999E-15</c:v>
                      </c:pt>
                      <c:pt idx="1995">
                        <c:v>1.026818604E-13</c:v>
                      </c:pt>
                      <c:pt idx="1996">
                        <c:v>5.8298504909999996E-12</c:v>
                      </c:pt>
                      <c:pt idx="1997">
                        <c:v>5.1583850039999996E-12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FA0B-49BF-98BD-E9416294AE26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Эксперимент 2</c:v>
                </c:tx>
                <c:spPr>
                  <a:ln w="15875">
                    <a:solidFill>
                      <a:schemeClr val="accent3">
                        <a:lumMod val="75000"/>
                      </a:schemeClr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Значения!$D$5:$D$2002</c15:sqref>
                        </c15:formulaRef>
                      </c:ext>
                    </c:extLst>
                    <c:numCache>
                      <c:formatCode>0.00</c:formatCode>
                      <c:ptCount val="1998"/>
                      <c:pt idx="0">
                        <c:v>0.15</c:v>
                      </c:pt>
                      <c:pt idx="1">
                        <c:v>0.2</c:v>
                      </c:pt>
                      <c:pt idx="2">
                        <c:v>0.25</c:v>
                      </c:pt>
                      <c:pt idx="3">
                        <c:v>0.3</c:v>
                      </c:pt>
                      <c:pt idx="4">
                        <c:v>0.35</c:v>
                      </c:pt>
                      <c:pt idx="5">
                        <c:v>0.4</c:v>
                      </c:pt>
                      <c:pt idx="6">
                        <c:v>0.45</c:v>
                      </c:pt>
                      <c:pt idx="7">
                        <c:v>0.5</c:v>
                      </c:pt>
                      <c:pt idx="8">
                        <c:v>0.55000000000000004</c:v>
                      </c:pt>
                      <c:pt idx="9">
                        <c:v>0.6</c:v>
                      </c:pt>
                      <c:pt idx="10">
                        <c:v>0.65</c:v>
                      </c:pt>
                      <c:pt idx="11">
                        <c:v>0.7</c:v>
                      </c:pt>
                      <c:pt idx="12">
                        <c:v>0.75</c:v>
                      </c:pt>
                      <c:pt idx="13">
                        <c:v>0.8</c:v>
                      </c:pt>
                      <c:pt idx="14">
                        <c:v>0.85</c:v>
                      </c:pt>
                      <c:pt idx="15">
                        <c:v>0.9</c:v>
                      </c:pt>
                      <c:pt idx="16">
                        <c:v>0.95</c:v>
                      </c:pt>
                      <c:pt idx="17">
                        <c:v>1</c:v>
                      </c:pt>
                      <c:pt idx="18">
                        <c:v>1.05</c:v>
                      </c:pt>
                      <c:pt idx="19">
                        <c:v>1.1000000000000001</c:v>
                      </c:pt>
                      <c:pt idx="20">
                        <c:v>1.1499999999999999</c:v>
                      </c:pt>
                      <c:pt idx="21">
                        <c:v>1.2</c:v>
                      </c:pt>
                      <c:pt idx="22">
                        <c:v>1.25</c:v>
                      </c:pt>
                      <c:pt idx="23">
                        <c:v>1.3</c:v>
                      </c:pt>
                      <c:pt idx="24">
                        <c:v>1.35</c:v>
                      </c:pt>
                      <c:pt idx="25">
                        <c:v>1.4</c:v>
                      </c:pt>
                      <c:pt idx="26">
                        <c:v>1.45</c:v>
                      </c:pt>
                      <c:pt idx="27">
                        <c:v>1.5</c:v>
                      </c:pt>
                      <c:pt idx="28">
                        <c:v>1.55</c:v>
                      </c:pt>
                      <c:pt idx="29">
                        <c:v>1.6</c:v>
                      </c:pt>
                      <c:pt idx="30">
                        <c:v>1.65</c:v>
                      </c:pt>
                      <c:pt idx="31">
                        <c:v>1.7</c:v>
                      </c:pt>
                      <c:pt idx="32">
                        <c:v>1.75</c:v>
                      </c:pt>
                      <c:pt idx="33">
                        <c:v>1.8</c:v>
                      </c:pt>
                      <c:pt idx="34">
                        <c:v>1.85</c:v>
                      </c:pt>
                      <c:pt idx="35">
                        <c:v>1.9</c:v>
                      </c:pt>
                      <c:pt idx="36">
                        <c:v>1.95</c:v>
                      </c:pt>
                      <c:pt idx="37">
                        <c:v>2</c:v>
                      </c:pt>
                      <c:pt idx="38">
                        <c:v>2.0499999999999998</c:v>
                      </c:pt>
                      <c:pt idx="39">
                        <c:v>2.1</c:v>
                      </c:pt>
                      <c:pt idx="40">
                        <c:v>2.15</c:v>
                      </c:pt>
                      <c:pt idx="41">
                        <c:v>2.2000000000000002</c:v>
                      </c:pt>
                      <c:pt idx="42">
                        <c:v>2.25</c:v>
                      </c:pt>
                      <c:pt idx="43">
                        <c:v>2.2999999999999998</c:v>
                      </c:pt>
                      <c:pt idx="44">
                        <c:v>2.35</c:v>
                      </c:pt>
                      <c:pt idx="45">
                        <c:v>2.4</c:v>
                      </c:pt>
                      <c:pt idx="46">
                        <c:v>2.4500000000000002</c:v>
                      </c:pt>
                      <c:pt idx="47">
                        <c:v>2.5</c:v>
                      </c:pt>
                      <c:pt idx="48">
                        <c:v>2.5499999999999998</c:v>
                      </c:pt>
                      <c:pt idx="49">
                        <c:v>2.6</c:v>
                      </c:pt>
                      <c:pt idx="50">
                        <c:v>2.65</c:v>
                      </c:pt>
                      <c:pt idx="51">
                        <c:v>2.7</c:v>
                      </c:pt>
                      <c:pt idx="52">
                        <c:v>2.75</c:v>
                      </c:pt>
                      <c:pt idx="53">
                        <c:v>2.8</c:v>
                      </c:pt>
                      <c:pt idx="54">
                        <c:v>2.85</c:v>
                      </c:pt>
                      <c:pt idx="55">
                        <c:v>2.9</c:v>
                      </c:pt>
                      <c:pt idx="56">
                        <c:v>2.95</c:v>
                      </c:pt>
                      <c:pt idx="57">
                        <c:v>3</c:v>
                      </c:pt>
                      <c:pt idx="58">
                        <c:v>3.05</c:v>
                      </c:pt>
                      <c:pt idx="59">
                        <c:v>3.1</c:v>
                      </c:pt>
                      <c:pt idx="60">
                        <c:v>3.15</c:v>
                      </c:pt>
                      <c:pt idx="61">
                        <c:v>3.2</c:v>
                      </c:pt>
                      <c:pt idx="62">
                        <c:v>3.25</c:v>
                      </c:pt>
                      <c:pt idx="63">
                        <c:v>3.3</c:v>
                      </c:pt>
                      <c:pt idx="64">
                        <c:v>3.35</c:v>
                      </c:pt>
                      <c:pt idx="65">
                        <c:v>3.4</c:v>
                      </c:pt>
                      <c:pt idx="66">
                        <c:v>3.45</c:v>
                      </c:pt>
                      <c:pt idx="67">
                        <c:v>3.5</c:v>
                      </c:pt>
                      <c:pt idx="68">
                        <c:v>3.55</c:v>
                      </c:pt>
                      <c:pt idx="69">
                        <c:v>3.6</c:v>
                      </c:pt>
                      <c:pt idx="70">
                        <c:v>3.65</c:v>
                      </c:pt>
                      <c:pt idx="71">
                        <c:v>3.7</c:v>
                      </c:pt>
                      <c:pt idx="72">
                        <c:v>3.75</c:v>
                      </c:pt>
                      <c:pt idx="73">
                        <c:v>3.8</c:v>
                      </c:pt>
                      <c:pt idx="74">
                        <c:v>3.85</c:v>
                      </c:pt>
                      <c:pt idx="75">
                        <c:v>3.9</c:v>
                      </c:pt>
                      <c:pt idx="76">
                        <c:v>3.95</c:v>
                      </c:pt>
                      <c:pt idx="77">
                        <c:v>4</c:v>
                      </c:pt>
                      <c:pt idx="78">
                        <c:v>4.05</c:v>
                      </c:pt>
                      <c:pt idx="79">
                        <c:v>4.0999999999999996</c:v>
                      </c:pt>
                      <c:pt idx="80">
                        <c:v>4.1500000000000004</c:v>
                      </c:pt>
                      <c:pt idx="81">
                        <c:v>4.2</c:v>
                      </c:pt>
                      <c:pt idx="82">
                        <c:v>4.25</c:v>
                      </c:pt>
                      <c:pt idx="83">
                        <c:v>4.3</c:v>
                      </c:pt>
                      <c:pt idx="84">
                        <c:v>4.3499999999999996</c:v>
                      </c:pt>
                      <c:pt idx="85">
                        <c:v>4.4000000000000004</c:v>
                      </c:pt>
                      <c:pt idx="86">
                        <c:v>4.45</c:v>
                      </c:pt>
                      <c:pt idx="87">
                        <c:v>4.5</c:v>
                      </c:pt>
                      <c:pt idx="88">
                        <c:v>4.55</c:v>
                      </c:pt>
                      <c:pt idx="89">
                        <c:v>4.5999999999999996</c:v>
                      </c:pt>
                      <c:pt idx="90">
                        <c:v>4.6500000000000004</c:v>
                      </c:pt>
                      <c:pt idx="91">
                        <c:v>4.7</c:v>
                      </c:pt>
                      <c:pt idx="92">
                        <c:v>4.75</c:v>
                      </c:pt>
                      <c:pt idx="93">
                        <c:v>4.8</c:v>
                      </c:pt>
                      <c:pt idx="94">
                        <c:v>4.8499999999999996</c:v>
                      </c:pt>
                      <c:pt idx="95">
                        <c:v>4.9000000000000004</c:v>
                      </c:pt>
                      <c:pt idx="96">
                        <c:v>4.95</c:v>
                      </c:pt>
                      <c:pt idx="97">
                        <c:v>5</c:v>
                      </c:pt>
                      <c:pt idx="98">
                        <c:v>5.05</c:v>
                      </c:pt>
                      <c:pt idx="99">
                        <c:v>5.0999999999999996</c:v>
                      </c:pt>
                      <c:pt idx="100">
                        <c:v>5.15</c:v>
                      </c:pt>
                      <c:pt idx="101">
                        <c:v>5.2</c:v>
                      </c:pt>
                      <c:pt idx="102">
                        <c:v>5.25</c:v>
                      </c:pt>
                      <c:pt idx="103">
                        <c:v>5.3</c:v>
                      </c:pt>
                      <c:pt idx="104">
                        <c:v>5.35</c:v>
                      </c:pt>
                      <c:pt idx="105">
                        <c:v>5.4</c:v>
                      </c:pt>
                      <c:pt idx="106">
                        <c:v>5.45</c:v>
                      </c:pt>
                      <c:pt idx="107">
                        <c:v>5.5</c:v>
                      </c:pt>
                      <c:pt idx="108">
                        <c:v>5.55</c:v>
                      </c:pt>
                      <c:pt idx="109">
                        <c:v>5.6</c:v>
                      </c:pt>
                      <c:pt idx="110">
                        <c:v>5.65</c:v>
                      </c:pt>
                      <c:pt idx="111">
                        <c:v>5.7</c:v>
                      </c:pt>
                      <c:pt idx="112">
                        <c:v>5.75</c:v>
                      </c:pt>
                      <c:pt idx="113">
                        <c:v>5.8</c:v>
                      </c:pt>
                      <c:pt idx="114">
                        <c:v>5.85</c:v>
                      </c:pt>
                      <c:pt idx="115">
                        <c:v>5.9</c:v>
                      </c:pt>
                      <c:pt idx="116">
                        <c:v>5.95</c:v>
                      </c:pt>
                      <c:pt idx="117">
                        <c:v>6</c:v>
                      </c:pt>
                      <c:pt idx="118">
                        <c:v>6.05</c:v>
                      </c:pt>
                      <c:pt idx="119">
                        <c:v>6.1</c:v>
                      </c:pt>
                      <c:pt idx="120">
                        <c:v>6.15</c:v>
                      </c:pt>
                      <c:pt idx="121">
                        <c:v>6.2</c:v>
                      </c:pt>
                      <c:pt idx="122">
                        <c:v>6.25</c:v>
                      </c:pt>
                      <c:pt idx="123">
                        <c:v>6.3</c:v>
                      </c:pt>
                      <c:pt idx="124">
                        <c:v>6.35</c:v>
                      </c:pt>
                      <c:pt idx="125">
                        <c:v>6.4</c:v>
                      </c:pt>
                      <c:pt idx="126">
                        <c:v>6.45</c:v>
                      </c:pt>
                      <c:pt idx="127">
                        <c:v>6.5</c:v>
                      </c:pt>
                      <c:pt idx="128">
                        <c:v>6.55</c:v>
                      </c:pt>
                      <c:pt idx="129">
                        <c:v>6.6</c:v>
                      </c:pt>
                      <c:pt idx="130">
                        <c:v>6.65</c:v>
                      </c:pt>
                      <c:pt idx="131">
                        <c:v>6.7</c:v>
                      </c:pt>
                      <c:pt idx="132">
                        <c:v>6.75</c:v>
                      </c:pt>
                      <c:pt idx="133">
                        <c:v>6.8</c:v>
                      </c:pt>
                      <c:pt idx="134">
                        <c:v>6.85</c:v>
                      </c:pt>
                      <c:pt idx="135">
                        <c:v>6.9</c:v>
                      </c:pt>
                      <c:pt idx="136">
                        <c:v>6.95</c:v>
                      </c:pt>
                      <c:pt idx="137">
                        <c:v>7</c:v>
                      </c:pt>
                      <c:pt idx="138">
                        <c:v>7.05</c:v>
                      </c:pt>
                      <c:pt idx="139">
                        <c:v>7.1</c:v>
                      </c:pt>
                      <c:pt idx="140">
                        <c:v>7.15</c:v>
                      </c:pt>
                      <c:pt idx="141">
                        <c:v>7.2</c:v>
                      </c:pt>
                      <c:pt idx="142">
                        <c:v>7.25</c:v>
                      </c:pt>
                      <c:pt idx="143">
                        <c:v>7.3</c:v>
                      </c:pt>
                      <c:pt idx="144">
                        <c:v>7.35</c:v>
                      </c:pt>
                      <c:pt idx="145">
                        <c:v>7.4</c:v>
                      </c:pt>
                      <c:pt idx="146">
                        <c:v>7.45</c:v>
                      </c:pt>
                      <c:pt idx="147">
                        <c:v>7.5</c:v>
                      </c:pt>
                      <c:pt idx="148">
                        <c:v>7.55</c:v>
                      </c:pt>
                      <c:pt idx="149">
                        <c:v>7.6</c:v>
                      </c:pt>
                      <c:pt idx="150">
                        <c:v>7.65</c:v>
                      </c:pt>
                      <c:pt idx="151">
                        <c:v>7.7</c:v>
                      </c:pt>
                      <c:pt idx="152">
                        <c:v>7.75</c:v>
                      </c:pt>
                      <c:pt idx="153">
                        <c:v>7.8</c:v>
                      </c:pt>
                      <c:pt idx="154">
                        <c:v>7.85</c:v>
                      </c:pt>
                      <c:pt idx="155">
                        <c:v>7.9</c:v>
                      </c:pt>
                      <c:pt idx="156">
                        <c:v>7.95</c:v>
                      </c:pt>
                      <c:pt idx="157">
                        <c:v>8</c:v>
                      </c:pt>
                      <c:pt idx="158">
                        <c:v>8.0500000000000007</c:v>
                      </c:pt>
                      <c:pt idx="159">
                        <c:v>8.1</c:v>
                      </c:pt>
                      <c:pt idx="160">
                        <c:v>8.15</c:v>
                      </c:pt>
                      <c:pt idx="161">
                        <c:v>8.1999999999999993</c:v>
                      </c:pt>
                      <c:pt idx="162">
                        <c:v>8.25</c:v>
                      </c:pt>
                      <c:pt idx="163">
                        <c:v>8.3000000000000007</c:v>
                      </c:pt>
                      <c:pt idx="164">
                        <c:v>8.35</c:v>
                      </c:pt>
                      <c:pt idx="165">
                        <c:v>8.4</c:v>
                      </c:pt>
                      <c:pt idx="166">
                        <c:v>8.4499999999999993</c:v>
                      </c:pt>
                      <c:pt idx="167">
                        <c:v>8.5</c:v>
                      </c:pt>
                      <c:pt idx="168">
                        <c:v>8.5500000000000007</c:v>
                      </c:pt>
                      <c:pt idx="169">
                        <c:v>8.6</c:v>
                      </c:pt>
                      <c:pt idx="170">
                        <c:v>8.65</c:v>
                      </c:pt>
                      <c:pt idx="171">
                        <c:v>8.6999999999999993</c:v>
                      </c:pt>
                      <c:pt idx="172">
                        <c:v>8.75</c:v>
                      </c:pt>
                      <c:pt idx="173">
                        <c:v>8.8000000000000007</c:v>
                      </c:pt>
                      <c:pt idx="174">
                        <c:v>8.85</c:v>
                      </c:pt>
                      <c:pt idx="175">
                        <c:v>8.9</c:v>
                      </c:pt>
                      <c:pt idx="176">
                        <c:v>8.9499999999999993</c:v>
                      </c:pt>
                      <c:pt idx="177">
                        <c:v>9</c:v>
                      </c:pt>
                      <c:pt idx="178">
                        <c:v>9.0500000000000007</c:v>
                      </c:pt>
                      <c:pt idx="179">
                        <c:v>9.1</c:v>
                      </c:pt>
                      <c:pt idx="180">
                        <c:v>9.15</c:v>
                      </c:pt>
                      <c:pt idx="181">
                        <c:v>9.1999999999999993</c:v>
                      </c:pt>
                      <c:pt idx="182">
                        <c:v>9.25</c:v>
                      </c:pt>
                      <c:pt idx="183">
                        <c:v>9.3000000000000007</c:v>
                      </c:pt>
                      <c:pt idx="184">
                        <c:v>9.35</c:v>
                      </c:pt>
                      <c:pt idx="185">
                        <c:v>9.4</c:v>
                      </c:pt>
                      <c:pt idx="186">
                        <c:v>9.4499999999999993</c:v>
                      </c:pt>
                      <c:pt idx="187">
                        <c:v>9.5</c:v>
                      </c:pt>
                      <c:pt idx="188">
                        <c:v>9.5500000000000007</c:v>
                      </c:pt>
                      <c:pt idx="189">
                        <c:v>9.6</c:v>
                      </c:pt>
                      <c:pt idx="190">
                        <c:v>9.65</c:v>
                      </c:pt>
                      <c:pt idx="191">
                        <c:v>9.6999999999999993</c:v>
                      </c:pt>
                      <c:pt idx="192">
                        <c:v>9.75</c:v>
                      </c:pt>
                      <c:pt idx="193">
                        <c:v>9.8000000000000007</c:v>
                      </c:pt>
                      <c:pt idx="194">
                        <c:v>9.85</c:v>
                      </c:pt>
                      <c:pt idx="195">
                        <c:v>9.9</c:v>
                      </c:pt>
                      <c:pt idx="196">
                        <c:v>9.9499999999999993</c:v>
                      </c:pt>
                      <c:pt idx="197">
                        <c:v>10</c:v>
                      </c:pt>
                      <c:pt idx="198">
                        <c:v>10.050000000000001</c:v>
                      </c:pt>
                      <c:pt idx="199">
                        <c:v>10.1</c:v>
                      </c:pt>
                      <c:pt idx="200">
                        <c:v>10.15</c:v>
                      </c:pt>
                      <c:pt idx="201">
                        <c:v>10.199999999999999</c:v>
                      </c:pt>
                      <c:pt idx="202">
                        <c:v>10.25</c:v>
                      </c:pt>
                      <c:pt idx="203">
                        <c:v>10.3</c:v>
                      </c:pt>
                      <c:pt idx="204">
                        <c:v>10.35</c:v>
                      </c:pt>
                      <c:pt idx="205">
                        <c:v>10.4</c:v>
                      </c:pt>
                      <c:pt idx="206">
                        <c:v>10.45</c:v>
                      </c:pt>
                      <c:pt idx="207">
                        <c:v>10.5</c:v>
                      </c:pt>
                      <c:pt idx="208">
                        <c:v>10.55</c:v>
                      </c:pt>
                      <c:pt idx="209">
                        <c:v>10.6</c:v>
                      </c:pt>
                      <c:pt idx="210">
                        <c:v>10.65</c:v>
                      </c:pt>
                      <c:pt idx="211">
                        <c:v>10.7</c:v>
                      </c:pt>
                      <c:pt idx="212">
                        <c:v>10.75</c:v>
                      </c:pt>
                      <c:pt idx="213">
                        <c:v>10.8</c:v>
                      </c:pt>
                      <c:pt idx="214">
                        <c:v>10.85</c:v>
                      </c:pt>
                      <c:pt idx="215">
                        <c:v>10.9</c:v>
                      </c:pt>
                      <c:pt idx="216">
                        <c:v>10.95</c:v>
                      </c:pt>
                      <c:pt idx="217">
                        <c:v>11</c:v>
                      </c:pt>
                      <c:pt idx="218">
                        <c:v>11.05</c:v>
                      </c:pt>
                      <c:pt idx="219">
                        <c:v>11.1</c:v>
                      </c:pt>
                      <c:pt idx="220">
                        <c:v>11.15</c:v>
                      </c:pt>
                      <c:pt idx="221">
                        <c:v>11.2</c:v>
                      </c:pt>
                      <c:pt idx="222">
                        <c:v>11.25</c:v>
                      </c:pt>
                      <c:pt idx="223">
                        <c:v>11.3</c:v>
                      </c:pt>
                      <c:pt idx="224">
                        <c:v>11.35</c:v>
                      </c:pt>
                      <c:pt idx="225">
                        <c:v>11.4</c:v>
                      </c:pt>
                      <c:pt idx="226">
                        <c:v>11.45</c:v>
                      </c:pt>
                      <c:pt idx="227">
                        <c:v>11.5</c:v>
                      </c:pt>
                      <c:pt idx="228">
                        <c:v>11.55</c:v>
                      </c:pt>
                      <c:pt idx="229">
                        <c:v>11.6</c:v>
                      </c:pt>
                      <c:pt idx="230">
                        <c:v>11.65</c:v>
                      </c:pt>
                      <c:pt idx="231">
                        <c:v>11.7</c:v>
                      </c:pt>
                      <c:pt idx="232">
                        <c:v>11.75</c:v>
                      </c:pt>
                      <c:pt idx="233">
                        <c:v>11.8</c:v>
                      </c:pt>
                      <c:pt idx="234">
                        <c:v>11.85</c:v>
                      </c:pt>
                      <c:pt idx="235">
                        <c:v>11.9</c:v>
                      </c:pt>
                      <c:pt idx="236">
                        <c:v>11.95</c:v>
                      </c:pt>
                      <c:pt idx="237">
                        <c:v>12</c:v>
                      </c:pt>
                      <c:pt idx="238">
                        <c:v>12.05</c:v>
                      </c:pt>
                      <c:pt idx="239">
                        <c:v>12.1</c:v>
                      </c:pt>
                      <c:pt idx="240">
                        <c:v>12.15</c:v>
                      </c:pt>
                      <c:pt idx="241">
                        <c:v>12.2</c:v>
                      </c:pt>
                      <c:pt idx="242">
                        <c:v>12.25</c:v>
                      </c:pt>
                      <c:pt idx="243">
                        <c:v>12.3</c:v>
                      </c:pt>
                      <c:pt idx="244">
                        <c:v>12.35</c:v>
                      </c:pt>
                      <c:pt idx="245">
                        <c:v>12.4</c:v>
                      </c:pt>
                      <c:pt idx="246">
                        <c:v>12.45</c:v>
                      </c:pt>
                      <c:pt idx="247">
                        <c:v>12.5</c:v>
                      </c:pt>
                      <c:pt idx="248">
                        <c:v>12.55</c:v>
                      </c:pt>
                      <c:pt idx="249">
                        <c:v>12.6</c:v>
                      </c:pt>
                      <c:pt idx="250">
                        <c:v>12.65</c:v>
                      </c:pt>
                      <c:pt idx="251">
                        <c:v>12.7</c:v>
                      </c:pt>
                      <c:pt idx="252">
                        <c:v>12.75</c:v>
                      </c:pt>
                      <c:pt idx="253">
                        <c:v>12.8</c:v>
                      </c:pt>
                      <c:pt idx="254">
                        <c:v>12.85</c:v>
                      </c:pt>
                      <c:pt idx="255">
                        <c:v>12.9</c:v>
                      </c:pt>
                      <c:pt idx="256">
                        <c:v>12.95</c:v>
                      </c:pt>
                      <c:pt idx="257">
                        <c:v>13</c:v>
                      </c:pt>
                      <c:pt idx="258">
                        <c:v>13.05</c:v>
                      </c:pt>
                      <c:pt idx="259">
                        <c:v>13.1</c:v>
                      </c:pt>
                      <c:pt idx="260">
                        <c:v>13.15</c:v>
                      </c:pt>
                      <c:pt idx="261">
                        <c:v>13.2</c:v>
                      </c:pt>
                      <c:pt idx="262">
                        <c:v>13.25</c:v>
                      </c:pt>
                      <c:pt idx="263">
                        <c:v>13.3</c:v>
                      </c:pt>
                      <c:pt idx="264">
                        <c:v>13.35</c:v>
                      </c:pt>
                      <c:pt idx="265">
                        <c:v>13.4</c:v>
                      </c:pt>
                      <c:pt idx="266">
                        <c:v>13.45</c:v>
                      </c:pt>
                      <c:pt idx="267">
                        <c:v>13.5</c:v>
                      </c:pt>
                      <c:pt idx="268">
                        <c:v>13.55</c:v>
                      </c:pt>
                      <c:pt idx="269">
                        <c:v>13.6</c:v>
                      </c:pt>
                      <c:pt idx="270">
                        <c:v>13.65</c:v>
                      </c:pt>
                      <c:pt idx="271">
                        <c:v>13.7</c:v>
                      </c:pt>
                      <c:pt idx="272">
                        <c:v>13.75</c:v>
                      </c:pt>
                      <c:pt idx="273">
                        <c:v>13.8</c:v>
                      </c:pt>
                      <c:pt idx="274">
                        <c:v>13.85</c:v>
                      </c:pt>
                      <c:pt idx="275">
                        <c:v>13.9</c:v>
                      </c:pt>
                      <c:pt idx="276">
                        <c:v>13.95</c:v>
                      </c:pt>
                      <c:pt idx="277">
                        <c:v>14</c:v>
                      </c:pt>
                      <c:pt idx="278">
                        <c:v>14.05</c:v>
                      </c:pt>
                      <c:pt idx="279">
                        <c:v>14.1</c:v>
                      </c:pt>
                      <c:pt idx="280">
                        <c:v>14.15</c:v>
                      </c:pt>
                      <c:pt idx="281">
                        <c:v>14.2</c:v>
                      </c:pt>
                      <c:pt idx="282">
                        <c:v>14.25</c:v>
                      </c:pt>
                      <c:pt idx="283">
                        <c:v>14.3</c:v>
                      </c:pt>
                      <c:pt idx="284">
                        <c:v>14.35</c:v>
                      </c:pt>
                      <c:pt idx="285">
                        <c:v>14.4</c:v>
                      </c:pt>
                      <c:pt idx="286">
                        <c:v>14.45</c:v>
                      </c:pt>
                      <c:pt idx="287">
                        <c:v>14.5</c:v>
                      </c:pt>
                      <c:pt idx="288">
                        <c:v>14.55</c:v>
                      </c:pt>
                      <c:pt idx="289">
                        <c:v>14.6</c:v>
                      </c:pt>
                      <c:pt idx="290">
                        <c:v>14.65</c:v>
                      </c:pt>
                      <c:pt idx="291">
                        <c:v>14.7</c:v>
                      </c:pt>
                      <c:pt idx="292">
                        <c:v>14.75</c:v>
                      </c:pt>
                      <c:pt idx="293">
                        <c:v>14.8</c:v>
                      </c:pt>
                      <c:pt idx="294">
                        <c:v>14.85</c:v>
                      </c:pt>
                      <c:pt idx="295">
                        <c:v>14.9</c:v>
                      </c:pt>
                      <c:pt idx="296">
                        <c:v>14.95</c:v>
                      </c:pt>
                      <c:pt idx="297">
                        <c:v>15</c:v>
                      </c:pt>
                      <c:pt idx="298">
                        <c:v>15.05</c:v>
                      </c:pt>
                      <c:pt idx="299">
                        <c:v>15.1</c:v>
                      </c:pt>
                      <c:pt idx="300">
                        <c:v>15.15</c:v>
                      </c:pt>
                      <c:pt idx="301">
                        <c:v>15.2</c:v>
                      </c:pt>
                      <c:pt idx="302">
                        <c:v>15.25</c:v>
                      </c:pt>
                      <c:pt idx="303">
                        <c:v>15.3</c:v>
                      </c:pt>
                      <c:pt idx="304">
                        <c:v>15.35</c:v>
                      </c:pt>
                      <c:pt idx="305">
                        <c:v>15.4</c:v>
                      </c:pt>
                      <c:pt idx="306">
                        <c:v>15.45</c:v>
                      </c:pt>
                      <c:pt idx="307">
                        <c:v>15.5</c:v>
                      </c:pt>
                      <c:pt idx="308">
                        <c:v>15.55</c:v>
                      </c:pt>
                      <c:pt idx="309">
                        <c:v>15.6</c:v>
                      </c:pt>
                      <c:pt idx="310">
                        <c:v>15.65</c:v>
                      </c:pt>
                      <c:pt idx="311">
                        <c:v>15.7</c:v>
                      </c:pt>
                      <c:pt idx="312">
                        <c:v>15.75</c:v>
                      </c:pt>
                      <c:pt idx="313">
                        <c:v>15.8</c:v>
                      </c:pt>
                      <c:pt idx="314">
                        <c:v>15.85</c:v>
                      </c:pt>
                      <c:pt idx="315">
                        <c:v>15.9</c:v>
                      </c:pt>
                      <c:pt idx="316">
                        <c:v>15.95</c:v>
                      </c:pt>
                      <c:pt idx="317">
                        <c:v>16</c:v>
                      </c:pt>
                      <c:pt idx="318">
                        <c:v>16.05</c:v>
                      </c:pt>
                      <c:pt idx="319">
                        <c:v>16.100000000000001</c:v>
                      </c:pt>
                      <c:pt idx="320">
                        <c:v>16.149999999999999</c:v>
                      </c:pt>
                      <c:pt idx="321">
                        <c:v>16.2</c:v>
                      </c:pt>
                      <c:pt idx="322">
                        <c:v>16.25</c:v>
                      </c:pt>
                      <c:pt idx="323">
                        <c:v>16.3</c:v>
                      </c:pt>
                      <c:pt idx="324">
                        <c:v>16.350000000000001</c:v>
                      </c:pt>
                      <c:pt idx="325">
                        <c:v>16.399999999999999</c:v>
                      </c:pt>
                      <c:pt idx="326">
                        <c:v>16.45</c:v>
                      </c:pt>
                      <c:pt idx="327">
                        <c:v>16.5</c:v>
                      </c:pt>
                      <c:pt idx="328">
                        <c:v>16.55</c:v>
                      </c:pt>
                      <c:pt idx="329">
                        <c:v>16.600000000000001</c:v>
                      </c:pt>
                      <c:pt idx="330">
                        <c:v>16.649999999999999</c:v>
                      </c:pt>
                      <c:pt idx="331">
                        <c:v>16.7</c:v>
                      </c:pt>
                      <c:pt idx="332">
                        <c:v>16.75</c:v>
                      </c:pt>
                      <c:pt idx="333">
                        <c:v>16.8</c:v>
                      </c:pt>
                      <c:pt idx="334">
                        <c:v>16.850000000000001</c:v>
                      </c:pt>
                      <c:pt idx="335">
                        <c:v>16.899999999999999</c:v>
                      </c:pt>
                      <c:pt idx="336">
                        <c:v>16.95</c:v>
                      </c:pt>
                      <c:pt idx="337">
                        <c:v>17</c:v>
                      </c:pt>
                      <c:pt idx="338">
                        <c:v>17.05</c:v>
                      </c:pt>
                      <c:pt idx="339">
                        <c:v>17.100000000000001</c:v>
                      </c:pt>
                      <c:pt idx="340">
                        <c:v>17.149999999999999</c:v>
                      </c:pt>
                      <c:pt idx="341">
                        <c:v>17.2</c:v>
                      </c:pt>
                      <c:pt idx="342">
                        <c:v>17.25</c:v>
                      </c:pt>
                      <c:pt idx="343">
                        <c:v>17.3</c:v>
                      </c:pt>
                      <c:pt idx="344">
                        <c:v>17.350000000000001</c:v>
                      </c:pt>
                      <c:pt idx="345">
                        <c:v>17.399999999999999</c:v>
                      </c:pt>
                      <c:pt idx="346">
                        <c:v>17.45</c:v>
                      </c:pt>
                      <c:pt idx="347">
                        <c:v>17.5</c:v>
                      </c:pt>
                      <c:pt idx="348">
                        <c:v>17.55</c:v>
                      </c:pt>
                      <c:pt idx="349">
                        <c:v>17.600000000000001</c:v>
                      </c:pt>
                      <c:pt idx="350">
                        <c:v>17.649999999999999</c:v>
                      </c:pt>
                      <c:pt idx="351">
                        <c:v>17.7</c:v>
                      </c:pt>
                      <c:pt idx="352">
                        <c:v>17.75</c:v>
                      </c:pt>
                      <c:pt idx="353">
                        <c:v>17.8</c:v>
                      </c:pt>
                      <c:pt idx="354">
                        <c:v>17.850000000000001</c:v>
                      </c:pt>
                      <c:pt idx="355">
                        <c:v>17.899999999999999</c:v>
                      </c:pt>
                      <c:pt idx="356">
                        <c:v>17.95</c:v>
                      </c:pt>
                      <c:pt idx="357">
                        <c:v>18</c:v>
                      </c:pt>
                      <c:pt idx="358">
                        <c:v>18.05</c:v>
                      </c:pt>
                      <c:pt idx="359">
                        <c:v>18.100000000000001</c:v>
                      </c:pt>
                      <c:pt idx="360">
                        <c:v>18.149999999999999</c:v>
                      </c:pt>
                      <c:pt idx="361">
                        <c:v>18.2</c:v>
                      </c:pt>
                      <c:pt idx="362">
                        <c:v>18.25</c:v>
                      </c:pt>
                      <c:pt idx="363">
                        <c:v>18.3</c:v>
                      </c:pt>
                      <c:pt idx="364">
                        <c:v>18.350000000000001</c:v>
                      </c:pt>
                      <c:pt idx="365">
                        <c:v>18.399999999999999</c:v>
                      </c:pt>
                      <c:pt idx="366">
                        <c:v>18.45</c:v>
                      </c:pt>
                      <c:pt idx="367">
                        <c:v>18.5</c:v>
                      </c:pt>
                      <c:pt idx="368">
                        <c:v>18.55</c:v>
                      </c:pt>
                      <c:pt idx="369">
                        <c:v>18.600000000000001</c:v>
                      </c:pt>
                      <c:pt idx="370">
                        <c:v>18.649999999999999</c:v>
                      </c:pt>
                      <c:pt idx="371">
                        <c:v>18.7</c:v>
                      </c:pt>
                      <c:pt idx="372">
                        <c:v>18.75</c:v>
                      </c:pt>
                      <c:pt idx="373">
                        <c:v>18.8</c:v>
                      </c:pt>
                      <c:pt idx="374">
                        <c:v>18.850000000000001</c:v>
                      </c:pt>
                      <c:pt idx="375">
                        <c:v>18.899999999999999</c:v>
                      </c:pt>
                      <c:pt idx="376">
                        <c:v>18.95</c:v>
                      </c:pt>
                      <c:pt idx="377">
                        <c:v>19</c:v>
                      </c:pt>
                      <c:pt idx="378">
                        <c:v>19.05</c:v>
                      </c:pt>
                      <c:pt idx="379">
                        <c:v>19.100000000000001</c:v>
                      </c:pt>
                      <c:pt idx="380">
                        <c:v>19.149999999999999</c:v>
                      </c:pt>
                      <c:pt idx="381">
                        <c:v>19.2</c:v>
                      </c:pt>
                      <c:pt idx="382">
                        <c:v>19.25</c:v>
                      </c:pt>
                      <c:pt idx="383">
                        <c:v>19.3</c:v>
                      </c:pt>
                      <c:pt idx="384">
                        <c:v>19.350000000000001</c:v>
                      </c:pt>
                      <c:pt idx="385">
                        <c:v>19.399999999999999</c:v>
                      </c:pt>
                      <c:pt idx="386">
                        <c:v>19.45</c:v>
                      </c:pt>
                      <c:pt idx="387">
                        <c:v>19.5</c:v>
                      </c:pt>
                      <c:pt idx="388">
                        <c:v>19.55</c:v>
                      </c:pt>
                      <c:pt idx="389">
                        <c:v>19.600000000000001</c:v>
                      </c:pt>
                      <c:pt idx="390">
                        <c:v>19.649999999999999</c:v>
                      </c:pt>
                      <c:pt idx="391">
                        <c:v>19.7</c:v>
                      </c:pt>
                      <c:pt idx="392">
                        <c:v>19.75</c:v>
                      </c:pt>
                      <c:pt idx="393">
                        <c:v>19.8</c:v>
                      </c:pt>
                      <c:pt idx="394">
                        <c:v>19.850000000000001</c:v>
                      </c:pt>
                      <c:pt idx="395">
                        <c:v>19.899999999999999</c:v>
                      </c:pt>
                      <c:pt idx="396">
                        <c:v>19.95</c:v>
                      </c:pt>
                      <c:pt idx="397">
                        <c:v>20</c:v>
                      </c:pt>
                      <c:pt idx="398">
                        <c:v>20.05</c:v>
                      </c:pt>
                      <c:pt idx="399">
                        <c:v>20.100000000000001</c:v>
                      </c:pt>
                      <c:pt idx="400">
                        <c:v>20.149999999999999</c:v>
                      </c:pt>
                      <c:pt idx="401">
                        <c:v>20.2</c:v>
                      </c:pt>
                      <c:pt idx="402">
                        <c:v>20.25</c:v>
                      </c:pt>
                      <c:pt idx="403">
                        <c:v>20.3</c:v>
                      </c:pt>
                      <c:pt idx="404">
                        <c:v>20.350000000000001</c:v>
                      </c:pt>
                      <c:pt idx="405">
                        <c:v>20.399999999999999</c:v>
                      </c:pt>
                      <c:pt idx="406">
                        <c:v>20.45</c:v>
                      </c:pt>
                      <c:pt idx="407">
                        <c:v>20.5</c:v>
                      </c:pt>
                      <c:pt idx="408">
                        <c:v>20.55</c:v>
                      </c:pt>
                      <c:pt idx="409">
                        <c:v>20.6</c:v>
                      </c:pt>
                      <c:pt idx="410">
                        <c:v>20.65</c:v>
                      </c:pt>
                      <c:pt idx="411">
                        <c:v>20.7</c:v>
                      </c:pt>
                      <c:pt idx="412">
                        <c:v>20.75</c:v>
                      </c:pt>
                      <c:pt idx="413">
                        <c:v>20.8</c:v>
                      </c:pt>
                      <c:pt idx="414">
                        <c:v>20.85</c:v>
                      </c:pt>
                      <c:pt idx="415">
                        <c:v>20.9</c:v>
                      </c:pt>
                      <c:pt idx="416">
                        <c:v>20.95</c:v>
                      </c:pt>
                      <c:pt idx="417">
                        <c:v>21</c:v>
                      </c:pt>
                      <c:pt idx="418">
                        <c:v>21.05</c:v>
                      </c:pt>
                      <c:pt idx="419">
                        <c:v>21.1</c:v>
                      </c:pt>
                      <c:pt idx="420">
                        <c:v>21.15</c:v>
                      </c:pt>
                      <c:pt idx="421">
                        <c:v>21.2</c:v>
                      </c:pt>
                      <c:pt idx="422">
                        <c:v>21.25</c:v>
                      </c:pt>
                      <c:pt idx="423">
                        <c:v>21.3</c:v>
                      </c:pt>
                      <c:pt idx="424">
                        <c:v>21.35</c:v>
                      </c:pt>
                      <c:pt idx="425">
                        <c:v>21.4</c:v>
                      </c:pt>
                      <c:pt idx="426">
                        <c:v>21.45</c:v>
                      </c:pt>
                      <c:pt idx="427">
                        <c:v>21.5</c:v>
                      </c:pt>
                      <c:pt idx="428">
                        <c:v>21.55</c:v>
                      </c:pt>
                      <c:pt idx="429">
                        <c:v>21.6</c:v>
                      </c:pt>
                      <c:pt idx="430">
                        <c:v>21.65</c:v>
                      </c:pt>
                      <c:pt idx="431">
                        <c:v>21.7</c:v>
                      </c:pt>
                      <c:pt idx="432">
                        <c:v>21.75</c:v>
                      </c:pt>
                      <c:pt idx="433">
                        <c:v>21.8</c:v>
                      </c:pt>
                      <c:pt idx="434">
                        <c:v>21.85</c:v>
                      </c:pt>
                      <c:pt idx="435">
                        <c:v>21.9</c:v>
                      </c:pt>
                      <c:pt idx="436">
                        <c:v>21.95</c:v>
                      </c:pt>
                      <c:pt idx="437">
                        <c:v>22</c:v>
                      </c:pt>
                      <c:pt idx="438">
                        <c:v>22.05</c:v>
                      </c:pt>
                      <c:pt idx="439">
                        <c:v>22.1</c:v>
                      </c:pt>
                      <c:pt idx="440">
                        <c:v>22.15</c:v>
                      </c:pt>
                      <c:pt idx="441">
                        <c:v>22.2</c:v>
                      </c:pt>
                      <c:pt idx="442">
                        <c:v>22.25</c:v>
                      </c:pt>
                      <c:pt idx="443">
                        <c:v>22.3</c:v>
                      </c:pt>
                      <c:pt idx="444">
                        <c:v>22.35</c:v>
                      </c:pt>
                      <c:pt idx="445">
                        <c:v>22.4</c:v>
                      </c:pt>
                      <c:pt idx="446">
                        <c:v>22.45</c:v>
                      </c:pt>
                      <c:pt idx="447">
                        <c:v>22.5</c:v>
                      </c:pt>
                      <c:pt idx="448">
                        <c:v>22.55</c:v>
                      </c:pt>
                      <c:pt idx="449">
                        <c:v>22.6</c:v>
                      </c:pt>
                      <c:pt idx="450">
                        <c:v>22.65</c:v>
                      </c:pt>
                      <c:pt idx="451">
                        <c:v>22.7</c:v>
                      </c:pt>
                      <c:pt idx="452">
                        <c:v>22.75</c:v>
                      </c:pt>
                      <c:pt idx="453">
                        <c:v>22.8</c:v>
                      </c:pt>
                      <c:pt idx="454">
                        <c:v>22.85</c:v>
                      </c:pt>
                      <c:pt idx="455">
                        <c:v>22.9</c:v>
                      </c:pt>
                      <c:pt idx="456">
                        <c:v>22.95</c:v>
                      </c:pt>
                      <c:pt idx="457">
                        <c:v>23</c:v>
                      </c:pt>
                      <c:pt idx="458">
                        <c:v>23.05</c:v>
                      </c:pt>
                      <c:pt idx="459">
                        <c:v>23.1</c:v>
                      </c:pt>
                      <c:pt idx="460">
                        <c:v>23.15</c:v>
                      </c:pt>
                      <c:pt idx="461">
                        <c:v>23.2</c:v>
                      </c:pt>
                      <c:pt idx="462">
                        <c:v>23.25</c:v>
                      </c:pt>
                      <c:pt idx="463">
                        <c:v>23.3</c:v>
                      </c:pt>
                      <c:pt idx="464">
                        <c:v>23.35</c:v>
                      </c:pt>
                      <c:pt idx="465">
                        <c:v>23.4</c:v>
                      </c:pt>
                      <c:pt idx="466">
                        <c:v>23.45</c:v>
                      </c:pt>
                      <c:pt idx="467">
                        <c:v>23.5</c:v>
                      </c:pt>
                      <c:pt idx="468">
                        <c:v>23.55</c:v>
                      </c:pt>
                      <c:pt idx="469">
                        <c:v>23.6</c:v>
                      </c:pt>
                      <c:pt idx="470">
                        <c:v>23.65</c:v>
                      </c:pt>
                      <c:pt idx="471">
                        <c:v>23.7</c:v>
                      </c:pt>
                      <c:pt idx="472">
                        <c:v>23.75</c:v>
                      </c:pt>
                      <c:pt idx="473">
                        <c:v>23.8</c:v>
                      </c:pt>
                      <c:pt idx="474">
                        <c:v>23.85</c:v>
                      </c:pt>
                      <c:pt idx="475">
                        <c:v>23.9</c:v>
                      </c:pt>
                      <c:pt idx="476">
                        <c:v>23.95</c:v>
                      </c:pt>
                      <c:pt idx="477">
                        <c:v>24</c:v>
                      </c:pt>
                      <c:pt idx="478">
                        <c:v>24.05</c:v>
                      </c:pt>
                      <c:pt idx="479">
                        <c:v>24.1</c:v>
                      </c:pt>
                      <c:pt idx="480">
                        <c:v>24.15</c:v>
                      </c:pt>
                      <c:pt idx="481">
                        <c:v>24.2</c:v>
                      </c:pt>
                      <c:pt idx="482">
                        <c:v>24.25</c:v>
                      </c:pt>
                      <c:pt idx="483">
                        <c:v>24.3</c:v>
                      </c:pt>
                      <c:pt idx="484">
                        <c:v>24.35</c:v>
                      </c:pt>
                      <c:pt idx="485">
                        <c:v>24.4</c:v>
                      </c:pt>
                      <c:pt idx="486">
                        <c:v>24.45</c:v>
                      </c:pt>
                      <c:pt idx="487">
                        <c:v>24.5</c:v>
                      </c:pt>
                      <c:pt idx="488">
                        <c:v>24.55</c:v>
                      </c:pt>
                      <c:pt idx="489">
                        <c:v>24.6</c:v>
                      </c:pt>
                      <c:pt idx="490">
                        <c:v>24.65</c:v>
                      </c:pt>
                      <c:pt idx="491">
                        <c:v>24.7</c:v>
                      </c:pt>
                      <c:pt idx="492">
                        <c:v>24.75</c:v>
                      </c:pt>
                      <c:pt idx="493">
                        <c:v>24.8</c:v>
                      </c:pt>
                      <c:pt idx="494">
                        <c:v>24.85</c:v>
                      </c:pt>
                      <c:pt idx="495">
                        <c:v>24.9</c:v>
                      </c:pt>
                      <c:pt idx="496">
                        <c:v>24.95</c:v>
                      </c:pt>
                      <c:pt idx="497">
                        <c:v>25</c:v>
                      </c:pt>
                      <c:pt idx="498">
                        <c:v>25.05</c:v>
                      </c:pt>
                      <c:pt idx="499">
                        <c:v>25.1</c:v>
                      </c:pt>
                      <c:pt idx="500">
                        <c:v>25.15</c:v>
                      </c:pt>
                      <c:pt idx="501">
                        <c:v>25.2</c:v>
                      </c:pt>
                      <c:pt idx="502">
                        <c:v>25.25</c:v>
                      </c:pt>
                      <c:pt idx="503">
                        <c:v>25.3</c:v>
                      </c:pt>
                      <c:pt idx="504">
                        <c:v>25.35</c:v>
                      </c:pt>
                      <c:pt idx="505">
                        <c:v>25.4</c:v>
                      </c:pt>
                      <c:pt idx="506">
                        <c:v>25.45</c:v>
                      </c:pt>
                      <c:pt idx="507">
                        <c:v>25.5</c:v>
                      </c:pt>
                      <c:pt idx="508">
                        <c:v>25.55</c:v>
                      </c:pt>
                      <c:pt idx="509">
                        <c:v>25.6</c:v>
                      </c:pt>
                      <c:pt idx="510">
                        <c:v>25.65</c:v>
                      </c:pt>
                      <c:pt idx="511">
                        <c:v>25.7</c:v>
                      </c:pt>
                      <c:pt idx="512">
                        <c:v>25.75</c:v>
                      </c:pt>
                      <c:pt idx="513">
                        <c:v>25.8</c:v>
                      </c:pt>
                      <c:pt idx="514">
                        <c:v>25.85</c:v>
                      </c:pt>
                      <c:pt idx="515">
                        <c:v>25.9</c:v>
                      </c:pt>
                      <c:pt idx="516">
                        <c:v>25.95</c:v>
                      </c:pt>
                      <c:pt idx="517">
                        <c:v>26</c:v>
                      </c:pt>
                      <c:pt idx="518">
                        <c:v>26.05</c:v>
                      </c:pt>
                      <c:pt idx="519">
                        <c:v>26.1</c:v>
                      </c:pt>
                      <c:pt idx="520">
                        <c:v>26.15</c:v>
                      </c:pt>
                      <c:pt idx="521">
                        <c:v>26.2</c:v>
                      </c:pt>
                      <c:pt idx="522">
                        <c:v>26.25</c:v>
                      </c:pt>
                      <c:pt idx="523">
                        <c:v>26.3</c:v>
                      </c:pt>
                      <c:pt idx="524">
                        <c:v>26.35</c:v>
                      </c:pt>
                      <c:pt idx="525">
                        <c:v>26.4</c:v>
                      </c:pt>
                      <c:pt idx="526">
                        <c:v>26.45</c:v>
                      </c:pt>
                      <c:pt idx="527">
                        <c:v>26.5</c:v>
                      </c:pt>
                      <c:pt idx="528">
                        <c:v>26.55</c:v>
                      </c:pt>
                      <c:pt idx="529">
                        <c:v>26.6</c:v>
                      </c:pt>
                      <c:pt idx="530">
                        <c:v>26.65</c:v>
                      </c:pt>
                      <c:pt idx="531">
                        <c:v>26.7</c:v>
                      </c:pt>
                      <c:pt idx="532">
                        <c:v>26.75</c:v>
                      </c:pt>
                      <c:pt idx="533">
                        <c:v>26.8</c:v>
                      </c:pt>
                      <c:pt idx="534">
                        <c:v>26.85</c:v>
                      </c:pt>
                      <c:pt idx="535">
                        <c:v>26.9</c:v>
                      </c:pt>
                      <c:pt idx="536">
                        <c:v>26.95</c:v>
                      </c:pt>
                      <c:pt idx="537">
                        <c:v>27</c:v>
                      </c:pt>
                      <c:pt idx="538">
                        <c:v>27.05</c:v>
                      </c:pt>
                      <c:pt idx="539">
                        <c:v>27.1</c:v>
                      </c:pt>
                      <c:pt idx="540">
                        <c:v>27.15</c:v>
                      </c:pt>
                      <c:pt idx="541">
                        <c:v>27.2</c:v>
                      </c:pt>
                      <c:pt idx="542">
                        <c:v>27.25</c:v>
                      </c:pt>
                      <c:pt idx="543">
                        <c:v>27.3</c:v>
                      </c:pt>
                      <c:pt idx="544">
                        <c:v>27.35</c:v>
                      </c:pt>
                      <c:pt idx="545">
                        <c:v>27.4</c:v>
                      </c:pt>
                      <c:pt idx="546">
                        <c:v>27.45</c:v>
                      </c:pt>
                      <c:pt idx="547">
                        <c:v>27.5</c:v>
                      </c:pt>
                      <c:pt idx="548">
                        <c:v>27.55</c:v>
                      </c:pt>
                      <c:pt idx="549">
                        <c:v>27.6</c:v>
                      </c:pt>
                      <c:pt idx="550">
                        <c:v>27.65</c:v>
                      </c:pt>
                      <c:pt idx="551">
                        <c:v>27.7</c:v>
                      </c:pt>
                      <c:pt idx="552">
                        <c:v>27.75</c:v>
                      </c:pt>
                      <c:pt idx="553">
                        <c:v>27.8</c:v>
                      </c:pt>
                      <c:pt idx="554">
                        <c:v>27.85</c:v>
                      </c:pt>
                      <c:pt idx="555">
                        <c:v>27.9</c:v>
                      </c:pt>
                      <c:pt idx="556">
                        <c:v>27.95</c:v>
                      </c:pt>
                      <c:pt idx="557">
                        <c:v>28</c:v>
                      </c:pt>
                      <c:pt idx="558">
                        <c:v>28.05</c:v>
                      </c:pt>
                      <c:pt idx="559">
                        <c:v>28.1</c:v>
                      </c:pt>
                      <c:pt idx="560">
                        <c:v>28.15</c:v>
                      </c:pt>
                      <c:pt idx="561">
                        <c:v>28.2</c:v>
                      </c:pt>
                      <c:pt idx="562">
                        <c:v>28.25</c:v>
                      </c:pt>
                      <c:pt idx="563">
                        <c:v>28.3</c:v>
                      </c:pt>
                      <c:pt idx="564">
                        <c:v>28.35</c:v>
                      </c:pt>
                      <c:pt idx="565">
                        <c:v>28.4</c:v>
                      </c:pt>
                      <c:pt idx="566">
                        <c:v>28.45</c:v>
                      </c:pt>
                      <c:pt idx="567">
                        <c:v>28.5</c:v>
                      </c:pt>
                      <c:pt idx="568">
                        <c:v>28.55</c:v>
                      </c:pt>
                      <c:pt idx="569">
                        <c:v>28.6</c:v>
                      </c:pt>
                      <c:pt idx="570">
                        <c:v>28.65</c:v>
                      </c:pt>
                      <c:pt idx="571">
                        <c:v>28.7</c:v>
                      </c:pt>
                      <c:pt idx="572">
                        <c:v>28.75</c:v>
                      </c:pt>
                      <c:pt idx="573">
                        <c:v>28.8</c:v>
                      </c:pt>
                      <c:pt idx="574">
                        <c:v>28.85</c:v>
                      </c:pt>
                      <c:pt idx="575">
                        <c:v>28.9</c:v>
                      </c:pt>
                      <c:pt idx="576">
                        <c:v>28.95</c:v>
                      </c:pt>
                      <c:pt idx="577">
                        <c:v>29</c:v>
                      </c:pt>
                      <c:pt idx="578">
                        <c:v>29.05</c:v>
                      </c:pt>
                      <c:pt idx="579">
                        <c:v>29.1</c:v>
                      </c:pt>
                      <c:pt idx="580">
                        <c:v>29.15</c:v>
                      </c:pt>
                      <c:pt idx="581">
                        <c:v>29.2</c:v>
                      </c:pt>
                      <c:pt idx="582">
                        <c:v>29.25</c:v>
                      </c:pt>
                      <c:pt idx="583">
                        <c:v>29.3</c:v>
                      </c:pt>
                      <c:pt idx="584">
                        <c:v>29.35</c:v>
                      </c:pt>
                      <c:pt idx="585">
                        <c:v>29.4</c:v>
                      </c:pt>
                      <c:pt idx="586">
                        <c:v>29.45</c:v>
                      </c:pt>
                      <c:pt idx="587">
                        <c:v>29.5</c:v>
                      </c:pt>
                      <c:pt idx="588">
                        <c:v>29.55</c:v>
                      </c:pt>
                      <c:pt idx="589">
                        <c:v>29.6</c:v>
                      </c:pt>
                      <c:pt idx="590">
                        <c:v>29.65</c:v>
                      </c:pt>
                      <c:pt idx="591">
                        <c:v>29.7</c:v>
                      </c:pt>
                      <c:pt idx="592">
                        <c:v>29.75</c:v>
                      </c:pt>
                      <c:pt idx="593">
                        <c:v>29.8</c:v>
                      </c:pt>
                      <c:pt idx="594">
                        <c:v>29.85</c:v>
                      </c:pt>
                      <c:pt idx="595">
                        <c:v>29.9</c:v>
                      </c:pt>
                      <c:pt idx="596">
                        <c:v>29.95</c:v>
                      </c:pt>
                      <c:pt idx="597">
                        <c:v>30</c:v>
                      </c:pt>
                      <c:pt idx="598">
                        <c:v>30.05</c:v>
                      </c:pt>
                      <c:pt idx="599">
                        <c:v>30.1</c:v>
                      </c:pt>
                      <c:pt idx="600">
                        <c:v>30.15</c:v>
                      </c:pt>
                      <c:pt idx="601">
                        <c:v>30.2</c:v>
                      </c:pt>
                      <c:pt idx="602">
                        <c:v>30.25</c:v>
                      </c:pt>
                      <c:pt idx="603">
                        <c:v>30.3</c:v>
                      </c:pt>
                      <c:pt idx="604">
                        <c:v>30.35</c:v>
                      </c:pt>
                      <c:pt idx="605">
                        <c:v>30.4</c:v>
                      </c:pt>
                      <c:pt idx="606">
                        <c:v>30.45</c:v>
                      </c:pt>
                      <c:pt idx="607">
                        <c:v>30.5</c:v>
                      </c:pt>
                      <c:pt idx="608">
                        <c:v>30.55</c:v>
                      </c:pt>
                      <c:pt idx="609">
                        <c:v>30.6</c:v>
                      </c:pt>
                      <c:pt idx="610">
                        <c:v>30.65</c:v>
                      </c:pt>
                      <c:pt idx="611">
                        <c:v>30.7</c:v>
                      </c:pt>
                      <c:pt idx="612">
                        <c:v>30.75</c:v>
                      </c:pt>
                      <c:pt idx="613">
                        <c:v>30.8</c:v>
                      </c:pt>
                      <c:pt idx="614">
                        <c:v>30.85</c:v>
                      </c:pt>
                      <c:pt idx="615">
                        <c:v>30.9</c:v>
                      </c:pt>
                      <c:pt idx="616">
                        <c:v>30.95</c:v>
                      </c:pt>
                      <c:pt idx="617">
                        <c:v>31</c:v>
                      </c:pt>
                      <c:pt idx="618">
                        <c:v>31.05</c:v>
                      </c:pt>
                      <c:pt idx="619">
                        <c:v>31.1</c:v>
                      </c:pt>
                      <c:pt idx="620">
                        <c:v>31.15</c:v>
                      </c:pt>
                      <c:pt idx="621">
                        <c:v>31.2</c:v>
                      </c:pt>
                      <c:pt idx="622">
                        <c:v>31.25</c:v>
                      </c:pt>
                      <c:pt idx="623">
                        <c:v>31.3</c:v>
                      </c:pt>
                      <c:pt idx="624">
                        <c:v>31.35</c:v>
                      </c:pt>
                      <c:pt idx="625">
                        <c:v>31.4</c:v>
                      </c:pt>
                      <c:pt idx="626">
                        <c:v>31.45</c:v>
                      </c:pt>
                      <c:pt idx="627">
                        <c:v>31.5</c:v>
                      </c:pt>
                      <c:pt idx="628">
                        <c:v>31.55</c:v>
                      </c:pt>
                      <c:pt idx="629">
                        <c:v>31.6</c:v>
                      </c:pt>
                      <c:pt idx="630">
                        <c:v>31.65</c:v>
                      </c:pt>
                      <c:pt idx="631">
                        <c:v>31.7</c:v>
                      </c:pt>
                      <c:pt idx="632">
                        <c:v>31.75</c:v>
                      </c:pt>
                      <c:pt idx="633">
                        <c:v>31.8</c:v>
                      </c:pt>
                      <c:pt idx="634">
                        <c:v>31.85</c:v>
                      </c:pt>
                      <c:pt idx="635">
                        <c:v>31.9</c:v>
                      </c:pt>
                      <c:pt idx="636">
                        <c:v>31.95</c:v>
                      </c:pt>
                      <c:pt idx="637">
                        <c:v>32</c:v>
                      </c:pt>
                      <c:pt idx="638">
                        <c:v>32.049999999999997</c:v>
                      </c:pt>
                      <c:pt idx="639">
                        <c:v>32.1</c:v>
                      </c:pt>
                      <c:pt idx="640">
                        <c:v>32.15</c:v>
                      </c:pt>
                      <c:pt idx="641">
                        <c:v>32.200000000000003</c:v>
                      </c:pt>
                      <c:pt idx="642">
                        <c:v>32.25</c:v>
                      </c:pt>
                      <c:pt idx="643">
                        <c:v>32.299999999999997</c:v>
                      </c:pt>
                      <c:pt idx="644">
                        <c:v>32.35</c:v>
                      </c:pt>
                      <c:pt idx="645">
                        <c:v>32.4</c:v>
                      </c:pt>
                      <c:pt idx="646">
                        <c:v>32.450000000000003</c:v>
                      </c:pt>
                      <c:pt idx="647">
                        <c:v>32.5</c:v>
                      </c:pt>
                      <c:pt idx="648">
                        <c:v>32.549999999999997</c:v>
                      </c:pt>
                      <c:pt idx="649">
                        <c:v>32.6</c:v>
                      </c:pt>
                      <c:pt idx="650">
                        <c:v>32.65</c:v>
                      </c:pt>
                      <c:pt idx="651">
                        <c:v>32.700000000000003</c:v>
                      </c:pt>
                      <c:pt idx="652">
                        <c:v>32.75</c:v>
                      </c:pt>
                      <c:pt idx="653">
                        <c:v>32.799999999999997</c:v>
                      </c:pt>
                      <c:pt idx="654">
                        <c:v>32.85</c:v>
                      </c:pt>
                      <c:pt idx="655">
                        <c:v>32.9</c:v>
                      </c:pt>
                      <c:pt idx="656">
                        <c:v>32.950000000000003</c:v>
                      </c:pt>
                      <c:pt idx="657">
                        <c:v>33</c:v>
                      </c:pt>
                      <c:pt idx="658">
                        <c:v>33.049999999999997</c:v>
                      </c:pt>
                      <c:pt idx="659">
                        <c:v>33.1</c:v>
                      </c:pt>
                      <c:pt idx="660">
                        <c:v>33.15</c:v>
                      </c:pt>
                      <c:pt idx="661">
                        <c:v>33.200000000000003</c:v>
                      </c:pt>
                      <c:pt idx="662">
                        <c:v>33.25</c:v>
                      </c:pt>
                      <c:pt idx="663">
                        <c:v>33.299999999999997</c:v>
                      </c:pt>
                      <c:pt idx="664">
                        <c:v>33.35</c:v>
                      </c:pt>
                      <c:pt idx="665">
                        <c:v>33.4</c:v>
                      </c:pt>
                      <c:pt idx="666">
                        <c:v>33.450000000000003</c:v>
                      </c:pt>
                      <c:pt idx="667">
                        <c:v>33.5</c:v>
                      </c:pt>
                      <c:pt idx="668">
                        <c:v>33.549999999999997</c:v>
                      </c:pt>
                      <c:pt idx="669">
                        <c:v>33.6</c:v>
                      </c:pt>
                      <c:pt idx="670">
                        <c:v>33.65</c:v>
                      </c:pt>
                      <c:pt idx="671">
                        <c:v>33.700000000000003</c:v>
                      </c:pt>
                      <c:pt idx="672">
                        <c:v>33.75</c:v>
                      </c:pt>
                      <c:pt idx="673">
                        <c:v>33.799999999999997</c:v>
                      </c:pt>
                      <c:pt idx="674">
                        <c:v>33.85</c:v>
                      </c:pt>
                      <c:pt idx="675">
                        <c:v>33.9</c:v>
                      </c:pt>
                      <c:pt idx="676">
                        <c:v>33.950000000000003</c:v>
                      </c:pt>
                      <c:pt idx="677">
                        <c:v>34</c:v>
                      </c:pt>
                      <c:pt idx="678">
                        <c:v>34.049999999999997</c:v>
                      </c:pt>
                      <c:pt idx="679">
                        <c:v>34.1</c:v>
                      </c:pt>
                      <c:pt idx="680">
                        <c:v>34.15</c:v>
                      </c:pt>
                      <c:pt idx="681">
                        <c:v>34.200000000000003</c:v>
                      </c:pt>
                      <c:pt idx="682">
                        <c:v>34.25</c:v>
                      </c:pt>
                      <c:pt idx="683">
                        <c:v>34.299999999999997</c:v>
                      </c:pt>
                      <c:pt idx="684">
                        <c:v>34.35</c:v>
                      </c:pt>
                      <c:pt idx="685">
                        <c:v>34.4</c:v>
                      </c:pt>
                      <c:pt idx="686">
                        <c:v>34.450000000000003</c:v>
                      </c:pt>
                      <c:pt idx="687">
                        <c:v>34.5</c:v>
                      </c:pt>
                      <c:pt idx="688">
                        <c:v>34.549999999999997</c:v>
                      </c:pt>
                      <c:pt idx="689">
                        <c:v>34.6</c:v>
                      </c:pt>
                      <c:pt idx="690">
                        <c:v>34.65</c:v>
                      </c:pt>
                      <c:pt idx="691">
                        <c:v>34.700000000000003</c:v>
                      </c:pt>
                      <c:pt idx="692">
                        <c:v>34.75</c:v>
                      </c:pt>
                      <c:pt idx="693">
                        <c:v>34.799999999999997</c:v>
                      </c:pt>
                      <c:pt idx="694">
                        <c:v>34.85</c:v>
                      </c:pt>
                      <c:pt idx="695">
                        <c:v>34.9</c:v>
                      </c:pt>
                      <c:pt idx="696">
                        <c:v>34.950000000000003</c:v>
                      </c:pt>
                      <c:pt idx="697">
                        <c:v>35</c:v>
                      </c:pt>
                      <c:pt idx="698">
                        <c:v>35.049999999999997</c:v>
                      </c:pt>
                      <c:pt idx="699">
                        <c:v>35.1</c:v>
                      </c:pt>
                      <c:pt idx="700">
                        <c:v>35.15</c:v>
                      </c:pt>
                      <c:pt idx="701">
                        <c:v>35.200000000000003</c:v>
                      </c:pt>
                      <c:pt idx="702">
                        <c:v>35.25</c:v>
                      </c:pt>
                      <c:pt idx="703">
                        <c:v>35.299999999999997</c:v>
                      </c:pt>
                      <c:pt idx="704">
                        <c:v>35.35</c:v>
                      </c:pt>
                      <c:pt idx="705">
                        <c:v>35.4</c:v>
                      </c:pt>
                      <c:pt idx="706">
                        <c:v>35.450000000000003</c:v>
                      </c:pt>
                      <c:pt idx="707">
                        <c:v>35.5</c:v>
                      </c:pt>
                      <c:pt idx="708">
                        <c:v>35.549999999999997</c:v>
                      </c:pt>
                      <c:pt idx="709">
                        <c:v>35.6</c:v>
                      </c:pt>
                      <c:pt idx="710">
                        <c:v>35.65</c:v>
                      </c:pt>
                      <c:pt idx="711">
                        <c:v>35.700000000000003</c:v>
                      </c:pt>
                      <c:pt idx="712">
                        <c:v>35.75</c:v>
                      </c:pt>
                      <c:pt idx="713">
                        <c:v>35.799999999999997</c:v>
                      </c:pt>
                      <c:pt idx="714">
                        <c:v>35.85</c:v>
                      </c:pt>
                      <c:pt idx="715">
                        <c:v>35.9</c:v>
                      </c:pt>
                      <c:pt idx="716">
                        <c:v>35.950000000000003</c:v>
                      </c:pt>
                      <c:pt idx="717">
                        <c:v>36</c:v>
                      </c:pt>
                      <c:pt idx="718">
                        <c:v>36.049999999999997</c:v>
                      </c:pt>
                      <c:pt idx="719">
                        <c:v>36.1</c:v>
                      </c:pt>
                      <c:pt idx="720">
                        <c:v>36.15</c:v>
                      </c:pt>
                      <c:pt idx="721">
                        <c:v>36.200000000000003</c:v>
                      </c:pt>
                      <c:pt idx="722">
                        <c:v>36.25</c:v>
                      </c:pt>
                      <c:pt idx="723">
                        <c:v>36.299999999999997</c:v>
                      </c:pt>
                      <c:pt idx="724">
                        <c:v>36.35</c:v>
                      </c:pt>
                      <c:pt idx="725">
                        <c:v>36.4</c:v>
                      </c:pt>
                      <c:pt idx="726">
                        <c:v>36.450000000000003</c:v>
                      </c:pt>
                      <c:pt idx="727">
                        <c:v>36.5</c:v>
                      </c:pt>
                      <c:pt idx="728">
                        <c:v>36.549999999999997</c:v>
                      </c:pt>
                      <c:pt idx="729">
                        <c:v>36.6</c:v>
                      </c:pt>
                      <c:pt idx="730">
                        <c:v>36.65</c:v>
                      </c:pt>
                      <c:pt idx="731">
                        <c:v>36.700000000000003</c:v>
                      </c:pt>
                      <c:pt idx="732">
                        <c:v>36.75</c:v>
                      </c:pt>
                      <c:pt idx="733">
                        <c:v>36.799999999999997</c:v>
                      </c:pt>
                      <c:pt idx="734">
                        <c:v>36.85</c:v>
                      </c:pt>
                      <c:pt idx="735">
                        <c:v>36.9</c:v>
                      </c:pt>
                      <c:pt idx="736">
                        <c:v>36.950000000000003</c:v>
                      </c:pt>
                      <c:pt idx="737">
                        <c:v>37</c:v>
                      </c:pt>
                      <c:pt idx="738">
                        <c:v>37.049999999999997</c:v>
                      </c:pt>
                      <c:pt idx="739">
                        <c:v>37.1</c:v>
                      </c:pt>
                      <c:pt idx="740">
                        <c:v>37.15</c:v>
                      </c:pt>
                      <c:pt idx="741">
                        <c:v>37.200000000000003</c:v>
                      </c:pt>
                      <c:pt idx="742">
                        <c:v>37.25</c:v>
                      </c:pt>
                      <c:pt idx="743">
                        <c:v>37.299999999999997</c:v>
                      </c:pt>
                      <c:pt idx="744">
                        <c:v>37.35</c:v>
                      </c:pt>
                      <c:pt idx="745">
                        <c:v>37.4</c:v>
                      </c:pt>
                      <c:pt idx="746">
                        <c:v>37.450000000000003</c:v>
                      </c:pt>
                      <c:pt idx="747">
                        <c:v>37.5</c:v>
                      </c:pt>
                      <c:pt idx="748">
                        <c:v>37.549999999999997</c:v>
                      </c:pt>
                      <c:pt idx="749">
                        <c:v>37.6</c:v>
                      </c:pt>
                      <c:pt idx="750">
                        <c:v>37.65</c:v>
                      </c:pt>
                      <c:pt idx="751">
                        <c:v>37.700000000000003</c:v>
                      </c:pt>
                      <c:pt idx="752">
                        <c:v>37.75</c:v>
                      </c:pt>
                      <c:pt idx="753">
                        <c:v>37.799999999999997</c:v>
                      </c:pt>
                      <c:pt idx="754">
                        <c:v>37.85</c:v>
                      </c:pt>
                      <c:pt idx="755">
                        <c:v>37.9</c:v>
                      </c:pt>
                      <c:pt idx="756">
                        <c:v>37.950000000000003</c:v>
                      </c:pt>
                      <c:pt idx="757">
                        <c:v>38</c:v>
                      </c:pt>
                      <c:pt idx="758">
                        <c:v>38.049999999999997</c:v>
                      </c:pt>
                      <c:pt idx="759">
                        <c:v>38.1</c:v>
                      </c:pt>
                      <c:pt idx="760">
                        <c:v>38.15</c:v>
                      </c:pt>
                      <c:pt idx="761">
                        <c:v>38.200000000000003</c:v>
                      </c:pt>
                      <c:pt idx="762">
                        <c:v>38.25</c:v>
                      </c:pt>
                      <c:pt idx="763">
                        <c:v>38.299999999999997</c:v>
                      </c:pt>
                      <c:pt idx="764">
                        <c:v>38.35</c:v>
                      </c:pt>
                      <c:pt idx="765">
                        <c:v>38.4</c:v>
                      </c:pt>
                      <c:pt idx="766">
                        <c:v>38.450000000000003</c:v>
                      </c:pt>
                      <c:pt idx="767">
                        <c:v>38.5</c:v>
                      </c:pt>
                      <c:pt idx="768">
                        <c:v>38.549999999999997</c:v>
                      </c:pt>
                      <c:pt idx="769">
                        <c:v>38.6</c:v>
                      </c:pt>
                      <c:pt idx="770">
                        <c:v>38.65</c:v>
                      </c:pt>
                      <c:pt idx="771">
                        <c:v>38.700000000000003</c:v>
                      </c:pt>
                      <c:pt idx="772">
                        <c:v>38.75</c:v>
                      </c:pt>
                      <c:pt idx="773">
                        <c:v>38.799999999999997</c:v>
                      </c:pt>
                      <c:pt idx="774">
                        <c:v>38.85</c:v>
                      </c:pt>
                      <c:pt idx="775">
                        <c:v>38.9</c:v>
                      </c:pt>
                      <c:pt idx="776">
                        <c:v>38.950000000000003</c:v>
                      </c:pt>
                      <c:pt idx="777">
                        <c:v>39</c:v>
                      </c:pt>
                      <c:pt idx="778">
                        <c:v>39.049999999999997</c:v>
                      </c:pt>
                      <c:pt idx="779">
                        <c:v>39.1</c:v>
                      </c:pt>
                      <c:pt idx="780">
                        <c:v>39.15</c:v>
                      </c:pt>
                      <c:pt idx="781">
                        <c:v>39.200000000000003</c:v>
                      </c:pt>
                      <c:pt idx="782">
                        <c:v>39.25</c:v>
                      </c:pt>
                      <c:pt idx="783">
                        <c:v>39.299999999999997</c:v>
                      </c:pt>
                      <c:pt idx="784">
                        <c:v>39.35</c:v>
                      </c:pt>
                      <c:pt idx="785">
                        <c:v>39.4</c:v>
                      </c:pt>
                      <c:pt idx="786">
                        <c:v>39.450000000000003</c:v>
                      </c:pt>
                      <c:pt idx="787">
                        <c:v>39.5</c:v>
                      </c:pt>
                      <c:pt idx="788">
                        <c:v>39.549999999999997</c:v>
                      </c:pt>
                      <c:pt idx="789">
                        <c:v>39.6</c:v>
                      </c:pt>
                      <c:pt idx="790">
                        <c:v>39.65</c:v>
                      </c:pt>
                      <c:pt idx="791">
                        <c:v>39.700000000000003</c:v>
                      </c:pt>
                      <c:pt idx="792">
                        <c:v>39.75</c:v>
                      </c:pt>
                      <c:pt idx="793">
                        <c:v>39.799999999999997</c:v>
                      </c:pt>
                      <c:pt idx="794">
                        <c:v>39.85</c:v>
                      </c:pt>
                      <c:pt idx="795">
                        <c:v>39.9</c:v>
                      </c:pt>
                      <c:pt idx="796">
                        <c:v>39.950000000000003</c:v>
                      </c:pt>
                      <c:pt idx="797">
                        <c:v>40</c:v>
                      </c:pt>
                      <c:pt idx="798">
                        <c:v>40.049999999999997</c:v>
                      </c:pt>
                      <c:pt idx="799">
                        <c:v>40.1</c:v>
                      </c:pt>
                      <c:pt idx="800">
                        <c:v>40.15</c:v>
                      </c:pt>
                      <c:pt idx="801">
                        <c:v>40.200000000000003</c:v>
                      </c:pt>
                      <c:pt idx="802">
                        <c:v>40.25</c:v>
                      </c:pt>
                      <c:pt idx="803">
                        <c:v>40.299999999999997</c:v>
                      </c:pt>
                      <c:pt idx="804">
                        <c:v>40.35</c:v>
                      </c:pt>
                      <c:pt idx="805">
                        <c:v>40.4</c:v>
                      </c:pt>
                      <c:pt idx="806">
                        <c:v>40.450000000000003</c:v>
                      </c:pt>
                      <c:pt idx="807">
                        <c:v>40.5</c:v>
                      </c:pt>
                      <c:pt idx="808">
                        <c:v>40.549999999999997</c:v>
                      </c:pt>
                      <c:pt idx="809">
                        <c:v>40.6</c:v>
                      </c:pt>
                      <c:pt idx="810">
                        <c:v>40.65</c:v>
                      </c:pt>
                      <c:pt idx="811">
                        <c:v>40.700000000000003</c:v>
                      </c:pt>
                      <c:pt idx="812">
                        <c:v>40.75</c:v>
                      </c:pt>
                      <c:pt idx="813">
                        <c:v>40.799999999999997</c:v>
                      </c:pt>
                      <c:pt idx="814">
                        <c:v>40.85</c:v>
                      </c:pt>
                      <c:pt idx="815">
                        <c:v>40.9</c:v>
                      </c:pt>
                      <c:pt idx="816">
                        <c:v>40.950000000000003</c:v>
                      </c:pt>
                      <c:pt idx="817">
                        <c:v>41</c:v>
                      </c:pt>
                      <c:pt idx="818">
                        <c:v>41.05</c:v>
                      </c:pt>
                      <c:pt idx="819">
                        <c:v>41.1</c:v>
                      </c:pt>
                      <c:pt idx="820">
                        <c:v>41.15</c:v>
                      </c:pt>
                      <c:pt idx="821">
                        <c:v>41.2</c:v>
                      </c:pt>
                      <c:pt idx="822">
                        <c:v>41.25</c:v>
                      </c:pt>
                      <c:pt idx="823">
                        <c:v>41.3</c:v>
                      </c:pt>
                      <c:pt idx="824">
                        <c:v>41.35</c:v>
                      </c:pt>
                      <c:pt idx="825">
                        <c:v>41.4</c:v>
                      </c:pt>
                      <c:pt idx="826">
                        <c:v>41.45</c:v>
                      </c:pt>
                      <c:pt idx="827">
                        <c:v>41.5</c:v>
                      </c:pt>
                      <c:pt idx="828">
                        <c:v>41.55</c:v>
                      </c:pt>
                      <c:pt idx="829">
                        <c:v>41.6</c:v>
                      </c:pt>
                      <c:pt idx="830">
                        <c:v>41.65</c:v>
                      </c:pt>
                      <c:pt idx="831">
                        <c:v>41.7</c:v>
                      </c:pt>
                      <c:pt idx="832">
                        <c:v>41.75</c:v>
                      </c:pt>
                      <c:pt idx="833">
                        <c:v>41.8</c:v>
                      </c:pt>
                      <c:pt idx="834">
                        <c:v>41.85</c:v>
                      </c:pt>
                      <c:pt idx="835">
                        <c:v>41.9</c:v>
                      </c:pt>
                      <c:pt idx="836">
                        <c:v>41.95</c:v>
                      </c:pt>
                      <c:pt idx="837">
                        <c:v>42</c:v>
                      </c:pt>
                      <c:pt idx="838">
                        <c:v>42.05</c:v>
                      </c:pt>
                      <c:pt idx="839">
                        <c:v>42.1</c:v>
                      </c:pt>
                      <c:pt idx="840">
                        <c:v>42.15</c:v>
                      </c:pt>
                      <c:pt idx="841">
                        <c:v>42.2</c:v>
                      </c:pt>
                      <c:pt idx="842">
                        <c:v>42.25</c:v>
                      </c:pt>
                      <c:pt idx="843">
                        <c:v>42.3</c:v>
                      </c:pt>
                      <c:pt idx="844">
                        <c:v>42.35</c:v>
                      </c:pt>
                      <c:pt idx="845">
                        <c:v>42.4</c:v>
                      </c:pt>
                      <c:pt idx="846">
                        <c:v>42.45</c:v>
                      </c:pt>
                      <c:pt idx="847">
                        <c:v>42.5</c:v>
                      </c:pt>
                      <c:pt idx="848">
                        <c:v>42.55</c:v>
                      </c:pt>
                      <c:pt idx="849">
                        <c:v>42.6</c:v>
                      </c:pt>
                      <c:pt idx="850">
                        <c:v>42.65</c:v>
                      </c:pt>
                      <c:pt idx="851">
                        <c:v>42.7</c:v>
                      </c:pt>
                      <c:pt idx="852">
                        <c:v>42.75</c:v>
                      </c:pt>
                      <c:pt idx="853">
                        <c:v>42.8</c:v>
                      </c:pt>
                      <c:pt idx="854">
                        <c:v>42.85</c:v>
                      </c:pt>
                      <c:pt idx="855">
                        <c:v>42.9</c:v>
                      </c:pt>
                      <c:pt idx="856">
                        <c:v>42.95</c:v>
                      </c:pt>
                      <c:pt idx="857">
                        <c:v>43</c:v>
                      </c:pt>
                      <c:pt idx="858">
                        <c:v>43.05</c:v>
                      </c:pt>
                      <c:pt idx="859">
                        <c:v>43.1</c:v>
                      </c:pt>
                      <c:pt idx="860">
                        <c:v>43.15</c:v>
                      </c:pt>
                      <c:pt idx="861">
                        <c:v>43.2</c:v>
                      </c:pt>
                      <c:pt idx="862">
                        <c:v>43.25</c:v>
                      </c:pt>
                      <c:pt idx="863">
                        <c:v>43.3</c:v>
                      </c:pt>
                      <c:pt idx="864">
                        <c:v>43.35</c:v>
                      </c:pt>
                      <c:pt idx="865">
                        <c:v>43.4</c:v>
                      </c:pt>
                      <c:pt idx="866">
                        <c:v>43.45</c:v>
                      </c:pt>
                      <c:pt idx="867">
                        <c:v>43.5</c:v>
                      </c:pt>
                      <c:pt idx="868">
                        <c:v>43.55</c:v>
                      </c:pt>
                      <c:pt idx="869">
                        <c:v>43.6</c:v>
                      </c:pt>
                      <c:pt idx="870">
                        <c:v>43.65</c:v>
                      </c:pt>
                      <c:pt idx="871">
                        <c:v>43.7</c:v>
                      </c:pt>
                      <c:pt idx="872">
                        <c:v>43.75</c:v>
                      </c:pt>
                      <c:pt idx="873">
                        <c:v>43.8</c:v>
                      </c:pt>
                      <c:pt idx="874">
                        <c:v>43.85</c:v>
                      </c:pt>
                      <c:pt idx="875">
                        <c:v>43.9</c:v>
                      </c:pt>
                      <c:pt idx="876">
                        <c:v>43.95</c:v>
                      </c:pt>
                      <c:pt idx="877">
                        <c:v>44</c:v>
                      </c:pt>
                      <c:pt idx="878">
                        <c:v>44.05</c:v>
                      </c:pt>
                      <c:pt idx="879">
                        <c:v>44.1</c:v>
                      </c:pt>
                      <c:pt idx="880">
                        <c:v>44.15</c:v>
                      </c:pt>
                      <c:pt idx="881">
                        <c:v>44.2</c:v>
                      </c:pt>
                      <c:pt idx="882">
                        <c:v>44.25</c:v>
                      </c:pt>
                      <c:pt idx="883">
                        <c:v>44.3</c:v>
                      </c:pt>
                      <c:pt idx="884">
                        <c:v>44.35</c:v>
                      </c:pt>
                      <c:pt idx="885">
                        <c:v>44.4</c:v>
                      </c:pt>
                      <c:pt idx="886">
                        <c:v>44.45</c:v>
                      </c:pt>
                      <c:pt idx="887">
                        <c:v>44.5</c:v>
                      </c:pt>
                      <c:pt idx="888">
                        <c:v>44.55</c:v>
                      </c:pt>
                      <c:pt idx="889">
                        <c:v>44.6</c:v>
                      </c:pt>
                      <c:pt idx="890">
                        <c:v>44.65</c:v>
                      </c:pt>
                      <c:pt idx="891">
                        <c:v>44.7</c:v>
                      </c:pt>
                      <c:pt idx="892">
                        <c:v>44.75</c:v>
                      </c:pt>
                      <c:pt idx="893">
                        <c:v>44.8</c:v>
                      </c:pt>
                      <c:pt idx="894">
                        <c:v>44.85</c:v>
                      </c:pt>
                      <c:pt idx="895">
                        <c:v>44.9</c:v>
                      </c:pt>
                      <c:pt idx="896">
                        <c:v>44.95</c:v>
                      </c:pt>
                      <c:pt idx="897">
                        <c:v>45</c:v>
                      </c:pt>
                      <c:pt idx="898">
                        <c:v>45.05</c:v>
                      </c:pt>
                      <c:pt idx="899">
                        <c:v>45.1</c:v>
                      </c:pt>
                      <c:pt idx="900">
                        <c:v>45.15</c:v>
                      </c:pt>
                      <c:pt idx="901">
                        <c:v>45.2</c:v>
                      </c:pt>
                      <c:pt idx="902">
                        <c:v>45.25</c:v>
                      </c:pt>
                      <c:pt idx="903">
                        <c:v>45.3</c:v>
                      </c:pt>
                      <c:pt idx="904">
                        <c:v>45.35</c:v>
                      </c:pt>
                      <c:pt idx="905">
                        <c:v>45.4</c:v>
                      </c:pt>
                      <c:pt idx="906">
                        <c:v>45.45</c:v>
                      </c:pt>
                      <c:pt idx="907">
                        <c:v>45.5</c:v>
                      </c:pt>
                      <c:pt idx="908">
                        <c:v>45.55</c:v>
                      </c:pt>
                      <c:pt idx="909">
                        <c:v>45.6</c:v>
                      </c:pt>
                      <c:pt idx="910">
                        <c:v>45.65</c:v>
                      </c:pt>
                      <c:pt idx="911">
                        <c:v>45.7</c:v>
                      </c:pt>
                      <c:pt idx="912">
                        <c:v>45.75</c:v>
                      </c:pt>
                      <c:pt idx="913">
                        <c:v>45.8</c:v>
                      </c:pt>
                      <c:pt idx="914">
                        <c:v>45.85</c:v>
                      </c:pt>
                      <c:pt idx="915">
                        <c:v>45.9</c:v>
                      </c:pt>
                      <c:pt idx="916">
                        <c:v>45.95</c:v>
                      </c:pt>
                      <c:pt idx="917">
                        <c:v>46</c:v>
                      </c:pt>
                      <c:pt idx="918">
                        <c:v>46.05</c:v>
                      </c:pt>
                      <c:pt idx="919">
                        <c:v>46.1</c:v>
                      </c:pt>
                      <c:pt idx="920">
                        <c:v>46.15</c:v>
                      </c:pt>
                      <c:pt idx="921">
                        <c:v>46.2</c:v>
                      </c:pt>
                      <c:pt idx="922">
                        <c:v>46.25</c:v>
                      </c:pt>
                      <c:pt idx="923">
                        <c:v>46.3</c:v>
                      </c:pt>
                      <c:pt idx="924">
                        <c:v>46.35</c:v>
                      </c:pt>
                      <c:pt idx="925">
                        <c:v>46.4</c:v>
                      </c:pt>
                      <c:pt idx="926">
                        <c:v>46.45</c:v>
                      </c:pt>
                      <c:pt idx="927">
                        <c:v>46.5</c:v>
                      </c:pt>
                      <c:pt idx="928">
                        <c:v>46.55</c:v>
                      </c:pt>
                      <c:pt idx="929">
                        <c:v>46.6</c:v>
                      </c:pt>
                      <c:pt idx="930">
                        <c:v>46.65</c:v>
                      </c:pt>
                      <c:pt idx="931">
                        <c:v>46.7</c:v>
                      </c:pt>
                      <c:pt idx="932">
                        <c:v>46.75</c:v>
                      </c:pt>
                      <c:pt idx="933">
                        <c:v>46.8</c:v>
                      </c:pt>
                      <c:pt idx="934">
                        <c:v>46.85</c:v>
                      </c:pt>
                      <c:pt idx="935">
                        <c:v>46.9</c:v>
                      </c:pt>
                      <c:pt idx="936">
                        <c:v>46.95</c:v>
                      </c:pt>
                      <c:pt idx="937">
                        <c:v>47</c:v>
                      </c:pt>
                      <c:pt idx="938">
                        <c:v>47.05</c:v>
                      </c:pt>
                      <c:pt idx="939">
                        <c:v>47.1</c:v>
                      </c:pt>
                      <c:pt idx="940">
                        <c:v>47.15</c:v>
                      </c:pt>
                      <c:pt idx="941">
                        <c:v>47.2</c:v>
                      </c:pt>
                      <c:pt idx="942">
                        <c:v>47.25</c:v>
                      </c:pt>
                      <c:pt idx="943">
                        <c:v>47.3</c:v>
                      </c:pt>
                      <c:pt idx="944">
                        <c:v>47.35</c:v>
                      </c:pt>
                      <c:pt idx="945">
                        <c:v>47.4</c:v>
                      </c:pt>
                      <c:pt idx="946">
                        <c:v>47.45</c:v>
                      </c:pt>
                      <c:pt idx="947">
                        <c:v>47.5</c:v>
                      </c:pt>
                      <c:pt idx="948">
                        <c:v>47.55</c:v>
                      </c:pt>
                      <c:pt idx="949">
                        <c:v>47.6</c:v>
                      </c:pt>
                      <c:pt idx="950">
                        <c:v>47.65</c:v>
                      </c:pt>
                      <c:pt idx="951">
                        <c:v>47.7</c:v>
                      </c:pt>
                      <c:pt idx="952">
                        <c:v>47.75</c:v>
                      </c:pt>
                      <c:pt idx="953">
                        <c:v>47.8</c:v>
                      </c:pt>
                      <c:pt idx="954">
                        <c:v>47.85</c:v>
                      </c:pt>
                      <c:pt idx="955">
                        <c:v>47.9</c:v>
                      </c:pt>
                      <c:pt idx="956">
                        <c:v>47.95</c:v>
                      </c:pt>
                      <c:pt idx="957">
                        <c:v>48</c:v>
                      </c:pt>
                      <c:pt idx="958">
                        <c:v>48.05</c:v>
                      </c:pt>
                      <c:pt idx="959">
                        <c:v>48.1</c:v>
                      </c:pt>
                      <c:pt idx="960">
                        <c:v>48.15</c:v>
                      </c:pt>
                      <c:pt idx="961">
                        <c:v>48.2</c:v>
                      </c:pt>
                      <c:pt idx="962">
                        <c:v>48.25</c:v>
                      </c:pt>
                      <c:pt idx="963">
                        <c:v>48.3</c:v>
                      </c:pt>
                      <c:pt idx="964">
                        <c:v>48.35</c:v>
                      </c:pt>
                      <c:pt idx="965">
                        <c:v>48.4</c:v>
                      </c:pt>
                      <c:pt idx="966">
                        <c:v>48.45</c:v>
                      </c:pt>
                      <c:pt idx="967">
                        <c:v>48.5</c:v>
                      </c:pt>
                      <c:pt idx="968">
                        <c:v>48.55</c:v>
                      </c:pt>
                      <c:pt idx="969">
                        <c:v>48.6</c:v>
                      </c:pt>
                      <c:pt idx="970">
                        <c:v>48.65</c:v>
                      </c:pt>
                      <c:pt idx="971">
                        <c:v>48.7</c:v>
                      </c:pt>
                      <c:pt idx="972">
                        <c:v>48.75</c:v>
                      </c:pt>
                      <c:pt idx="973">
                        <c:v>48.8</c:v>
                      </c:pt>
                      <c:pt idx="974">
                        <c:v>48.85</c:v>
                      </c:pt>
                      <c:pt idx="975">
                        <c:v>48.9</c:v>
                      </c:pt>
                      <c:pt idx="976">
                        <c:v>48.95</c:v>
                      </c:pt>
                      <c:pt idx="977">
                        <c:v>49</c:v>
                      </c:pt>
                      <c:pt idx="978">
                        <c:v>49.05</c:v>
                      </c:pt>
                      <c:pt idx="979">
                        <c:v>49.1</c:v>
                      </c:pt>
                      <c:pt idx="980">
                        <c:v>49.15</c:v>
                      </c:pt>
                      <c:pt idx="981">
                        <c:v>49.2</c:v>
                      </c:pt>
                      <c:pt idx="982">
                        <c:v>49.25</c:v>
                      </c:pt>
                      <c:pt idx="983">
                        <c:v>49.3</c:v>
                      </c:pt>
                      <c:pt idx="984">
                        <c:v>49.35</c:v>
                      </c:pt>
                      <c:pt idx="985">
                        <c:v>49.4</c:v>
                      </c:pt>
                      <c:pt idx="986">
                        <c:v>49.45</c:v>
                      </c:pt>
                      <c:pt idx="987">
                        <c:v>49.5</c:v>
                      </c:pt>
                      <c:pt idx="988">
                        <c:v>49.55</c:v>
                      </c:pt>
                      <c:pt idx="989">
                        <c:v>49.6</c:v>
                      </c:pt>
                      <c:pt idx="990">
                        <c:v>49.65</c:v>
                      </c:pt>
                      <c:pt idx="991">
                        <c:v>49.7</c:v>
                      </c:pt>
                      <c:pt idx="992">
                        <c:v>49.75</c:v>
                      </c:pt>
                      <c:pt idx="993">
                        <c:v>49.8</c:v>
                      </c:pt>
                      <c:pt idx="994">
                        <c:v>49.85</c:v>
                      </c:pt>
                      <c:pt idx="995">
                        <c:v>49.9</c:v>
                      </c:pt>
                      <c:pt idx="996">
                        <c:v>49.95</c:v>
                      </c:pt>
                      <c:pt idx="997">
                        <c:v>50</c:v>
                      </c:pt>
                      <c:pt idx="998">
                        <c:v>50.05</c:v>
                      </c:pt>
                      <c:pt idx="999">
                        <c:v>50.1</c:v>
                      </c:pt>
                      <c:pt idx="1000">
                        <c:v>50.15</c:v>
                      </c:pt>
                      <c:pt idx="1001">
                        <c:v>50.2</c:v>
                      </c:pt>
                      <c:pt idx="1002">
                        <c:v>50.25</c:v>
                      </c:pt>
                      <c:pt idx="1003">
                        <c:v>50.3</c:v>
                      </c:pt>
                      <c:pt idx="1004">
                        <c:v>50.35</c:v>
                      </c:pt>
                      <c:pt idx="1005">
                        <c:v>50.4</c:v>
                      </c:pt>
                      <c:pt idx="1006">
                        <c:v>50.45</c:v>
                      </c:pt>
                      <c:pt idx="1007">
                        <c:v>50.5</c:v>
                      </c:pt>
                      <c:pt idx="1008">
                        <c:v>50.55</c:v>
                      </c:pt>
                      <c:pt idx="1009">
                        <c:v>50.6</c:v>
                      </c:pt>
                      <c:pt idx="1010">
                        <c:v>50.65</c:v>
                      </c:pt>
                      <c:pt idx="1011">
                        <c:v>50.7</c:v>
                      </c:pt>
                      <c:pt idx="1012">
                        <c:v>50.75</c:v>
                      </c:pt>
                      <c:pt idx="1013">
                        <c:v>50.8</c:v>
                      </c:pt>
                      <c:pt idx="1014">
                        <c:v>50.85</c:v>
                      </c:pt>
                      <c:pt idx="1015">
                        <c:v>50.9</c:v>
                      </c:pt>
                      <c:pt idx="1016">
                        <c:v>50.95</c:v>
                      </c:pt>
                      <c:pt idx="1017">
                        <c:v>51</c:v>
                      </c:pt>
                      <c:pt idx="1018">
                        <c:v>51.05</c:v>
                      </c:pt>
                      <c:pt idx="1019">
                        <c:v>51.1</c:v>
                      </c:pt>
                      <c:pt idx="1020">
                        <c:v>51.15</c:v>
                      </c:pt>
                      <c:pt idx="1021">
                        <c:v>51.2</c:v>
                      </c:pt>
                      <c:pt idx="1022">
                        <c:v>51.25</c:v>
                      </c:pt>
                      <c:pt idx="1023">
                        <c:v>51.3</c:v>
                      </c:pt>
                      <c:pt idx="1024">
                        <c:v>51.35</c:v>
                      </c:pt>
                      <c:pt idx="1025">
                        <c:v>51.4</c:v>
                      </c:pt>
                      <c:pt idx="1026">
                        <c:v>51.45</c:v>
                      </c:pt>
                      <c:pt idx="1027">
                        <c:v>51.5</c:v>
                      </c:pt>
                      <c:pt idx="1028">
                        <c:v>51.55</c:v>
                      </c:pt>
                      <c:pt idx="1029">
                        <c:v>51.6</c:v>
                      </c:pt>
                      <c:pt idx="1030">
                        <c:v>51.65</c:v>
                      </c:pt>
                      <c:pt idx="1031">
                        <c:v>51.7</c:v>
                      </c:pt>
                      <c:pt idx="1032">
                        <c:v>51.75</c:v>
                      </c:pt>
                      <c:pt idx="1033">
                        <c:v>51.8</c:v>
                      </c:pt>
                      <c:pt idx="1034">
                        <c:v>51.85</c:v>
                      </c:pt>
                      <c:pt idx="1035">
                        <c:v>51.9</c:v>
                      </c:pt>
                      <c:pt idx="1036">
                        <c:v>51.95</c:v>
                      </c:pt>
                      <c:pt idx="1037">
                        <c:v>52</c:v>
                      </c:pt>
                      <c:pt idx="1038">
                        <c:v>52.05</c:v>
                      </c:pt>
                      <c:pt idx="1039">
                        <c:v>52.1</c:v>
                      </c:pt>
                      <c:pt idx="1040">
                        <c:v>52.15</c:v>
                      </c:pt>
                      <c:pt idx="1041">
                        <c:v>52.2</c:v>
                      </c:pt>
                      <c:pt idx="1042">
                        <c:v>52.25</c:v>
                      </c:pt>
                      <c:pt idx="1043">
                        <c:v>52.3</c:v>
                      </c:pt>
                      <c:pt idx="1044">
                        <c:v>52.35</c:v>
                      </c:pt>
                      <c:pt idx="1045">
                        <c:v>52.4</c:v>
                      </c:pt>
                      <c:pt idx="1046">
                        <c:v>52.45</c:v>
                      </c:pt>
                      <c:pt idx="1047">
                        <c:v>52.5</c:v>
                      </c:pt>
                      <c:pt idx="1048">
                        <c:v>52.55</c:v>
                      </c:pt>
                      <c:pt idx="1049">
                        <c:v>52.6</c:v>
                      </c:pt>
                      <c:pt idx="1050">
                        <c:v>52.65</c:v>
                      </c:pt>
                      <c:pt idx="1051">
                        <c:v>52.7</c:v>
                      </c:pt>
                      <c:pt idx="1052">
                        <c:v>52.75</c:v>
                      </c:pt>
                      <c:pt idx="1053">
                        <c:v>52.8</c:v>
                      </c:pt>
                      <c:pt idx="1054">
                        <c:v>52.85</c:v>
                      </c:pt>
                      <c:pt idx="1055">
                        <c:v>52.9</c:v>
                      </c:pt>
                      <c:pt idx="1056">
                        <c:v>52.95</c:v>
                      </c:pt>
                      <c:pt idx="1057">
                        <c:v>53</c:v>
                      </c:pt>
                      <c:pt idx="1058">
                        <c:v>53.05</c:v>
                      </c:pt>
                      <c:pt idx="1059">
                        <c:v>53.1</c:v>
                      </c:pt>
                      <c:pt idx="1060">
                        <c:v>53.15</c:v>
                      </c:pt>
                      <c:pt idx="1061">
                        <c:v>53.2</c:v>
                      </c:pt>
                      <c:pt idx="1062">
                        <c:v>53.25</c:v>
                      </c:pt>
                      <c:pt idx="1063">
                        <c:v>53.3</c:v>
                      </c:pt>
                      <c:pt idx="1064">
                        <c:v>53.35</c:v>
                      </c:pt>
                      <c:pt idx="1065">
                        <c:v>53.4</c:v>
                      </c:pt>
                      <c:pt idx="1066">
                        <c:v>53.45</c:v>
                      </c:pt>
                      <c:pt idx="1067">
                        <c:v>53.5</c:v>
                      </c:pt>
                      <c:pt idx="1068">
                        <c:v>53.55</c:v>
                      </c:pt>
                      <c:pt idx="1069">
                        <c:v>53.6</c:v>
                      </c:pt>
                      <c:pt idx="1070">
                        <c:v>53.65</c:v>
                      </c:pt>
                      <c:pt idx="1071">
                        <c:v>53.7</c:v>
                      </c:pt>
                      <c:pt idx="1072">
                        <c:v>53.75</c:v>
                      </c:pt>
                      <c:pt idx="1073">
                        <c:v>53.8</c:v>
                      </c:pt>
                      <c:pt idx="1074">
                        <c:v>53.85</c:v>
                      </c:pt>
                      <c:pt idx="1075">
                        <c:v>53.9</c:v>
                      </c:pt>
                      <c:pt idx="1076">
                        <c:v>53.95</c:v>
                      </c:pt>
                      <c:pt idx="1077">
                        <c:v>54</c:v>
                      </c:pt>
                      <c:pt idx="1078">
                        <c:v>54.05</c:v>
                      </c:pt>
                      <c:pt idx="1079">
                        <c:v>54.1</c:v>
                      </c:pt>
                      <c:pt idx="1080">
                        <c:v>54.15</c:v>
                      </c:pt>
                      <c:pt idx="1081">
                        <c:v>54.2</c:v>
                      </c:pt>
                      <c:pt idx="1082">
                        <c:v>54.25</c:v>
                      </c:pt>
                      <c:pt idx="1083">
                        <c:v>54.3</c:v>
                      </c:pt>
                      <c:pt idx="1084">
                        <c:v>54.35</c:v>
                      </c:pt>
                      <c:pt idx="1085">
                        <c:v>54.4</c:v>
                      </c:pt>
                      <c:pt idx="1086">
                        <c:v>54.45</c:v>
                      </c:pt>
                      <c:pt idx="1087">
                        <c:v>54.5</c:v>
                      </c:pt>
                      <c:pt idx="1088">
                        <c:v>54.55</c:v>
                      </c:pt>
                      <c:pt idx="1089">
                        <c:v>54.6</c:v>
                      </c:pt>
                      <c:pt idx="1090">
                        <c:v>54.65</c:v>
                      </c:pt>
                      <c:pt idx="1091">
                        <c:v>54.7</c:v>
                      </c:pt>
                      <c:pt idx="1092">
                        <c:v>54.75</c:v>
                      </c:pt>
                      <c:pt idx="1093">
                        <c:v>54.8</c:v>
                      </c:pt>
                      <c:pt idx="1094">
                        <c:v>54.85</c:v>
                      </c:pt>
                      <c:pt idx="1095">
                        <c:v>54.9</c:v>
                      </c:pt>
                      <c:pt idx="1096">
                        <c:v>54.95</c:v>
                      </c:pt>
                      <c:pt idx="1097">
                        <c:v>55</c:v>
                      </c:pt>
                      <c:pt idx="1098">
                        <c:v>55.05</c:v>
                      </c:pt>
                      <c:pt idx="1099">
                        <c:v>55.1</c:v>
                      </c:pt>
                      <c:pt idx="1100">
                        <c:v>55.15</c:v>
                      </c:pt>
                      <c:pt idx="1101">
                        <c:v>55.2</c:v>
                      </c:pt>
                      <c:pt idx="1102">
                        <c:v>55.25</c:v>
                      </c:pt>
                      <c:pt idx="1103">
                        <c:v>55.3</c:v>
                      </c:pt>
                      <c:pt idx="1104">
                        <c:v>55.35</c:v>
                      </c:pt>
                      <c:pt idx="1105">
                        <c:v>55.4</c:v>
                      </c:pt>
                      <c:pt idx="1106">
                        <c:v>55.45</c:v>
                      </c:pt>
                      <c:pt idx="1107">
                        <c:v>55.5</c:v>
                      </c:pt>
                      <c:pt idx="1108">
                        <c:v>55.55</c:v>
                      </c:pt>
                      <c:pt idx="1109">
                        <c:v>55.6</c:v>
                      </c:pt>
                      <c:pt idx="1110">
                        <c:v>55.65</c:v>
                      </c:pt>
                      <c:pt idx="1111">
                        <c:v>55.7</c:v>
                      </c:pt>
                      <c:pt idx="1112">
                        <c:v>55.75</c:v>
                      </c:pt>
                      <c:pt idx="1113">
                        <c:v>55.8</c:v>
                      </c:pt>
                      <c:pt idx="1114">
                        <c:v>55.85</c:v>
                      </c:pt>
                      <c:pt idx="1115">
                        <c:v>55.9</c:v>
                      </c:pt>
                      <c:pt idx="1116">
                        <c:v>55.95</c:v>
                      </c:pt>
                      <c:pt idx="1117">
                        <c:v>56</c:v>
                      </c:pt>
                      <c:pt idx="1118">
                        <c:v>56.05</c:v>
                      </c:pt>
                      <c:pt idx="1119">
                        <c:v>56.1</c:v>
                      </c:pt>
                      <c:pt idx="1120">
                        <c:v>56.15</c:v>
                      </c:pt>
                      <c:pt idx="1121">
                        <c:v>56.2</c:v>
                      </c:pt>
                      <c:pt idx="1122">
                        <c:v>56.25</c:v>
                      </c:pt>
                      <c:pt idx="1123">
                        <c:v>56.3</c:v>
                      </c:pt>
                      <c:pt idx="1124">
                        <c:v>56.35</c:v>
                      </c:pt>
                      <c:pt idx="1125">
                        <c:v>56.4</c:v>
                      </c:pt>
                      <c:pt idx="1126">
                        <c:v>56.45</c:v>
                      </c:pt>
                      <c:pt idx="1127">
                        <c:v>56.5</c:v>
                      </c:pt>
                      <c:pt idx="1128">
                        <c:v>56.55</c:v>
                      </c:pt>
                      <c:pt idx="1129">
                        <c:v>56.6</c:v>
                      </c:pt>
                      <c:pt idx="1130">
                        <c:v>56.65</c:v>
                      </c:pt>
                      <c:pt idx="1131">
                        <c:v>56.7</c:v>
                      </c:pt>
                      <c:pt idx="1132">
                        <c:v>56.75</c:v>
                      </c:pt>
                      <c:pt idx="1133">
                        <c:v>56.8</c:v>
                      </c:pt>
                      <c:pt idx="1134">
                        <c:v>56.85</c:v>
                      </c:pt>
                      <c:pt idx="1135">
                        <c:v>56.9</c:v>
                      </c:pt>
                      <c:pt idx="1136">
                        <c:v>56.95</c:v>
                      </c:pt>
                      <c:pt idx="1137">
                        <c:v>57</c:v>
                      </c:pt>
                      <c:pt idx="1138">
                        <c:v>57.05</c:v>
                      </c:pt>
                      <c:pt idx="1139">
                        <c:v>57.1</c:v>
                      </c:pt>
                      <c:pt idx="1140">
                        <c:v>57.15</c:v>
                      </c:pt>
                      <c:pt idx="1141">
                        <c:v>57.2</c:v>
                      </c:pt>
                      <c:pt idx="1142">
                        <c:v>57.25</c:v>
                      </c:pt>
                      <c:pt idx="1143">
                        <c:v>57.3</c:v>
                      </c:pt>
                      <c:pt idx="1144">
                        <c:v>57.35</c:v>
                      </c:pt>
                      <c:pt idx="1145">
                        <c:v>57.4</c:v>
                      </c:pt>
                      <c:pt idx="1146">
                        <c:v>57.45</c:v>
                      </c:pt>
                      <c:pt idx="1147">
                        <c:v>57.5</c:v>
                      </c:pt>
                      <c:pt idx="1148">
                        <c:v>57.55</c:v>
                      </c:pt>
                      <c:pt idx="1149">
                        <c:v>57.6</c:v>
                      </c:pt>
                      <c:pt idx="1150">
                        <c:v>57.65</c:v>
                      </c:pt>
                      <c:pt idx="1151">
                        <c:v>57.7</c:v>
                      </c:pt>
                      <c:pt idx="1152">
                        <c:v>57.75</c:v>
                      </c:pt>
                      <c:pt idx="1153">
                        <c:v>57.8</c:v>
                      </c:pt>
                      <c:pt idx="1154">
                        <c:v>57.85</c:v>
                      </c:pt>
                      <c:pt idx="1155">
                        <c:v>57.9</c:v>
                      </c:pt>
                      <c:pt idx="1156">
                        <c:v>57.95</c:v>
                      </c:pt>
                      <c:pt idx="1157">
                        <c:v>58</c:v>
                      </c:pt>
                      <c:pt idx="1158">
                        <c:v>58.05</c:v>
                      </c:pt>
                      <c:pt idx="1159">
                        <c:v>58.1</c:v>
                      </c:pt>
                      <c:pt idx="1160">
                        <c:v>58.15</c:v>
                      </c:pt>
                      <c:pt idx="1161">
                        <c:v>58.2</c:v>
                      </c:pt>
                      <c:pt idx="1162">
                        <c:v>58.25</c:v>
                      </c:pt>
                      <c:pt idx="1163">
                        <c:v>58.3</c:v>
                      </c:pt>
                      <c:pt idx="1164">
                        <c:v>58.35</c:v>
                      </c:pt>
                      <c:pt idx="1165">
                        <c:v>58.4</c:v>
                      </c:pt>
                      <c:pt idx="1166">
                        <c:v>58.45</c:v>
                      </c:pt>
                      <c:pt idx="1167">
                        <c:v>58.5</c:v>
                      </c:pt>
                      <c:pt idx="1168">
                        <c:v>58.55</c:v>
                      </c:pt>
                      <c:pt idx="1169">
                        <c:v>58.6</c:v>
                      </c:pt>
                      <c:pt idx="1170">
                        <c:v>58.65</c:v>
                      </c:pt>
                      <c:pt idx="1171">
                        <c:v>58.7</c:v>
                      </c:pt>
                      <c:pt idx="1172">
                        <c:v>58.75</c:v>
                      </c:pt>
                      <c:pt idx="1173">
                        <c:v>58.8</c:v>
                      </c:pt>
                      <c:pt idx="1174">
                        <c:v>58.85</c:v>
                      </c:pt>
                      <c:pt idx="1175">
                        <c:v>58.9</c:v>
                      </c:pt>
                      <c:pt idx="1176">
                        <c:v>58.95</c:v>
                      </c:pt>
                      <c:pt idx="1177">
                        <c:v>59</c:v>
                      </c:pt>
                      <c:pt idx="1178">
                        <c:v>59.05</c:v>
                      </c:pt>
                      <c:pt idx="1179">
                        <c:v>59.1</c:v>
                      </c:pt>
                      <c:pt idx="1180">
                        <c:v>59.15</c:v>
                      </c:pt>
                      <c:pt idx="1181">
                        <c:v>59.2</c:v>
                      </c:pt>
                      <c:pt idx="1182">
                        <c:v>59.25</c:v>
                      </c:pt>
                      <c:pt idx="1183">
                        <c:v>59.3</c:v>
                      </c:pt>
                      <c:pt idx="1184">
                        <c:v>59.35</c:v>
                      </c:pt>
                      <c:pt idx="1185">
                        <c:v>59.4</c:v>
                      </c:pt>
                      <c:pt idx="1186">
                        <c:v>59.45</c:v>
                      </c:pt>
                      <c:pt idx="1187">
                        <c:v>59.5</c:v>
                      </c:pt>
                      <c:pt idx="1188">
                        <c:v>59.55</c:v>
                      </c:pt>
                      <c:pt idx="1189">
                        <c:v>59.6</c:v>
                      </c:pt>
                      <c:pt idx="1190">
                        <c:v>59.65</c:v>
                      </c:pt>
                      <c:pt idx="1191">
                        <c:v>59.7</c:v>
                      </c:pt>
                      <c:pt idx="1192">
                        <c:v>59.75</c:v>
                      </c:pt>
                      <c:pt idx="1193">
                        <c:v>59.8</c:v>
                      </c:pt>
                      <c:pt idx="1194">
                        <c:v>59.85</c:v>
                      </c:pt>
                      <c:pt idx="1195">
                        <c:v>59.9</c:v>
                      </c:pt>
                      <c:pt idx="1196">
                        <c:v>59.95</c:v>
                      </c:pt>
                      <c:pt idx="1197">
                        <c:v>60</c:v>
                      </c:pt>
                      <c:pt idx="1198">
                        <c:v>60.05</c:v>
                      </c:pt>
                      <c:pt idx="1199">
                        <c:v>60.1</c:v>
                      </c:pt>
                      <c:pt idx="1200">
                        <c:v>60.15</c:v>
                      </c:pt>
                      <c:pt idx="1201">
                        <c:v>60.2</c:v>
                      </c:pt>
                      <c:pt idx="1202">
                        <c:v>60.25</c:v>
                      </c:pt>
                      <c:pt idx="1203">
                        <c:v>60.3</c:v>
                      </c:pt>
                      <c:pt idx="1204">
                        <c:v>60.35</c:v>
                      </c:pt>
                      <c:pt idx="1205">
                        <c:v>60.4</c:v>
                      </c:pt>
                      <c:pt idx="1206">
                        <c:v>60.45</c:v>
                      </c:pt>
                      <c:pt idx="1207">
                        <c:v>60.5</c:v>
                      </c:pt>
                      <c:pt idx="1208">
                        <c:v>60.55</c:v>
                      </c:pt>
                      <c:pt idx="1209">
                        <c:v>60.6</c:v>
                      </c:pt>
                      <c:pt idx="1210">
                        <c:v>60.65</c:v>
                      </c:pt>
                      <c:pt idx="1211">
                        <c:v>60.7</c:v>
                      </c:pt>
                      <c:pt idx="1212">
                        <c:v>60.75</c:v>
                      </c:pt>
                      <c:pt idx="1213">
                        <c:v>60.8</c:v>
                      </c:pt>
                      <c:pt idx="1214">
                        <c:v>60.85</c:v>
                      </c:pt>
                      <c:pt idx="1215">
                        <c:v>60.9</c:v>
                      </c:pt>
                      <c:pt idx="1216">
                        <c:v>60.95</c:v>
                      </c:pt>
                      <c:pt idx="1217">
                        <c:v>61</c:v>
                      </c:pt>
                      <c:pt idx="1218">
                        <c:v>61.05</c:v>
                      </c:pt>
                      <c:pt idx="1219">
                        <c:v>61.1</c:v>
                      </c:pt>
                      <c:pt idx="1220">
                        <c:v>61.15</c:v>
                      </c:pt>
                      <c:pt idx="1221">
                        <c:v>61.2</c:v>
                      </c:pt>
                      <c:pt idx="1222">
                        <c:v>61.25</c:v>
                      </c:pt>
                      <c:pt idx="1223">
                        <c:v>61.3</c:v>
                      </c:pt>
                      <c:pt idx="1224">
                        <c:v>61.35</c:v>
                      </c:pt>
                      <c:pt idx="1225">
                        <c:v>61.4</c:v>
                      </c:pt>
                      <c:pt idx="1226">
                        <c:v>61.45</c:v>
                      </c:pt>
                      <c:pt idx="1227">
                        <c:v>61.5</c:v>
                      </c:pt>
                      <c:pt idx="1228">
                        <c:v>61.55</c:v>
                      </c:pt>
                      <c:pt idx="1229">
                        <c:v>61.6</c:v>
                      </c:pt>
                      <c:pt idx="1230">
                        <c:v>61.65</c:v>
                      </c:pt>
                      <c:pt idx="1231">
                        <c:v>61.7</c:v>
                      </c:pt>
                      <c:pt idx="1232">
                        <c:v>61.75</c:v>
                      </c:pt>
                      <c:pt idx="1233">
                        <c:v>61.8</c:v>
                      </c:pt>
                      <c:pt idx="1234">
                        <c:v>61.85</c:v>
                      </c:pt>
                      <c:pt idx="1235">
                        <c:v>61.9</c:v>
                      </c:pt>
                      <c:pt idx="1236">
                        <c:v>61.95</c:v>
                      </c:pt>
                      <c:pt idx="1237">
                        <c:v>62</c:v>
                      </c:pt>
                      <c:pt idx="1238">
                        <c:v>62.05</c:v>
                      </c:pt>
                      <c:pt idx="1239">
                        <c:v>62.1</c:v>
                      </c:pt>
                      <c:pt idx="1240">
                        <c:v>62.15</c:v>
                      </c:pt>
                      <c:pt idx="1241">
                        <c:v>62.2</c:v>
                      </c:pt>
                      <c:pt idx="1242">
                        <c:v>62.25</c:v>
                      </c:pt>
                      <c:pt idx="1243">
                        <c:v>62.3</c:v>
                      </c:pt>
                      <c:pt idx="1244">
                        <c:v>62.35</c:v>
                      </c:pt>
                      <c:pt idx="1245">
                        <c:v>62.4</c:v>
                      </c:pt>
                      <c:pt idx="1246">
                        <c:v>62.45</c:v>
                      </c:pt>
                      <c:pt idx="1247">
                        <c:v>62.5</c:v>
                      </c:pt>
                      <c:pt idx="1248">
                        <c:v>62.55</c:v>
                      </c:pt>
                      <c:pt idx="1249">
                        <c:v>62.6</c:v>
                      </c:pt>
                      <c:pt idx="1250">
                        <c:v>62.65</c:v>
                      </c:pt>
                      <c:pt idx="1251">
                        <c:v>62.7</c:v>
                      </c:pt>
                      <c:pt idx="1252">
                        <c:v>62.75</c:v>
                      </c:pt>
                      <c:pt idx="1253">
                        <c:v>62.8</c:v>
                      </c:pt>
                      <c:pt idx="1254">
                        <c:v>62.85</c:v>
                      </c:pt>
                      <c:pt idx="1255">
                        <c:v>62.9</c:v>
                      </c:pt>
                      <c:pt idx="1256">
                        <c:v>62.95</c:v>
                      </c:pt>
                      <c:pt idx="1257">
                        <c:v>63</c:v>
                      </c:pt>
                      <c:pt idx="1258">
                        <c:v>63.05</c:v>
                      </c:pt>
                      <c:pt idx="1259">
                        <c:v>63.1</c:v>
                      </c:pt>
                      <c:pt idx="1260">
                        <c:v>63.15</c:v>
                      </c:pt>
                      <c:pt idx="1261">
                        <c:v>63.2</c:v>
                      </c:pt>
                      <c:pt idx="1262">
                        <c:v>63.25</c:v>
                      </c:pt>
                      <c:pt idx="1263">
                        <c:v>63.3</c:v>
                      </c:pt>
                      <c:pt idx="1264">
                        <c:v>63.35</c:v>
                      </c:pt>
                      <c:pt idx="1265">
                        <c:v>63.4</c:v>
                      </c:pt>
                      <c:pt idx="1266">
                        <c:v>63.45</c:v>
                      </c:pt>
                      <c:pt idx="1267">
                        <c:v>63.5</c:v>
                      </c:pt>
                      <c:pt idx="1268">
                        <c:v>63.55</c:v>
                      </c:pt>
                      <c:pt idx="1269">
                        <c:v>63.6</c:v>
                      </c:pt>
                      <c:pt idx="1270">
                        <c:v>63.65</c:v>
                      </c:pt>
                      <c:pt idx="1271">
                        <c:v>63.7</c:v>
                      </c:pt>
                      <c:pt idx="1272">
                        <c:v>63.75</c:v>
                      </c:pt>
                      <c:pt idx="1273">
                        <c:v>63.8</c:v>
                      </c:pt>
                      <c:pt idx="1274">
                        <c:v>63.85</c:v>
                      </c:pt>
                      <c:pt idx="1275">
                        <c:v>63.9</c:v>
                      </c:pt>
                      <c:pt idx="1276">
                        <c:v>63.95</c:v>
                      </c:pt>
                      <c:pt idx="1277">
                        <c:v>64</c:v>
                      </c:pt>
                      <c:pt idx="1278">
                        <c:v>64.05</c:v>
                      </c:pt>
                      <c:pt idx="1279">
                        <c:v>64.099999999999994</c:v>
                      </c:pt>
                      <c:pt idx="1280">
                        <c:v>64.150000000000006</c:v>
                      </c:pt>
                      <c:pt idx="1281">
                        <c:v>64.2</c:v>
                      </c:pt>
                      <c:pt idx="1282">
                        <c:v>64.25</c:v>
                      </c:pt>
                      <c:pt idx="1283">
                        <c:v>64.3</c:v>
                      </c:pt>
                      <c:pt idx="1284">
                        <c:v>64.349999999999994</c:v>
                      </c:pt>
                      <c:pt idx="1285">
                        <c:v>64.400000000000006</c:v>
                      </c:pt>
                      <c:pt idx="1286">
                        <c:v>64.45</c:v>
                      </c:pt>
                      <c:pt idx="1287">
                        <c:v>64.5</c:v>
                      </c:pt>
                      <c:pt idx="1288">
                        <c:v>64.55</c:v>
                      </c:pt>
                      <c:pt idx="1289">
                        <c:v>64.599999999999994</c:v>
                      </c:pt>
                      <c:pt idx="1290">
                        <c:v>64.650000000000006</c:v>
                      </c:pt>
                      <c:pt idx="1291">
                        <c:v>64.7</c:v>
                      </c:pt>
                      <c:pt idx="1292">
                        <c:v>64.75</c:v>
                      </c:pt>
                      <c:pt idx="1293">
                        <c:v>64.8</c:v>
                      </c:pt>
                      <c:pt idx="1294">
                        <c:v>64.849999999999994</c:v>
                      </c:pt>
                      <c:pt idx="1295">
                        <c:v>64.900000000000006</c:v>
                      </c:pt>
                      <c:pt idx="1296">
                        <c:v>64.95</c:v>
                      </c:pt>
                      <c:pt idx="1297">
                        <c:v>65</c:v>
                      </c:pt>
                      <c:pt idx="1298">
                        <c:v>65.05</c:v>
                      </c:pt>
                      <c:pt idx="1299">
                        <c:v>65.099999999999994</c:v>
                      </c:pt>
                      <c:pt idx="1300">
                        <c:v>65.150000000000006</c:v>
                      </c:pt>
                      <c:pt idx="1301">
                        <c:v>65.2</c:v>
                      </c:pt>
                      <c:pt idx="1302">
                        <c:v>65.25</c:v>
                      </c:pt>
                      <c:pt idx="1303">
                        <c:v>65.3</c:v>
                      </c:pt>
                      <c:pt idx="1304">
                        <c:v>65.349999999999994</c:v>
                      </c:pt>
                      <c:pt idx="1305">
                        <c:v>65.400000000000006</c:v>
                      </c:pt>
                      <c:pt idx="1306">
                        <c:v>65.45</c:v>
                      </c:pt>
                      <c:pt idx="1307">
                        <c:v>65.5</c:v>
                      </c:pt>
                      <c:pt idx="1308">
                        <c:v>65.55</c:v>
                      </c:pt>
                      <c:pt idx="1309">
                        <c:v>65.599999999999994</c:v>
                      </c:pt>
                      <c:pt idx="1310">
                        <c:v>65.650000000000006</c:v>
                      </c:pt>
                      <c:pt idx="1311">
                        <c:v>65.7</c:v>
                      </c:pt>
                      <c:pt idx="1312">
                        <c:v>65.75</c:v>
                      </c:pt>
                      <c:pt idx="1313">
                        <c:v>65.8</c:v>
                      </c:pt>
                      <c:pt idx="1314">
                        <c:v>65.849999999999994</c:v>
                      </c:pt>
                      <c:pt idx="1315">
                        <c:v>65.900000000000006</c:v>
                      </c:pt>
                      <c:pt idx="1316">
                        <c:v>65.95</c:v>
                      </c:pt>
                      <c:pt idx="1317">
                        <c:v>66</c:v>
                      </c:pt>
                      <c:pt idx="1318">
                        <c:v>66.05</c:v>
                      </c:pt>
                      <c:pt idx="1319">
                        <c:v>66.099999999999994</c:v>
                      </c:pt>
                      <c:pt idx="1320">
                        <c:v>66.150000000000006</c:v>
                      </c:pt>
                      <c:pt idx="1321">
                        <c:v>66.2</c:v>
                      </c:pt>
                      <c:pt idx="1322">
                        <c:v>66.25</c:v>
                      </c:pt>
                      <c:pt idx="1323">
                        <c:v>66.3</c:v>
                      </c:pt>
                      <c:pt idx="1324">
                        <c:v>66.349999999999994</c:v>
                      </c:pt>
                      <c:pt idx="1325">
                        <c:v>66.400000000000006</c:v>
                      </c:pt>
                      <c:pt idx="1326">
                        <c:v>66.45</c:v>
                      </c:pt>
                      <c:pt idx="1327">
                        <c:v>66.5</c:v>
                      </c:pt>
                      <c:pt idx="1328">
                        <c:v>66.55</c:v>
                      </c:pt>
                      <c:pt idx="1329">
                        <c:v>66.599999999999994</c:v>
                      </c:pt>
                      <c:pt idx="1330">
                        <c:v>66.650000000000006</c:v>
                      </c:pt>
                      <c:pt idx="1331">
                        <c:v>66.7</c:v>
                      </c:pt>
                      <c:pt idx="1332">
                        <c:v>66.75</c:v>
                      </c:pt>
                      <c:pt idx="1333">
                        <c:v>66.8</c:v>
                      </c:pt>
                      <c:pt idx="1334">
                        <c:v>66.849999999999994</c:v>
                      </c:pt>
                      <c:pt idx="1335">
                        <c:v>66.900000000000006</c:v>
                      </c:pt>
                      <c:pt idx="1336">
                        <c:v>66.95</c:v>
                      </c:pt>
                      <c:pt idx="1337">
                        <c:v>67</c:v>
                      </c:pt>
                      <c:pt idx="1338">
                        <c:v>67.05</c:v>
                      </c:pt>
                      <c:pt idx="1339">
                        <c:v>67.099999999999994</c:v>
                      </c:pt>
                      <c:pt idx="1340">
                        <c:v>67.150000000000006</c:v>
                      </c:pt>
                      <c:pt idx="1341">
                        <c:v>67.2</c:v>
                      </c:pt>
                      <c:pt idx="1342">
                        <c:v>67.25</c:v>
                      </c:pt>
                      <c:pt idx="1343">
                        <c:v>67.3</c:v>
                      </c:pt>
                      <c:pt idx="1344">
                        <c:v>67.349999999999994</c:v>
                      </c:pt>
                      <c:pt idx="1345">
                        <c:v>67.400000000000006</c:v>
                      </c:pt>
                      <c:pt idx="1346">
                        <c:v>67.45</c:v>
                      </c:pt>
                      <c:pt idx="1347">
                        <c:v>67.5</c:v>
                      </c:pt>
                      <c:pt idx="1348">
                        <c:v>67.55</c:v>
                      </c:pt>
                      <c:pt idx="1349">
                        <c:v>67.599999999999994</c:v>
                      </c:pt>
                      <c:pt idx="1350">
                        <c:v>67.650000000000006</c:v>
                      </c:pt>
                      <c:pt idx="1351">
                        <c:v>67.7</c:v>
                      </c:pt>
                      <c:pt idx="1352">
                        <c:v>67.75</c:v>
                      </c:pt>
                      <c:pt idx="1353">
                        <c:v>67.8</c:v>
                      </c:pt>
                      <c:pt idx="1354">
                        <c:v>67.849999999999994</c:v>
                      </c:pt>
                      <c:pt idx="1355">
                        <c:v>67.900000000000006</c:v>
                      </c:pt>
                      <c:pt idx="1356">
                        <c:v>67.95</c:v>
                      </c:pt>
                      <c:pt idx="1357">
                        <c:v>68</c:v>
                      </c:pt>
                      <c:pt idx="1358">
                        <c:v>68.05</c:v>
                      </c:pt>
                      <c:pt idx="1359">
                        <c:v>68.099999999999994</c:v>
                      </c:pt>
                      <c:pt idx="1360">
                        <c:v>68.150000000000006</c:v>
                      </c:pt>
                      <c:pt idx="1361">
                        <c:v>68.2</c:v>
                      </c:pt>
                      <c:pt idx="1362">
                        <c:v>68.25</c:v>
                      </c:pt>
                      <c:pt idx="1363">
                        <c:v>68.3</c:v>
                      </c:pt>
                      <c:pt idx="1364">
                        <c:v>68.349999999999994</c:v>
                      </c:pt>
                      <c:pt idx="1365">
                        <c:v>68.400000000000006</c:v>
                      </c:pt>
                      <c:pt idx="1366">
                        <c:v>68.45</c:v>
                      </c:pt>
                      <c:pt idx="1367">
                        <c:v>68.5</c:v>
                      </c:pt>
                      <c:pt idx="1368">
                        <c:v>68.55</c:v>
                      </c:pt>
                      <c:pt idx="1369">
                        <c:v>68.599999999999994</c:v>
                      </c:pt>
                      <c:pt idx="1370">
                        <c:v>68.650000000000006</c:v>
                      </c:pt>
                      <c:pt idx="1371">
                        <c:v>68.7</c:v>
                      </c:pt>
                      <c:pt idx="1372">
                        <c:v>68.75</c:v>
                      </c:pt>
                      <c:pt idx="1373">
                        <c:v>68.8</c:v>
                      </c:pt>
                      <c:pt idx="1374">
                        <c:v>68.849999999999994</c:v>
                      </c:pt>
                      <c:pt idx="1375">
                        <c:v>68.900000000000006</c:v>
                      </c:pt>
                      <c:pt idx="1376">
                        <c:v>68.95</c:v>
                      </c:pt>
                      <c:pt idx="1377">
                        <c:v>69</c:v>
                      </c:pt>
                      <c:pt idx="1378">
                        <c:v>69.05</c:v>
                      </c:pt>
                      <c:pt idx="1379">
                        <c:v>69.099999999999994</c:v>
                      </c:pt>
                      <c:pt idx="1380">
                        <c:v>69.150000000000006</c:v>
                      </c:pt>
                      <c:pt idx="1381">
                        <c:v>69.2</c:v>
                      </c:pt>
                      <c:pt idx="1382">
                        <c:v>69.25</c:v>
                      </c:pt>
                      <c:pt idx="1383">
                        <c:v>69.3</c:v>
                      </c:pt>
                      <c:pt idx="1384">
                        <c:v>69.349999999999994</c:v>
                      </c:pt>
                      <c:pt idx="1385">
                        <c:v>69.400000000000006</c:v>
                      </c:pt>
                      <c:pt idx="1386">
                        <c:v>69.45</c:v>
                      </c:pt>
                      <c:pt idx="1387">
                        <c:v>69.5</c:v>
                      </c:pt>
                      <c:pt idx="1388">
                        <c:v>69.55</c:v>
                      </c:pt>
                      <c:pt idx="1389">
                        <c:v>69.599999999999994</c:v>
                      </c:pt>
                      <c:pt idx="1390">
                        <c:v>69.650000000000006</c:v>
                      </c:pt>
                      <c:pt idx="1391">
                        <c:v>69.7</c:v>
                      </c:pt>
                      <c:pt idx="1392">
                        <c:v>69.75</c:v>
                      </c:pt>
                      <c:pt idx="1393">
                        <c:v>69.8</c:v>
                      </c:pt>
                      <c:pt idx="1394">
                        <c:v>69.849999999999994</c:v>
                      </c:pt>
                      <c:pt idx="1395">
                        <c:v>69.900000000000006</c:v>
                      </c:pt>
                      <c:pt idx="1396">
                        <c:v>69.95</c:v>
                      </c:pt>
                      <c:pt idx="1397">
                        <c:v>70</c:v>
                      </c:pt>
                      <c:pt idx="1398">
                        <c:v>70.05</c:v>
                      </c:pt>
                      <c:pt idx="1399">
                        <c:v>70.099999999999994</c:v>
                      </c:pt>
                      <c:pt idx="1400">
                        <c:v>70.150000000000006</c:v>
                      </c:pt>
                      <c:pt idx="1401">
                        <c:v>70.2</c:v>
                      </c:pt>
                      <c:pt idx="1402">
                        <c:v>70.25</c:v>
                      </c:pt>
                      <c:pt idx="1403">
                        <c:v>70.3</c:v>
                      </c:pt>
                      <c:pt idx="1404">
                        <c:v>70.349999999999994</c:v>
                      </c:pt>
                      <c:pt idx="1405">
                        <c:v>70.400000000000006</c:v>
                      </c:pt>
                      <c:pt idx="1406">
                        <c:v>70.45</c:v>
                      </c:pt>
                      <c:pt idx="1407">
                        <c:v>70.5</c:v>
                      </c:pt>
                      <c:pt idx="1408">
                        <c:v>70.55</c:v>
                      </c:pt>
                      <c:pt idx="1409">
                        <c:v>70.599999999999994</c:v>
                      </c:pt>
                      <c:pt idx="1410">
                        <c:v>70.650000000000006</c:v>
                      </c:pt>
                      <c:pt idx="1411">
                        <c:v>70.7</c:v>
                      </c:pt>
                      <c:pt idx="1412">
                        <c:v>70.75</c:v>
                      </c:pt>
                      <c:pt idx="1413">
                        <c:v>70.8</c:v>
                      </c:pt>
                      <c:pt idx="1414">
                        <c:v>70.849999999999994</c:v>
                      </c:pt>
                      <c:pt idx="1415">
                        <c:v>70.900000000000006</c:v>
                      </c:pt>
                      <c:pt idx="1416">
                        <c:v>70.95</c:v>
                      </c:pt>
                      <c:pt idx="1417">
                        <c:v>71</c:v>
                      </c:pt>
                      <c:pt idx="1418">
                        <c:v>71.05</c:v>
                      </c:pt>
                      <c:pt idx="1419">
                        <c:v>71.099999999999994</c:v>
                      </c:pt>
                      <c:pt idx="1420">
                        <c:v>71.150000000000006</c:v>
                      </c:pt>
                      <c:pt idx="1421">
                        <c:v>71.2</c:v>
                      </c:pt>
                      <c:pt idx="1422">
                        <c:v>71.25</c:v>
                      </c:pt>
                      <c:pt idx="1423">
                        <c:v>71.3</c:v>
                      </c:pt>
                      <c:pt idx="1424">
                        <c:v>71.349999999999994</c:v>
                      </c:pt>
                      <c:pt idx="1425">
                        <c:v>71.400000000000006</c:v>
                      </c:pt>
                      <c:pt idx="1426">
                        <c:v>71.45</c:v>
                      </c:pt>
                      <c:pt idx="1427">
                        <c:v>71.5</c:v>
                      </c:pt>
                      <c:pt idx="1428">
                        <c:v>71.55</c:v>
                      </c:pt>
                      <c:pt idx="1429">
                        <c:v>71.599999999999994</c:v>
                      </c:pt>
                      <c:pt idx="1430">
                        <c:v>71.650000000000006</c:v>
                      </c:pt>
                      <c:pt idx="1431">
                        <c:v>71.7</c:v>
                      </c:pt>
                      <c:pt idx="1432">
                        <c:v>71.75</c:v>
                      </c:pt>
                      <c:pt idx="1433">
                        <c:v>71.8</c:v>
                      </c:pt>
                      <c:pt idx="1434">
                        <c:v>71.849999999999994</c:v>
                      </c:pt>
                      <c:pt idx="1435">
                        <c:v>71.900000000000006</c:v>
                      </c:pt>
                      <c:pt idx="1436">
                        <c:v>71.95</c:v>
                      </c:pt>
                      <c:pt idx="1437">
                        <c:v>72</c:v>
                      </c:pt>
                      <c:pt idx="1438">
                        <c:v>72.05</c:v>
                      </c:pt>
                      <c:pt idx="1439">
                        <c:v>72.099999999999994</c:v>
                      </c:pt>
                      <c:pt idx="1440">
                        <c:v>72.150000000000006</c:v>
                      </c:pt>
                      <c:pt idx="1441">
                        <c:v>72.2</c:v>
                      </c:pt>
                      <c:pt idx="1442">
                        <c:v>72.25</c:v>
                      </c:pt>
                      <c:pt idx="1443">
                        <c:v>72.3</c:v>
                      </c:pt>
                      <c:pt idx="1444">
                        <c:v>72.349999999999994</c:v>
                      </c:pt>
                      <c:pt idx="1445">
                        <c:v>72.400000000000006</c:v>
                      </c:pt>
                      <c:pt idx="1446">
                        <c:v>72.45</c:v>
                      </c:pt>
                      <c:pt idx="1447">
                        <c:v>72.5</c:v>
                      </c:pt>
                      <c:pt idx="1448">
                        <c:v>72.55</c:v>
                      </c:pt>
                      <c:pt idx="1449">
                        <c:v>72.599999999999994</c:v>
                      </c:pt>
                      <c:pt idx="1450">
                        <c:v>72.650000000000006</c:v>
                      </c:pt>
                      <c:pt idx="1451">
                        <c:v>72.7</c:v>
                      </c:pt>
                      <c:pt idx="1452">
                        <c:v>72.75</c:v>
                      </c:pt>
                      <c:pt idx="1453">
                        <c:v>72.8</c:v>
                      </c:pt>
                      <c:pt idx="1454">
                        <c:v>72.849999999999994</c:v>
                      </c:pt>
                      <c:pt idx="1455">
                        <c:v>72.900000000000006</c:v>
                      </c:pt>
                      <c:pt idx="1456">
                        <c:v>72.95</c:v>
                      </c:pt>
                      <c:pt idx="1457">
                        <c:v>73</c:v>
                      </c:pt>
                      <c:pt idx="1458">
                        <c:v>73.05</c:v>
                      </c:pt>
                      <c:pt idx="1459">
                        <c:v>73.099999999999994</c:v>
                      </c:pt>
                      <c:pt idx="1460">
                        <c:v>73.150000000000006</c:v>
                      </c:pt>
                      <c:pt idx="1461">
                        <c:v>73.2</c:v>
                      </c:pt>
                      <c:pt idx="1462">
                        <c:v>73.25</c:v>
                      </c:pt>
                      <c:pt idx="1463">
                        <c:v>73.3</c:v>
                      </c:pt>
                      <c:pt idx="1464">
                        <c:v>73.349999999999994</c:v>
                      </c:pt>
                      <c:pt idx="1465">
                        <c:v>73.400000000000006</c:v>
                      </c:pt>
                      <c:pt idx="1466">
                        <c:v>73.45</c:v>
                      </c:pt>
                      <c:pt idx="1467">
                        <c:v>73.5</c:v>
                      </c:pt>
                      <c:pt idx="1468">
                        <c:v>73.55</c:v>
                      </c:pt>
                      <c:pt idx="1469">
                        <c:v>73.599999999999994</c:v>
                      </c:pt>
                      <c:pt idx="1470">
                        <c:v>73.650000000000006</c:v>
                      </c:pt>
                      <c:pt idx="1471">
                        <c:v>73.7</c:v>
                      </c:pt>
                      <c:pt idx="1472">
                        <c:v>73.75</c:v>
                      </c:pt>
                      <c:pt idx="1473">
                        <c:v>73.8</c:v>
                      </c:pt>
                      <c:pt idx="1474">
                        <c:v>73.849999999999994</c:v>
                      </c:pt>
                      <c:pt idx="1475">
                        <c:v>73.900000000000006</c:v>
                      </c:pt>
                      <c:pt idx="1476">
                        <c:v>73.95</c:v>
                      </c:pt>
                      <c:pt idx="1477">
                        <c:v>74</c:v>
                      </c:pt>
                      <c:pt idx="1478">
                        <c:v>74.05</c:v>
                      </c:pt>
                      <c:pt idx="1479">
                        <c:v>74.099999999999994</c:v>
                      </c:pt>
                      <c:pt idx="1480">
                        <c:v>74.150000000000006</c:v>
                      </c:pt>
                      <c:pt idx="1481">
                        <c:v>74.2</c:v>
                      </c:pt>
                      <c:pt idx="1482">
                        <c:v>74.25</c:v>
                      </c:pt>
                      <c:pt idx="1483">
                        <c:v>74.3</c:v>
                      </c:pt>
                      <c:pt idx="1484">
                        <c:v>74.349999999999994</c:v>
                      </c:pt>
                      <c:pt idx="1485">
                        <c:v>74.400000000000006</c:v>
                      </c:pt>
                      <c:pt idx="1486">
                        <c:v>74.45</c:v>
                      </c:pt>
                      <c:pt idx="1487">
                        <c:v>74.5</c:v>
                      </c:pt>
                      <c:pt idx="1488">
                        <c:v>74.55</c:v>
                      </c:pt>
                      <c:pt idx="1489">
                        <c:v>74.599999999999994</c:v>
                      </c:pt>
                      <c:pt idx="1490">
                        <c:v>74.650000000000006</c:v>
                      </c:pt>
                      <c:pt idx="1491">
                        <c:v>74.7</c:v>
                      </c:pt>
                      <c:pt idx="1492">
                        <c:v>74.75</c:v>
                      </c:pt>
                      <c:pt idx="1493">
                        <c:v>74.8</c:v>
                      </c:pt>
                      <c:pt idx="1494">
                        <c:v>74.849999999999994</c:v>
                      </c:pt>
                      <c:pt idx="1495">
                        <c:v>74.900000000000006</c:v>
                      </c:pt>
                      <c:pt idx="1496">
                        <c:v>74.95</c:v>
                      </c:pt>
                      <c:pt idx="1497">
                        <c:v>75</c:v>
                      </c:pt>
                      <c:pt idx="1498">
                        <c:v>75.05</c:v>
                      </c:pt>
                      <c:pt idx="1499">
                        <c:v>75.099999999999994</c:v>
                      </c:pt>
                      <c:pt idx="1500">
                        <c:v>75.150000000000006</c:v>
                      </c:pt>
                      <c:pt idx="1501">
                        <c:v>75.2</c:v>
                      </c:pt>
                      <c:pt idx="1502">
                        <c:v>75.25</c:v>
                      </c:pt>
                      <c:pt idx="1503">
                        <c:v>75.3</c:v>
                      </c:pt>
                      <c:pt idx="1504">
                        <c:v>75.349999999999994</c:v>
                      </c:pt>
                      <c:pt idx="1505">
                        <c:v>75.400000000000006</c:v>
                      </c:pt>
                      <c:pt idx="1506">
                        <c:v>75.45</c:v>
                      </c:pt>
                      <c:pt idx="1507">
                        <c:v>75.5</c:v>
                      </c:pt>
                      <c:pt idx="1508">
                        <c:v>75.55</c:v>
                      </c:pt>
                      <c:pt idx="1509">
                        <c:v>75.599999999999994</c:v>
                      </c:pt>
                      <c:pt idx="1510">
                        <c:v>75.650000000000006</c:v>
                      </c:pt>
                      <c:pt idx="1511">
                        <c:v>75.7</c:v>
                      </c:pt>
                      <c:pt idx="1512">
                        <c:v>75.75</c:v>
                      </c:pt>
                      <c:pt idx="1513">
                        <c:v>75.8</c:v>
                      </c:pt>
                      <c:pt idx="1514">
                        <c:v>75.849999999999994</c:v>
                      </c:pt>
                      <c:pt idx="1515">
                        <c:v>75.900000000000006</c:v>
                      </c:pt>
                      <c:pt idx="1516">
                        <c:v>75.95</c:v>
                      </c:pt>
                      <c:pt idx="1517">
                        <c:v>76</c:v>
                      </c:pt>
                      <c:pt idx="1518">
                        <c:v>76.05</c:v>
                      </c:pt>
                      <c:pt idx="1519">
                        <c:v>76.099999999999994</c:v>
                      </c:pt>
                      <c:pt idx="1520">
                        <c:v>76.150000000000006</c:v>
                      </c:pt>
                      <c:pt idx="1521">
                        <c:v>76.2</c:v>
                      </c:pt>
                      <c:pt idx="1522">
                        <c:v>76.25</c:v>
                      </c:pt>
                      <c:pt idx="1523">
                        <c:v>76.3</c:v>
                      </c:pt>
                      <c:pt idx="1524">
                        <c:v>76.349999999999994</c:v>
                      </c:pt>
                      <c:pt idx="1525">
                        <c:v>76.400000000000006</c:v>
                      </c:pt>
                      <c:pt idx="1526">
                        <c:v>76.45</c:v>
                      </c:pt>
                      <c:pt idx="1527">
                        <c:v>76.5</c:v>
                      </c:pt>
                      <c:pt idx="1528">
                        <c:v>76.55</c:v>
                      </c:pt>
                      <c:pt idx="1529">
                        <c:v>76.599999999999994</c:v>
                      </c:pt>
                      <c:pt idx="1530">
                        <c:v>76.650000000000006</c:v>
                      </c:pt>
                      <c:pt idx="1531">
                        <c:v>76.7</c:v>
                      </c:pt>
                      <c:pt idx="1532">
                        <c:v>76.75</c:v>
                      </c:pt>
                      <c:pt idx="1533">
                        <c:v>76.8</c:v>
                      </c:pt>
                      <c:pt idx="1534">
                        <c:v>76.849999999999994</c:v>
                      </c:pt>
                      <c:pt idx="1535">
                        <c:v>76.900000000000006</c:v>
                      </c:pt>
                      <c:pt idx="1536">
                        <c:v>76.95</c:v>
                      </c:pt>
                      <c:pt idx="1537">
                        <c:v>77</c:v>
                      </c:pt>
                      <c:pt idx="1538">
                        <c:v>77.05</c:v>
                      </c:pt>
                      <c:pt idx="1539">
                        <c:v>77.099999999999994</c:v>
                      </c:pt>
                      <c:pt idx="1540">
                        <c:v>77.150000000000006</c:v>
                      </c:pt>
                      <c:pt idx="1541">
                        <c:v>77.2</c:v>
                      </c:pt>
                      <c:pt idx="1542">
                        <c:v>77.25</c:v>
                      </c:pt>
                      <c:pt idx="1543">
                        <c:v>77.3</c:v>
                      </c:pt>
                      <c:pt idx="1544">
                        <c:v>77.349999999999994</c:v>
                      </c:pt>
                      <c:pt idx="1545">
                        <c:v>77.400000000000006</c:v>
                      </c:pt>
                      <c:pt idx="1546">
                        <c:v>77.45</c:v>
                      </c:pt>
                      <c:pt idx="1547">
                        <c:v>77.5</c:v>
                      </c:pt>
                      <c:pt idx="1548">
                        <c:v>77.55</c:v>
                      </c:pt>
                      <c:pt idx="1549">
                        <c:v>77.599999999999994</c:v>
                      </c:pt>
                      <c:pt idx="1550">
                        <c:v>77.650000000000006</c:v>
                      </c:pt>
                      <c:pt idx="1551">
                        <c:v>77.7</c:v>
                      </c:pt>
                      <c:pt idx="1552">
                        <c:v>77.75</c:v>
                      </c:pt>
                      <c:pt idx="1553">
                        <c:v>77.8</c:v>
                      </c:pt>
                      <c:pt idx="1554">
                        <c:v>77.849999999999994</c:v>
                      </c:pt>
                      <c:pt idx="1555">
                        <c:v>77.900000000000006</c:v>
                      </c:pt>
                      <c:pt idx="1556">
                        <c:v>77.95</c:v>
                      </c:pt>
                      <c:pt idx="1557">
                        <c:v>78</c:v>
                      </c:pt>
                      <c:pt idx="1558">
                        <c:v>78.05</c:v>
                      </c:pt>
                      <c:pt idx="1559">
                        <c:v>78.099999999999994</c:v>
                      </c:pt>
                      <c:pt idx="1560">
                        <c:v>78.150000000000006</c:v>
                      </c:pt>
                      <c:pt idx="1561">
                        <c:v>78.2</c:v>
                      </c:pt>
                      <c:pt idx="1562">
                        <c:v>78.25</c:v>
                      </c:pt>
                      <c:pt idx="1563">
                        <c:v>78.3</c:v>
                      </c:pt>
                      <c:pt idx="1564">
                        <c:v>78.349999999999994</c:v>
                      </c:pt>
                      <c:pt idx="1565">
                        <c:v>78.400000000000006</c:v>
                      </c:pt>
                      <c:pt idx="1566">
                        <c:v>78.45</c:v>
                      </c:pt>
                      <c:pt idx="1567">
                        <c:v>78.5</c:v>
                      </c:pt>
                      <c:pt idx="1568">
                        <c:v>78.55</c:v>
                      </c:pt>
                      <c:pt idx="1569">
                        <c:v>78.599999999999994</c:v>
                      </c:pt>
                      <c:pt idx="1570">
                        <c:v>78.650000000000006</c:v>
                      </c:pt>
                      <c:pt idx="1571">
                        <c:v>78.7</c:v>
                      </c:pt>
                      <c:pt idx="1572">
                        <c:v>78.75</c:v>
                      </c:pt>
                      <c:pt idx="1573">
                        <c:v>78.8</c:v>
                      </c:pt>
                      <c:pt idx="1574">
                        <c:v>78.849999999999994</c:v>
                      </c:pt>
                      <c:pt idx="1575">
                        <c:v>78.900000000000006</c:v>
                      </c:pt>
                      <c:pt idx="1576">
                        <c:v>78.95</c:v>
                      </c:pt>
                      <c:pt idx="1577">
                        <c:v>79</c:v>
                      </c:pt>
                      <c:pt idx="1578">
                        <c:v>79.05</c:v>
                      </c:pt>
                      <c:pt idx="1579">
                        <c:v>79.099999999999994</c:v>
                      </c:pt>
                      <c:pt idx="1580">
                        <c:v>79.150000000000006</c:v>
                      </c:pt>
                      <c:pt idx="1581">
                        <c:v>79.2</c:v>
                      </c:pt>
                      <c:pt idx="1582">
                        <c:v>79.25</c:v>
                      </c:pt>
                      <c:pt idx="1583">
                        <c:v>79.3</c:v>
                      </c:pt>
                      <c:pt idx="1584">
                        <c:v>79.349999999999994</c:v>
                      </c:pt>
                      <c:pt idx="1585">
                        <c:v>79.400000000000006</c:v>
                      </c:pt>
                      <c:pt idx="1586">
                        <c:v>79.45</c:v>
                      </c:pt>
                      <c:pt idx="1587">
                        <c:v>79.5</c:v>
                      </c:pt>
                      <c:pt idx="1588">
                        <c:v>79.55</c:v>
                      </c:pt>
                      <c:pt idx="1589">
                        <c:v>79.599999999999994</c:v>
                      </c:pt>
                      <c:pt idx="1590">
                        <c:v>79.650000000000006</c:v>
                      </c:pt>
                      <c:pt idx="1591">
                        <c:v>79.7</c:v>
                      </c:pt>
                      <c:pt idx="1592">
                        <c:v>79.75</c:v>
                      </c:pt>
                      <c:pt idx="1593">
                        <c:v>79.8</c:v>
                      </c:pt>
                      <c:pt idx="1594">
                        <c:v>79.849999999999994</c:v>
                      </c:pt>
                      <c:pt idx="1595">
                        <c:v>79.900000000000006</c:v>
                      </c:pt>
                      <c:pt idx="1596">
                        <c:v>79.95</c:v>
                      </c:pt>
                      <c:pt idx="1597">
                        <c:v>80</c:v>
                      </c:pt>
                      <c:pt idx="1598">
                        <c:v>80.05</c:v>
                      </c:pt>
                      <c:pt idx="1599">
                        <c:v>80.099999999999994</c:v>
                      </c:pt>
                      <c:pt idx="1600">
                        <c:v>80.150000000000006</c:v>
                      </c:pt>
                      <c:pt idx="1601">
                        <c:v>80.2</c:v>
                      </c:pt>
                      <c:pt idx="1602">
                        <c:v>80.25</c:v>
                      </c:pt>
                      <c:pt idx="1603">
                        <c:v>80.3</c:v>
                      </c:pt>
                      <c:pt idx="1604">
                        <c:v>80.349999999999994</c:v>
                      </c:pt>
                      <c:pt idx="1605">
                        <c:v>80.400000000000006</c:v>
                      </c:pt>
                      <c:pt idx="1606">
                        <c:v>80.45</c:v>
                      </c:pt>
                      <c:pt idx="1607">
                        <c:v>80.5</c:v>
                      </c:pt>
                      <c:pt idx="1608">
                        <c:v>80.55</c:v>
                      </c:pt>
                      <c:pt idx="1609">
                        <c:v>80.599999999999994</c:v>
                      </c:pt>
                      <c:pt idx="1610">
                        <c:v>80.650000000000006</c:v>
                      </c:pt>
                      <c:pt idx="1611">
                        <c:v>80.7</c:v>
                      </c:pt>
                      <c:pt idx="1612">
                        <c:v>80.75</c:v>
                      </c:pt>
                      <c:pt idx="1613">
                        <c:v>80.8</c:v>
                      </c:pt>
                      <c:pt idx="1614">
                        <c:v>80.849999999999994</c:v>
                      </c:pt>
                      <c:pt idx="1615">
                        <c:v>80.900000000000006</c:v>
                      </c:pt>
                      <c:pt idx="1616">
                        <c:v>80.95</c:v>
                      </c:pt>
                      <c:pt idx="1617">
                        <c:v>81</c:v>
                      </c:pt>
                      <c:pt idx="1618">
                        <c:v>81.05</c:v>
                      </c:pt>
                      <c:pt idx="1619">
                        <c:v>81.099999999999994</c:v>
                      </c:pt>
                      <c:pt idx="1620">
                        <c:v>81.150000000000006</c:v>
                      </c:pt>
                      <c:pt idx="1621">
                        <c:v>81.2</c:v>
                      </c:pt>
                      <c:pt idx="1622">
                        <c:v>81.25</c:v>
                      </c:pt>
                      <c:pt idx="1623">
                        <c:v>81.3</c:v>
                      </c:pt>
                      <c:pt idx="1624">
                        <c:v>81.349999999999994</c:v>
                      </c:pt>
                      <c:pt idx="1625">
                        <c:v>81.400000000000006</c:v>
                      </c:pt>
                      <c:pt idx="1626">
                        <c:v>81.45</c:v>
                      </c:pt>
                      <c:pt idx="1627">
                        <c:v>81.5</c:v>
                      </c:pt>
                      <c:pt idx="1628">
                        <c:v>81.55</c:v>
                      </c:pt>
                      <c:pt idx="1629">
                        <c:v>81.599999999999994</c:v>
                      </c:pt>
                      <c:pt idx="1630">
                        <c:v>81.650000000000006</c:v>
                      </c:pt>
                      <c:pt idx="1631">
                        <c:v>81.7</c:v>
                      </c:pt>
                      <c:pt idx="1632">
                        <c:v>81.75</c:v>
                      </c:pt>
                      <c:pt idx="1633">
                        <c:v>81.8</c:v>
                      </c:pt>
                      <c:pt idx="1634">
                        <c:v>81.849999999999994</c:v>
                      </c:pt>
                      <c:pt idx="1635">
                        <c:v>81.900000000000006</c:v>
                      </c:pt>
                      <c:pt idx="1636">
                        <c:v>81.95</c:v>
                      </c:pt>
                      <c:pt idx="1637">
                        <c:v>82</c:v>
                      </c:pt>
                      <c:pt idx="1638">
                        <c:v>82.05</c:v>
                      </c:pt>
                      <c:pt idx="1639">
                        <c:v>82.1</c:v>
                      </c:pt>
                      <c:pt idx="1640">
                        <c:v>82.15</c:v>
                      </c:pt>
                      <c:pt idx="1641">
                        <c:v>82.2</c:v>
                      </c:pt>
                      <c:pt idx="1642">
                        <c:v>82.25</c:v>
                      </c:pt>
                      <c:pt idx="1643">
                        <c:v>82.3</c:v>
                      </c:pt>
                      <c:pt idx="1644">
                        <c:v>82.35</c:v>
                      </c:pt>
                      <c:pt idx="1645">
                        <c:v>82.4</c:v>
                      </c:pt>
                      <c:pt idx="1646">
                        <c:v>82.45</c:v>
                      </c:pt>
                      <c:pt idx="1647">
                        <c:v>82.5</c:v>
                      </c:pt>
                      <c:pt idx="1648">
                        <c:v>82.55</c:v>
                      </c:pt>
                      <c:pt idx="1649">
                        <c:v>82.6</c:v>
                      </c:pt>
                      <c:pt idx="1650">
                        <c:v>82.65</c:v>
                      </c:pt>
                      <c:pt idx="1651">
                        <c:v>82.7</c:v>
                      </c:pt>
                      <c:pt idx="1652">
                        <c:v>82.75</c:v>
                      </c:pt>
                      <c:pt idx="1653">
                        <c:v>82.8</c:v>
                      </c:pt>
                      <c:pt idx="1654">
                        <c:v>82.85</c:v>
                      </c:pt>
                      <c:pt idx="1655">
                        <c:v>82.9</c:v>
                      </c:pt>
                      <c:pt idx="1656">
                        <c:v>82.95</c:v>
                      </c:pt>
                      <c:pt idx="1657">
                        <c:v>83</c:v>
                      </c:pt>
                      <c:pt idx="1658">
                        <c:v>83.05</c:v>
                      </c:pt>
                      <c:pt idx="1659">
                        <c:v>83.1</c:v>
                      </c:pt>
                      <c:pt idx="1660">
                        <c:v>83.15</c:v>
                      </c:pt>
                      <c:pt idx="1661">
                        <c:v>83.2</c:v>
                      </c:pt>
                      <c:pt idx="1662">
                        <c:v>83.25</c:v>
                      </c:pt>
                      <c:pt idx="1663">
                        <c:v>83.3</c:v>
                      </c:pt>
                      <c:pt idx="1664">
                        <c:v>83.35</c:v>
                      </c:pt>
                      <c:pt idx="1665">
                        <c:v>83.4</c:v>
                      </c:pt>
                      <c:pt idx="1666">
                        <c:v>83.45</c:v>
                      </c:pt>
                      <c:pt idx="1667">
                        <c:v>83.5</c:v>
                      </c:pt>
                      <c:pt idx="1668">
                        <c:v>83.55</c:v>
                      </c:pt>
                      <c:pt idx="1669">
                        <c:v>83.6</c:v>
                      </c:pt>
                      <c:pt idx="1670">
                        <c:v>83.65</c:v>
                      </c:pt>
                      <c:pt idx="1671">
                        <c:v>83.7</c:v>
                      </c:pt>
                      <c:pt idx="1672">
                        <c:v>83.75</c:v>
                      </c:pt>
                      <c:pt idx="1673">
                        <c:v>83.8</c:v>
                      </c:pt>
                      <c:pt idx="1674">
                        <c:v>83.85</c:v>
                      </c:pt>
                      <c:pt idx="1675">
                        <c:v>83.9</c:v>
                      </c:pt>
                      <c:pt idx="1676">
                        <c:v>83.95</c:v>
                      </c:pt>
                      <c:pt idx="1677">
                        <c:v>84</c:v>
                      </c:pt>
                      <c:pt idx="1678">
                        <c:v>84.05</c:v>
                      </c:pt>
                      <c:pt idx="1679">
                        <c:v>84.1</c:v>
                      </c:pt>
                      <c:pt idx="1680">
                        <c:v>84.15</c:v>
                      </c:pt>
                      <c:pt idx="1681">
                        <c:v>84.2</c:v>
                      </c:pt>
                      <c:pt idx="1682">
                        <c:v>84.25</c:v>
                      </c:pt>
                      <c:pt idx="1683">
                        <c:v>84.3</c:v>
                      </c:pt>
                      <c:pt idx="1684">
                        <c:v>84.35</c:v>
                      </c:pt>
                      <c:pt idx="1685">
                        <c:v>84.4</c:v>
                      </c:pt>
                      <c:pt idx="1686">
                        <c:v>84.45</c:v>
                      </c:pt>
                      <c:pt idx="1687">
                        <c:v>84.5</c:v>
                      </c:pt>
                      <c:pt idx="1688">
                        <c:v>84.55</c:v>
                      </c:pt>
                      <c:pt idx="1689">
                        <c:v>84.6</c:v>
                      </c:pt>
                      <c:pt idx="1690">
                        <c:v>84.65</c:v>
                      </c:pt>
                      <c:pt idx="1691">
                        <c:v>84.7</c:v>
                      </c:pt>
                      <c:pt idx="1692">
                        <c:v>84.75</c:v>
                      </c:pt>
                      <c:pt idx="1693">
                        <c:v>84.8</c:v>
                      </c:pt>
                      <c:pt idx="1694">
                        <c:v>84.85</c:v>
                      </c:pt>
                      <c:pt idx="1695">
                        <c:v>84.9</c:v>
                      </c:pt>
                      <c:pt idx="1696">
                        <c:v>84.95</c:v>
                      </c:pt>
                      <c:pt idx="1697">
                        <c:v>85</c:v>
                      </c:pt>
                      <c:pt idx="1698">
                        <c:v>85.05</c:v>
                      </c:pt>
                      <c:pt idx="1699">
                        <c:v>85.1</c:v>
                      </c:pt>
                      <c:pt idx="1700">
                        <c:v>85.15</c:v>
                      </c:pt>
                      <c:pt idx="1701">
                        <c:v>85.2</c:v>
                      </c:pt>
                      <c:pt idx="1702">
                        <c:v>85.25</c:v>
                      </c:pt>
                      <c:pt idx="1703">
                        <c:v>85.3</c:v>
                      </c:pt>
                      <c:pt idx="1704">
                        <c:v>85.35</c:v>
                      </c:pt>
                      <c:pt idx="1705">
                        <c:v>85.4</c:v>
                      </c:pt>
                      <c:pt idx="1706">
                        <c:v>85.45</c:v>
                      </c:pt>
                      <c:pt idx="1707">
                        <c:v>85.5</c:v>
                      </c:pt>
                      <c:pt idx="1708">
                        <c:v>85.55</c:v>
                      </c:pt>
                      <c:pt idx="1709">
                        <c:v>85.6</c:v>
                      </c:pt>
                      <c:pt idx="1710">
                        <c:v>85.65</c:v>
                      </c:pt>
                      <c:pt idx="1711">
                        <c:v>85.7</c:v>
                      </c:pt>
                      <c:pt idx="1712">
                        <c:v>85.75</c:v>
                      </c:pt>
                      <c:pt idx="1713">
                        <c:v>85.8</c:v>
                      </c:pt>
                      <c:pt idx="1714">
                        <c:v>85.85</c:v>
                      </c:pt>
                      <c:pt idx="1715">
                        <c:v>85.9</c:v>
                      </c:pt>
                      <c:pt idx="1716">
                        <c:v>85.95</c:v>
                      </c:pt>
                      <c:pt idx="1717">
                        <c:v>86</c:v>
                      </c:pt>
                      <c:pt idx="1718">
                        <c:v>86.05</c:v>
                      </c:pt>
                      <c:pt idx="1719">
                        <c:v>86.1</c:v>
                      </c:pt>
                      <c:pt idx="1720">
                        <c:v>86.15</c:v>
                      </c:pt>
                      <c:pt idx="1721">
                        <c:v>86.2</c:v>
                      </c:pt>
                      <c:pt idx="1722">
                        <c:v>86.25</c:v>
                      </c:pt>
                      <c:pt idx="1723">
                        <c:v>86.3</c:v>
                      </c:pt>
                      <c:pt idx="1724">
                        <c:v>86.35</c:v>
                      </c:pt>
                      <c:pt idx="1725">
                        <c:v>86.4</c:v>
                      </c:pt>
                      <c:pt idx="1726">
                        <c:v>86.45</c:v>
                      </c:pt>
                      <c:pt idx="1727">
                        <c:v>86.5</c:v>
                      </c:pt>
                      <c:pt idx="1728">
                        <c:v>86.55</c:v>
                      </c:pt>
                      <c:pt idx="1729">
                        <c:v>86.6</c:v>
                      </c:pt>
                      <c:pt idx="1730">
                        <c:v>86.65</c:v>
                      </c:pt>
                      <c:pt idx="1731">
                        <c:v>86.7</c:v>
                      </c:pt>
                      <c:pt idx="1732">
                        <c:v>86.75</c:v>
                      </c:pt>
                      <c:pt idx="1733">
                        <c:v>86.8</c:v>
                      </c:pt>
                      <c:pt idx="1734">
                        <c:v>86.85</c:v>
                      </c:pt>
                      <c:pt idx="1735">
                        <c:v>86.9</c:v>
                      </c:pt>
                      <c:pt idx="1736">
                        <c:v>86.95</c:v>
                      </c:pt>
                      <c:pt idx="1737">
                        <c:v>87</c:v>
                      </c:pt>
                      <c:pt idx="1738">
                        <c:v>87.05</c:v>
                      </c:pt>
                      <c:pt idx="1739">
                        <c:v>87.1</c:v>
                      </c:pt>
                      <c:pt idx="1740">
                        <c:v>87.15</c:v>
                      </c:pt>
                      <c:pt idx="1741">
                        <c:v>87.2</c:v>
                      </c:pt>
                      <c:pt idx="1742">
                        <c:v>87.25</c:v>
                      </c:pt>
                      <c:pt idx="1743">
                        <c:v>87.3</c:v>
                      </c:pt>
                      <c:pt idx="1744">
                        <c:v>87.35</c:v>
                      </c:pt>
                      <c:pt idx="1745">
                        <c:v>87.4</c:v>
                      </c:pt>
                      <c:pt idx="1746">
                        <c:v>87.45</c:v>
                      </c:pt>
                      <c:pt idx="1747">
                        <c:v>87.5</c:v>
                      </c:pt>
                      <c:pt idx="1748">
                        <c:v>87.55</c:v>
                      </c:pt>
                      <c:pt idx="1749">
                        <c:v>87.6</c:v>
                      </c:pt>
                      <c:pt idx="1750">
                        <c:v>87.65</c:v>
                      </c:pt>
                      <c:pt idx="1751">
                        <c:v>87.7</c:v>
                      </c:pt>
                      <c:pt idx="1752">
                        <c:v>87.75</c:v>
                      </c:pt>
                      <c:pt idx="1753">
                        <c:v>87.8</c:v>
                      </c:pt>
                      <c:pt idx="1754">
                        <c:v>87.85</c:v>
                      </c:pt>
                      <c:pt idx="1755">
                        <c:v>87.9</c:v>
                      </c:pt>
                      <c:pt idx="1756">
                        <c:v>87.95</c:v>
                      </c:pt>
                      <c:pt idx="1757">
                        <c:v>88</c:v>
                      </c:pt>
                      <c:pt idx="1758">
                        <c:v>88.05</c:v>
                      </c:pt>
                      <c:pt idx="1759">
                        <c:v>88.1</c:v>
                      </c:pt>
                      <c:pt idx="1760">
                        <c:v>88.15</c:v>
                      </c:pt>
                      <c:pt idx="1761">
                        <c:v>88.2</c:v>
                      </c:pt>
                      <c:pt idx="1762">
                        <c:v>88.25</c:v>
                      </c:pt>
                      <c:pt idx="1763">
                        <c:v>88.3</c:v>
                      </c:pt>
                      <c:pt idx="1764">
                        <c:v>88.35</c:v>
                      </c:pt>
                      <c:pt idx="1765">
                        <c:v>88.4</c:v>
                      </c:pt>
                      <c:pt idx="1766">
                        <c:v>88.45</c:v>
                      </c:pt>
                      <c:pt idx="1767">
                        <c:v>88.5</c:v>
                      </c:pt>
                      <c:pt idx="1768">
                        <c:v>88.55</c:v>
                      </c:pt>
                      <c:pt idx="1769">
                        <c:v>88.6</c:v>
                      </c:pt>
                      <c:pt idx="1770">
                        <c:v>88.65</c:v>
                      </c:pt>
                      <c:pt idx="1771">
                        <c:v>88.7</c:v>
                      </c:pt>
                      <c:pt idx="1772">
                        <c:v>88.75</c:v>
                      </c:pt>
                      <c:pt idx="1773">
                        <c:v>88.8</c:v>
                      </c:pt>
                      <c:pt idx="1774">
                        <c:v>88.85</c:v>
                      </c:pt>
                      <c:pt idx="1775">
                        <c:v>88.9</c:v>
                      </c:pt>
                      <c:pt idx="1776">
                        <c:v>88.95</c:v>
                      </c:pt>
                      <c:pt idx="1777">
                        <c:v>89</c:v>
                      </c:pt>
                      <c:pt idx="1778">
                        <c:v>89.05</c:v>
                      </c:pt>
                      <c:pt idx="1779">
                        <c:v>89.1</c:v>
                      </c:pt>
                      <c:pt idx="1780">
                        <c:v>89.15</c:v>
                      </c:pt>
                      <c:pt idx="1781">
                        <c:v>89.2</c:v>
                      </c:pt>
                      <c:pt idx="1782">
                        <c:v>89.25</c:v>
                      </c:pt>
                      <c:pt idx="1783">
                        <c:v>89.3</c:v>
                      </c:pt>
                      <c:pt idx="1784">
                        <c:v>89.35</c:v>
                      </c:pt>
                      <c:pt idx="1785">
                        <c:v>89.4</c:v>
                      </c:pt>
                      <c:pt idx="1786">
                        <c:v>89.45</c:v>
                      </c:pt>
                      <c:pt idx="1787">
                        <c:v>89.5</c:v>
                      </c:pt>
                      <c:pt idx="1788">
                        <c:v>89.55</c:v>
                      </c:pt>
                      <c:pt idx="1789">
                        <c:v>89.6</c:v>
                      </c:pt>
                      <c:pt idx="1790">
                        <c:v>89.65</c:v>
                      </c:pt>
                      <c:pt idx="1791">
                        <c:v>89.7</c:v>
                      </c:pt>
                      <c:pt idx="1792">
                        <c:v>89.75</c:v>
                      </c:pt>
                      <c:pt idx="1793">
                        <c:v>89.8</c:v>
                      </c:pt>
                      <c:pt idx="1794">
                        <c:v>89.85</c:v>
                      </c:pt>
                      <c:pt idx="1795">
                        <c:v>89.9</c:v>
                      </c:pt>
                      <c:pt idx="1796">
                        <c:v>89.95</c:v>
                      </c:pt>
                      <c:pt idx="1797">
                        <c:v>90</c:v>
                      </c:pt>
                      <c:pt idx="1798">
                        <c:v>90.05</c:v>
                      </c:pt>
                      <c:pt idx="1799">
                        <c:v>90.1</c:v>
                      </c:pt>
                      <c:pt idx="1800">
                        <c:v>90.15</c:v>
                      </c:pt>
                      <c:pt idx="1801">
                        <c:v>90.2</c:v>
                      </c:pt>
                      <c:pt idx="1802">
                        <c:v>90.25</c:v>
                      </c:pt>
                      <c:pt idx="1803">
                        <c:v>90.3</c:v>
                      </c:pt>
                      <c:pt idx="1804">
                        <c:v>90.35</c:v>
                      </c:pt>
                      <c:pt idx="1805">
                        <c:v>90.4</c:v>
                      </c:pt>
                      <c:pt idx="1806">
                        <c:v>90.45</c:v>
                      </c:pt>
                      <c:pt idx="1807">
                        <c:v>90.5</c:v>
                      </c:pt>
                      <c:pt idx="1808">
                        <c:v>90.55</c:v>
                      </c:pt>
                      <c:pt idx="1809">
                        <c:v>90.6</c:v>
                      </c:pt>
                      <c:pt idx="1810">
                        <c:v>90.65</c:v>
                      </c:pt>
                      <c:pt idx="1811">
                        <c:v>90.7</c:v>
                      </c:pt>
                      <c:pt idx="1812">
                        <c:v>90.75</c:v>
                      </c:pt>
                      <c:pt idx="1813">
                        <c:v>90.8</c:v>
                      </c:pt>
                      <c:pt idx="1814">
                        <c:v>90.85</c:v>
                      </c:pt>
                      <c:pt idx="1815">
                        <c:v>90.9</c:v>
                      </c:pt>
                      <c:pt idx="1816">
                        <c:v>90.95</c:v>
                      </c:pt>
                      <c:pt idx="1817">
                        <c:v>91</c:v>
                      </c:pt>
                      <c:pt idx="1818">
                        <c:v>91.05</c:v>
                      </c:pt>
                      <c:pt idx="1819">
                        <c:v>91.1</c:v>
                      </c:pt>
                      <c:pt idx="1820">
                        <c:v>91.15</c:v>
                      </c:pt>
                      <c:pt idx="1821">
                        <c:v>91.2</c:v>
                      </c:pt>
                      <c:pt idx="1822">
                        <c:v>91.25</c:v>
                      </c:pt>
                      <c:pt idx="1823">
                        <c:v>91.3</c:v>
                      </c:pt>
                      <c:pt idx="1824">
                        <c:v>91.35</c:v>
                      </c:pt>
                      <c:pt idx="1825">
                        <c:v>91.4</c:v>
                      </c:pt>
                      <c:pt idx="1826">
                        <c:v>91.45</c:v>
                      </c:pt>
                      <c:pt idx="1827">
                        <c:v>91.5</c:v>
                      </c:pt>
                      <c:pt idx="1828">
                        <c:v>91.55</c:v>
                      </c:pt>
                      <c:pt idx="1829">
                        <c:v>91.6</c:v>
                      </c:pt>
                      <c:pt idx="1830">
                        <c:v>91.65</c:v>
                      </c:pt>
                      <c:pt idx="1831">
                        <c:v>91.7</c:v>
                      </c:pt>
                      <c:pt idx="1832">
                        <c:v>91.75</c:v>
                      </c:pt>
                      <c:pt idx="1833">
                        <c:v>91.8</c:v>
                      </c:pt>
                      <c:pt idx="1834">
                        <c:v>91.85</c:v>
                      </c:pt>
                      <c:pt idx="1835">
                        <c:v>91.9</c:v>
                      </c:pt>
                      <c:pt idx="1836">
                        <c:v>91.95</c:v>
                      </c:pt>
                      <c:pt idx="1837">
                        <c:v>92</c:v>
                      </c:pt>
                      <c:pt idx="1838">
                        <c:v>92.05</c:v>
                      </c:pt>
                      <c:pt idx="1839">
                        <c:v>92.1</c:v>
                      </c:pt>
                      <c:pt idx="1840">
                        <c:v>92.15</c:v>
                      </c:pt>
                      <c:pt idx="1841">
                        <c:v>92.2</c:v>
                      </c:pt>
                      <c:pt idx="1842">
                        <c:v>92.25</c:v>
                      </c:pt>
                      <c:pt idx="1843">
                        <c:v>92.3</c:v>
                      </c:pt>
                      <c:pt idx="1844">
                        <c:v>92.35</c:v>
                      </c:pt>
                      <c:pt idx="1845">
                        <c:v>92.4</c:v>
                      </c:pt>
                      <c:pt idx="1846">
                        <c:v>92.45</c:v>
                      </c:pt>
                      <c:pt idx="1847">
                        <c:v>92.5</c:v>
                      </c:pt>
                      <c:pt idx="1848">
                        <c:v>92.55</c:v>
                      </c:pt>
                      <c:pt idx="1849">
                        <c:v>92.6</c:v>
                      </c:pt>
                      <c:pt idx="1850">
                        <c:v>92.65</c:v>
                      </c:pt>
                      <c:pt idx="1851">
                        <c:v>92.7</c:v>
                      </c:pt>
                      <c:pt idx="1852">
                        <c:v>92.75</c:v>
                      </c:pt>
                      <c:pt idx="1853">
                        <c:v>92.8</c:v>
                      </c:pt>
                      <c:pt idx="1854">
                        <c:v>92.85</c:v>
                      </c:pt>
                      <c:pt idx="1855">
                        <c:v>92.9</c:v>
                      </c:pt>
                      <c:pt idx="1856">
                        <c:v>92.95</c:v>
                      </c:pt>
                      <c:pt idx="1857">
                        <c:v>93</c:v>
                      </c:pt>
                      <c:pt idx="1858">
                        <c:v>93.05</c:v>
                      </c:pt>
                      <c:pt idx="1859">
                        <c:v>93.1</c:v>
                      </c:pt>
                      <c:pt idx="1860">
                        <c:v>93.15</c:v>
                      </c:pt>
                      <c:pt idx="1861">
                        <c:v>93.2</c:v>
                      </c:pt>
                      <c:pt idx="1862">
                        <c:v>93.25</c:v>
                      </c:pt>
                      <c:pt idx="1863">
                        <c:v>93.3</c:v>
                      </c:pt>
                      <c:pt idx="1864">
                        <c:v>93.35</c:v>
                      </c:pt>
                      <c:pt idx="1865">
                        <c:v>93.4</c:v>
                      </c:pt>
                      <c:pt idx="1866">
                        <c:v>93.45</c:v>
                      </c:pt>
                      <c:pt idx="1867">
                        <c:v>93.5</c:v>
                      </c:pt>
                      <c:pt idx="1868">
                        <c:v>93.55</c:v>
                      </c:pt>
                      <c:pt idx="1869">
                        <c:v>93.6</c:v>
                      </c:pt>
                      <c:pt idx="1870">
                        <c:v>93.65</c:v>
                      </c:pt>
                      <c:pt idx="1871">
                        <c:v>93.7</c:v>
                      </c:pt>
                      <c:pt idx="1872">
                        <c:v>93.75</c:v>
                      </c:pt>
                      <c:pt idx="1873">
                        <c:v>93.8</c:v>
                      </c:pt>
                      <c:pt idx="1874">
                        <c:v>93.85</c:v>
                      </c:pt>
                      <c:pt idx="1875">
                        <c:v>93.9</c:v>
                      </c:pt>
                      <c:pt idx="1876">
                        <c:v>93.95</c:v>
                      </c:pt>
                      <c:pt idx="1877">
                        <c:v>94</c:v>
                      </c:pt>
                      <c:pt idx="1878">
                        <c:v>94.05</c:v>
                      </c:pt>
                      <c:pt idx="1879">
                        <c:v>94.1</c:v>
                      </c:pt>
                      <c:pt idx="1880">
                        <c:v>94.15</c:v>
                      </c:pt>
                      <c:pt idx="1881">
                        <c:v>94.2</c:v>
                      </c:pt>
                      <c:pt idx="1882">
                        <c:v>94.25</c:v>
                      </c:pt>
                      <c:pt idx="1883">
                        <c:v>94.3</c:v>
                      </c:pt>
                      <c:pt idx="1884">
                        <c:v>94.35</c:v>
                      </c:pt>
                      <c:pt idx="1885">
                        <c:v>94.4</c:v>
                      </c:pt>
                      <c:pt idx="1886">
                        <c:v>94.45</c:v>
                      </c:pt>
                      <c:pt idx="1887">
                        <c:v>94.5</c:v>
                      </c:pt>
                      <c:pt idx="1888">
                        <c:v>94.55</c:v>
                      </c:pt>
                      <c:pt idx="1889">
                        <c:v>94.6</c:v>
                      </c:pt>
                      <c:pt idx="1890">
                        <c:v>94.65</c:v>
                      </c:pt>
                      <c:pt idx="1891">
                        <c:v>94.7</c:v>
                      </c:pt>
                      <c:pt idx="1892">
                        <c:v>94.75</c:v>
                      </c:pt>
                      <c:pt idx="1893">
                        <c:v>94.8</c:v>
                      </c:pt>
                      <c:pt idx="1894">
                        <c:v>94.85</c:v>
                      </c:pt>
                      <c:pt idx="1895">
                        <c:v>94.9</c:v>
                      </c:pt>
                      <c:pt idx="1896">
                        <c:v>94.95</c:v>
                      </c:pt>
                      <c:pt idx="1897">
                        <c:v>95</c:v>
                      </c:pt>
                      <c:pt idx="1898">
                        <c:v>95.05</c:v>
                      </c:pt>
                      <c:pt idx="1899">
                        <c:v>95.1</c:v>
                      </c:pt>
                      <c:pt idx="1900">
                        <c:v>95.15</c:v>
                      </c:pt>
                      <c:pt idx="1901">
                        <c:v>95.2</c:v>
                      </c:pt>
                      <c:pt idx="1902">
                        <c:v>95.25</c:v>
                      </c:pt>
                      <c:pt idx="1903">
                        <c:v>95.3</c:v>
                      </c:pt>
                      <c:pt idx="1904">
                        <c:v>95.35</c:v>
                      </c:pt>
                      <c:pt idx="1905">
                        <c:v>95.4</c:v>
                      </c:pt>
                      <c:pt idx="1906">
                        <c:v>95.45</c:v>
                      </c:pt>
                      <c:pt idx="1907">
                        <c:v>95.5</c:v>
                      </c:pt>
                      <c:pt idx="1908">
                        <c:v>95.55</c:v>
                      </c:pt>
                      <c:pt idx="1909">
                        <c:v>95.6</c:v>
                      </c:pt>
                      <c:pt idx="1910">
                        <c:v>95.65</c:v>
                      </c:pt>
                      <c:pt idx="1911">
                        <c:v>95.7</c:v>
                      </c:pt>
                      <c:pt idx="1912">
                        <c:v>95.75</c:v>
                      </c:pt>
                      <c:pt idx="1913">
                        <c:v>95.8</c:v>
                      </c:pt>
                      <c:pt idx="1914">
                        <c:v>95.85</c:v>
                      </c:pt>
                      <c:pt idx="1915">
                        <c:v>95.9</c:v>
                      </c:pt>
                      <c:pt idx="1916">
                        <c:v>95.95</c:v>
                      </c:pt>
                      <c:pt idx="1917">
                        <c:v>96</c:v>
                      </c:pt>
                      <c:pt idx="1918">
                        <c:v>96.05</c:v>
                      </c:pt>
                      <c:pt idx="1919">
                        <c:v>96.1</c:v>
                      </c:pt>
                      <c:pt idx="1920">
                        <c:v>96.15</c:v>
                      </c:pt>
                      <c:pt idx="1921">
                        <c:v>96.2</c:v>
                      </c:pt>
                      <c:pt idx="1922">
                        <c:v>96.25</c:v>
                      </c:pt>
                      <c:pt idx="1923">
                        <c:v>96.3</c:v>
                      </c:pt>
                      <c:pt idx="1924">
                        <c:v>96.35</c:v>
                      </c:pt>
                      <c:pt idx="1925">
                        <c:v>96.4</c:v>
                      </c:pt>
                      <c:pt idx="1926">
                        <c:v>96.45</c:v>
                      </c:pt>
                      <c:pt idx="1927">
                        <c:v>96.5</c:v>
                      </c:pt>
                      <c:pt idx="1928">
                        <c:v>96.55</c:v>
                      </c:pt>
                      <c:pt idx="1929">
                        <c:v>96.6</c:v>
                      </c:pt>
                      <c:pt idx="1930">
                        <c:v>96.65</c:v>
                      </c:pt>
                      <c:pt idx="1931">
                        <c:v>96.7</c:v>
                      </c:pt>
                      <c:pt idx="1932">
                        <c:v>96.75</c:v>
                      </c:pt>
                      <c:pt idx="1933">
                        <c:v>96.8</c:v>
                      </c:pt>
                      <c:pt idx="1934">
                        <c:v>96.85</c:v>
                      </c:pt>
                      <c:pt idx="1935">
                        <c:v>96.9</c:v>
                      </c:pt>
                      <c:pt idx="1936">
                        <c:v>96.95</c:v>
                      </c:pt>
                      <c:pt idx="1937">
                        <c:v>97</c:v>
                      </c:pt>
                      <c:pt idx="1938">
                        <c:v>97.05</c:v>
                      </c:pt>
                      <c:pt idx="1939">
                        <c:v>97.1</c:v>
                      </c:pt>
                      <c:pt idx="1940">
                        <c:v>97.15</c:v>
                      </c:pt>
                      <c:pt idx="1941">
                        <c:v>97.2</c:v>
                      </c:pt>
                      <c:pt idx="1942">
                        <c:v>97.25</c:v>
                      </c:pt>
                      <c:pt idx="1943">
                        <c:v>97.3</c:v>
                      </c:pt>
                      <c:pt idx="1944">
                        <c:v>97.35</c:v>
                      </c:pt>
                      <c:pt idx="1945">
                        <c:v>97.4</c:v>
                      </c:pt>
                      <c:pt idx="1946">
                        <c:v>97.45</c:v>
                      </c:pt>
                      <c:pt idx="1947">
                        <c:v>97.5</c:v>
                      </c:pt>
                      <c:pt idx="1948">
                        <c:v>97.55</c:v>
                      </c:pt>
                      <c:pt idx="1949">
                        <c:v>97.6</c:v>
                      </c:pt>
                      <c:pt idx="1950">
                        <c:v>97.65</c:v>
                      </c:pt>
                      <c:pt idx="1951">
                        <c:v>97.7</c:v>
                      </c:pt>
                      <c:pt idx="1952">
                        <c:v>97.75</c:v>
                      </c:pt>
                      <c:pt idx="1953">
                        <c:v>97.8</c:v>
                      </c:pt>
                      <c:pt idx="1954">
                        <c:v>97.85</c:v>
                      </c:pt>
                      <c:pt idx="1955">
                        <c:v>97.9</c:v>
                      </c:pt>
                      <c:pt idx="1956">
                        <c:v>97.95</c:v>
                      </c:pt>
                      <c:pt idx="1957">
                        <c:v>98</c:v>
                      </c:pt>
                      <c:pt idx="1958">
                        <c:v>98.05</c:v>
                      </c:pt>
                      <c:pt idx="1959">
                        <c:v>98.1</c:v>
                      </c:pt>
                      <c:pt idx="1960">
                        <c:v>98.15</c:v>
                      </c:pt>
                      <c:pt idx="1961">
                        <c:v>98.2</c:v>
                      </c:pt>
                      <c:pt idx="1962">
                        <c:v>98.25</c:v>
                      </c:pt>
                      <c:pt idx="1963">
                        <c:v>98.3</c:v>
                      </c:pt>
                      <c:pt idx="1964">
                        <c:v>98.35</c:v>
                      </c:pt>
                      <c:pt idx="1965">
                        <c:v>98.4</c:v>
                      </c:pt>
                      <c:pt idx="1966">
                        <c:v>98.45</c:v>
                      </c:pt>
                      <c:pt idx="1967">
                        <c:v>98.5</c:v>
                      </c:pt>
                      <c:pt idx="1968">
                        <c:v>98.55</c:v>
                      </c:pt>
                      <c:pt idx="1969">
                        <c:v>98.6</c:v>
                      </c:pt>
                      <c:pt idx="1970">
                        <c:v>98.65</c:v>
                      </c:pt>
                      <c:pt idx="1971">
                        <c:v>98.7</c:v>
                      </c:pt>
                      <c:pt idx="1972">
                        <c:v>98.75</c:v>
                      </c:pt>
                      <c:pt idx="1973">
                        <c:v>98.8</c:v>
                      </c:pt>
                      <c:pt idx="1974">
                        <c:v>98.85</c:v>
                      </c:pt>
                      <c:pt idx="1975">
                        <c:v>98.9</c:v>
                      </c:pt>
                      <c:pt idx="1976">
                        <c:v>98.95</c:v>
                      </c:pt>
                      <c:pt idx="1977">
                        <c:v>99</c:v>
                      </c:pt>
                      <c:pt idx="1978">
                        <c:v>99.05</c:v>
                      </c:pt>
                      <c:pt idx="1979">
                        <c:v>99.1</c:v>
                      </c:pt>
                      <c:pt idx="1980">
                        <c:v>99.15</c:v>
                      </c:pt>
                      <c:pt idx="1981">
                        <c:v>99.2</c:v>
                      </c:pt>
                      <c:pt idx="1982">
                        <c:v>99.25</c:v>
                      </c:pt>
                      <c:pt idx="1983">
                        <c:v>99.3</c:v>
                      </c:pt>
                      <c:pt idx="1984">
                        <c:v>99.35</c:v>
                      </c:pt>
                      <c:pt idx="1985">
                        <c:v>99.4</c:v>
                      </c:pt>
                      <c:pt idx="1986">
                        <c:v>99.45</c:v>
                      </c:pt>
                      <c:pt idx="1987">
                        <c:v>99.5</c:v>
                      </c:pt>
                      <c:pt idx="1988">
                        <c:v>99.55</c:v>
                      </c:pt>
                      <c:pt idx="1989">
                        <c:v>99.6</c:v>
                      </c:pt>
                      <c:pt idx="1990">
                        <c:v>99.65</c:v>
                      </c:pt>
                      <c:pt idx="1991">
                        <c:v>99.7</c:v>
                      </c:pt>
                      <c:pt idx="1992">
                        <c:v>99.75</c:v>
                      </c:pt>
                      <c:pt idx="1993">
                        <c:v>99.8</c:v>
                      </c:pt>
                      <c:pt idx="1994">
                        <c:v>99.85</c:v>
                      </c:pt>
                      <c:pt idx="1995">
                        <c:v>99.9</c:v>
                      </c:pt>
                      <c:pt idx="1996">
                        <c:v>99.95</c:v>
                      </c:pt>
                      <c:pt idx="1997">
                        <c:v>100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Значения!$E$5:$E$2002</c15:sqref>
                        </c15:formulaRef>
                      </c:ext>
                    </c:extLst>
                    <c:numCache>
                      <c:formatCode>0.00E+00</c:formatCode>
                      <c:ptCount val="1998"/>
                      <c:pt idx="0">
                        <c:v>7.1828016620000002E-12</c:v>
                      </c:pt>
                      <c:pt idx="1">
                        <c:v>9.8912310630000002E-12</c:v>
                      </c:pt>
                      <c:pt idx="2">
                        <c:v>8.6167279910000001E-12</c:v>
                      </c:pt>
                      <c:pt idx="3">
                        <c:v>9.3313985009999995E-12</c:v>
                      </c:pt>
                      <c:pt idx="4">
                        <c:v>9.0590148229999998E-12</c:v>
                      </c:pt>
                      <c:pt idx="5">
                        <c:v>7.5744436759999999E-12</c:v>
                      </c:pt>
                      <c:pt idx="6">
                        <c:v>3.7898018059999999E-12</c:v>
                      </c:pt>
                      <c:pt idx="7">
                        <c:v>7.3287018809999997E-12</c:v>
                      </c:pt>
                      <c:pt idx="8">
                        <c:v>9.3430523730000005E-12</c:v>
                      </c:pt>
                      <c:pt idx="9">
                        <c:v>4.3473493030000004E-12</c:v>
                      </c:pt>
                      <c:pt idx="10">
                        <c:v>6.8170621059999998E-12</c:v>
                      </c:pt>
                      <c:pt idx="11">
                        <c:v>1.075629429E-11</c:v>
                      </c:pt>
                      <c:pt idx="12">
                        <c:v>3.4872564910000001E-12</c:v>
                      </c:pt>
                      <c:pt idx="13">
                        <c:v>2.635204988E-12</c:v>
                      </c:pt>
                      <c:pt idx="14">
                        <c:v>5.2513427629999997E-12</c:v>
                      </c:pt>
                      <c:pt idx="15">
                        <c:v>9.5578293539999994E-12</c:v>
                      </c:pt>
                      <c:pt idx="16">
                        <c:v>3.1358953629999998E-11</c:v>
                      </c:pt>
                      <c:pt idx="17">
                        <c:v>8.6969279000000002E-11</c:v>
                      </c:pt>
                      <c:pt idx="18">
                        <c:v>9.8742174159999996E-11</c:v>
                      </c:pt>
                      <c:pt idx="19">
                        <c:v>1.199590566E-10</c:v>
                      </c:pt>
                      <c:pt idx="20">
                        <c:v>1.146314293E-10</c:v>
                      </c:pt>
                      <c:pt idx="21">
                        <c:v>8.1923030860000003E-11</c:v>
                      </c:pt>
                      <c:pt idx="22">
                        <c:v>5.7687642859999998E-11</c:v>
                      </c:pt>
                      <c:pt idx="23">
                        <c:v>1.9503624409999999E-11</c:v>
                      </c:pt>
                      <c:pt idx="24">
                        <c:v>3.350848245E-12</c:v>
                      </c:pt>
                      <c:pt idx="25">
                        <c:v>7.9822468080000006E-12</c:v>
                      </c:pt>
                      <c:pt idx="26">
                        <c:v>2.097384115E-12</c:v>
                      </c:pt>
                      <c:pt idx="27">
                        <c:v>3.744326897E-12</c:v>
                      </c:pt>
                      <c:pt idx="28">
                        <c:v>4.5333376810000002E-12</c:v>
                      </c:pt>
                      <c:pt idx="29">
                        <c:v>1.1304627370000001E-11</c:v>
                      </c:pt>
                      <c:pt idx="30">
                        <c:v>1.0298015039999999E-11</c:v>
                      </c:pt>
                      <c:pt idx="31">
                        <c:v>4.2644551080000002E-11</c:v>
                      </c:pt>
                      <c:pt idx="32">
                        <c:v>3.3770591880000002E-10</c:v>
                      </c:pt>
                      <c:pt idx="33">
                        <c:v>1.036884134E-9</c:v>
                      </c:pt>
                      <c:pt idx="34">
                        <c:v>1.698490459E-9</c:v>
                      </c:pt>
                      <c:pt idx="35">
                        <c:v>2.3262856090000002E-9</c:v>
                      </c:pt>
                      <c:pt idx="36">
                        <c:v>2.8847677579999998E-9</c:v>
                      </c:pt>
                      <c:pt idx="37">
                        <c:v>3.1185869439999999E-9</c:v>
                      </c:pt>
                      <c:pt idx="38">
                        <c:v>3.1514759689999998E-9</c:v>
                      </c:pt>
                      <c:pt idx="39">
                        <c:v>3.128345361E-9</c:v>
                      </c:pt>
                      <c:pt idx="40">
                        <c:v>3.1318208029999999E-9</c:v>
                      </c:pt>
                      <c:pt idx="41">
                        <c:v>3.0708993129999999E-9</c:v>
                      </c:pt>
                      <c:pt idx="42">
                        <c:v>2.9899616120000001E-9</c:v>
                      </c:pt>
                      <c:pt idx="43">
                        <c:v>2.7603195289999999E-9</c:v>
                      </c:pt>
                      <c:pt idx="44">
                        <c:v>2.4882917950000001E-9</c:v>
                      </c:pt>
                      <c:pt idx="45">
                        <c:v>2.2968313919999999E-9</c:v>
                      </c:pt>
                      <c:pt idx="46">
                        <c:v>1.5677611429999999E-9</c:v>
                      </c:pt>
                      <c:pt idx="47">
                        <c:v>6.8205746609999998E-10</c:v>
                      </c:pt>
                      <c:pt idx="48">
                        <c:v>1.5854399389999999E-11</c:v>
                      </c:pt>
                      <c:pt idx="49">
                        <c:v>5.2777579399999999E-13</c:v>
                      </c:pt>
                      <c:pt idx="50">
                        <c:v>4.9999999119999999E-15</c:v>
                      </c:pt>
                      <c:pt idx="51">
                        <c:v>8.2402341240000001E-13</c:v>
                      </c:pt>
                      <c:pt idx="52">
                        <c:v>4.9999999119999999E-15</c:v>
                      </c:pt>
                      <c:pt idx="53">
                        <c:v>1.5768365350000001E-12</c:v>
                      </c:pt>
                      <c:pt idx="54">
                        <c:v>4.9999999119999999E-15</c:v>
                      </c:pt>
                      <c:pt idx="55">
                        <c:v>4.9999999119999999E-15</c:v>
                      </c:pt>
                      <c:pt idx="56">
                        <c:v>1.853372273E-12</c:v>
                      </c:pt>
                      <c:pt idx="57">
                        <c:v>1.2293722900000001E-12</c:v>
                      </c:pt>
                      <c:pt idx="58">
                        <c:v>4.9999999119999999E-15</c:v>
                      </c:pt>
                      <c:pt idx="59">
                        <c:v>4.6018581740000002E-14</c:v>
                      </c:pt>
                      <c:pt idx="60">
                        <c:v>1.9094511129999999E-12</c:v>
                      </c:pt>
                      <c:pt idx="61">
                        <c:v>4.9999999119999999E-15</c:v>
                      </c:pt>
                      <c:pt idx="62">
                        <c:v>1.182693917E-12</c:v>
                      </c:pt>
                      <c:pt idx="63">
                        <c:v>4.9999999119999999E-15</c:v>
                      </c:pt>
                      <c:pt idx="64">
                        <c:v>4.9999999119999999E-15</c:v>
                      </c:pt>
                      <c:pt idx="65">
                        <c:v>4.9999999119999999E-15</c:v>
                      </c:pt>
                      <c:pt idx="66">
                        <c:v>4.9999999119999999E-15</c:v>
                      </c:pt>
                      <c:pt idx="67">
                        <c:v>5.8072118079999996E-13</c:v>
                      </c:pt>
                      <c:pt idx="68">
                        <c:v>6.6714738120000004E-13</c:v>
                      </c:pt>
                      <c:pt idx="69">
                        <c:v>4.9999999119999999E-15</c:v>
                      </c:pt>
                      <c:pt idx="70">
                        <c:v>4.9999999119999999E-15</c:v>
                      </c:pt>
                      <c:pt idx="71">
                        <c:v>1.84108913E-13</c:v>
                      </c:pt>
                      <c:pt idx="72">
                        <c:v>5.8518223899999997E-13</c:v>
                      </c:pt>
                      <c:pt idx="73">
                        <c:v>4.9999999119999999E-15</c:v>
                      </c:pt>
                      <c:pt idx="74">
                        <c:v>4.9999999119999999E-15</c:v>
                      </c:pt>
                      <c:pt idx="75">
                        <c:v>4.9999999119999999E-15</c:v>
                      </c:pt>
                      <c:pt idx="76">
                        <c:v>4.9999999119999999E-15</c:v>
                      </c:pt>
                      <c:pt idx="77">
                        <c:v>4.9999999119999999E-15</c:v>
                      </c:pt>
                      <c:pt idx="78">
                        <c:v>4.9999999119999999E-15</c:v>
                      </c:pt>
                      <c:pt idx="79">
                        <c:v>4.9999999119999999E-15</c:v>
                      </c:pt>
                      <c:pt idx="80">
                        <c:v>4.9999999119999999E-15</c:v>
                      </c:pt>
                      <c:pt idx="81">
                        <c:v>4.9999999119999999E-15</c:v>
                      </c:pt>
                      <c:pt idx="82">
                        <c:v>4.9999999119999999E-15</c:v>
                      </c:pt>
                      <c:pt idx="83">
                        <c:v>4.9999999119999999E-15</c:v>
                      </c:pt>
                      <c:pt idx="84">
                        <c:v>4.9999999119999999E-15</c:v>
                      </c:pt>
                      <c:pt idx="85">
                        <c:v>4.9999999119999999E-15</c:v>
                      </c:pt>
                      <c:pt idx="86">
                        <c:v>4.9999999119999999E-15</c:v>
                      </c:pt>
                      <c:pt idx="87">
                        <c:v>1.0090389900000001E-12</c:v>
                      </c:pt>
                      <c:pt idx="88">
                        <c:v>3.0850750560000001E-13</c:v>
                      </c:pt>
                      <c:pt idx="89">
                        <c:v>4.9999999119999999E-15</c:v>
                      </c:pt>
                      <c:pt idx="90">
                        <c:v>5.4464728079999997E-13</c:v>
                      </c:pt>
                      <c:pt idx="91">
                        <c:v>4.9999999119999999E-15</c:v>
                      </c:pt>
                      <c:pt idx="92">
                        <c:v>1.0133148659999999E-12</c:v>
                      </c:pt>
                      <c:pt idx="93">
                        <c:v>4.9999999119999999E-15</c:v>
                      </c:pt>
                      <c:pt idx="94">
                        <c:v>4.9999999119999999E-15</c:v>
                      </c:pt>
                      <c:pt idx="95">
                        <c:v>4.9999999119999999E-15</c:v>
                      </c:pt>
                      <c:pt idx="96">
                        <c:v>4.9999999119999999E-15</c:v>
                      </c:pt>
                      <c:pt idx="97">
                        <c:v>4.9999999119999999E-15</c:v>
                      </c:pt>
                      <c:pt idx="98">
                        <c:v>4.2776594979999999E-13</c:v>
                      </c:pt>
                      <c:pt idx="99">
                        <c:v>4.9999999119999999E-15</c:v>
                      </c:pt>
                      <c:pt idx="100">
                        <c:v>4.9999999119999999E-15</c:v>
                      </c:pt>
                      <c:pt idx="101">
                        <c:v>2.0497834120000001E-13</c:v>
                      </c:pt>
                      <c:pt idx="102">
                        <c:v>4.9999999119999999E-15</c:v>
                      </c:pt>
                      <c:pt idx="103">
                        <c:v>4.9999999119999999E-15</c:v>
                      </c:pt>
                      <c:pt idx="104">
                        <c:v>4.9999999119999999E-15</c:v>
                      </c:pt>
                      <c:pt idx="105">
                        <c:v>4.9999999119999999E-15</c:v>
                      </c:pt>
                      <c:pt idx="106">
                        <c:v>4.9999999119999999E-15</c:v>
                      </c:pt>
                      <c:pt idx="107">
                        <c:v>1.942040821E-13</c:v>
                      </c:pt>
                      <c:pt idx="108">
                        <c:v>4.9999999119999999E-15</c:v>
                      </c:pt>
                      <c:pt idx="109">
                        <c:v>4.9999999119999999E-15</c:v>
                      </c:pt>
                      <c:pt idx="110">
                        <c:v>3.0969611639999999E-13</c:v>
                      </c:pt>
                      <c:pt idx="111">
                        <c:v>4.9999999119999999E-15</c:v>
                      </c:pt>
                      <c:pt idx="112">
                        <c:v>9.2185655810000005E-13</c:v>
                      </c:pt>
                      <c:pt idx="113">
                        <c:v>2.075252947E-13</c:v>
                      </c:pt>
                      <c:pt idx="114">
                        <c:v>4.9999999119999999E-15</c:v>
                      </c:pt>
                      <c:pt idx="115">
                        <c:v>1.1754892849999999E-13</c:v>
                      </c:pt>
                      <c:pt idx="116">
                        <c:v>4.9999999119999999E-15</c:v>
                      </c:pt>
                      <c:pt idx="117">
                        <c:v>4.8051086759999997E-13</c:v>
                      </c:pt>
                      <c:pt idx="118">
                        <c:v>4.9999999119999999E-15</c:v>
                      </c:pt>
                      <c:pt idx="119">
                        <c:v>2.3285230080000001E-12</c:v>
                      </c:pt>
                      <c:pt idx="120">
                        <c:v>4.9999999119999999E-15</c:v>
                      </c:pt>
                      <c:pt idx="121">
                        <c:v>9.1246021160000006E-14</c:v>
                      </c:pt>
                      <c:pt idx="122">
                        <c:v>4.9999999119999999E-15</c:v>
                      </c:pt>
                      <c:pt idx="123">
                        <c:v>8.7948479879999999E-13</c:v>
                      </c:pt>
                      <c:pt idx="124">
                        <c:v>3.977429822E-13</c:v>
                      </c:pt>
                      <c:pt idx="125">
                        <c:v>4.9999999119999999E-15</c:v>
                      </c:pt>
                      <c:pt idx="126">
                        <c:v>4.9999999119999999E-15</c:v>
                      </c:pt>
                      <c:pt idx="127">
                        <c:v>4.9999999119999999E-15</c:v>
                      </c:pt>
                      <c:pt idx="128">
                        <c:v>4.2962215820000003E-14</c:v>
                      </c:pt>
                      <c:pt idx="129">
                        <c:v>4.9999999119999999E-15</c:v>
                      </c:pt>
                      <c:pt idx="130">
                        <c:v>4.9999999119999999E-15</c:v>
                      </c:pt>
                      <c:pt idx="131">
                        <c:v>4.9999999119999999E-15</c:v>
                      </c:pt>
                      <c:pt idx="132">
                        <c:v>3.9888529760000002E-13</c:v>
                      </c:pt>
                      <c:pt idx="133">
                        <c:v>4.9999999119999999E-15</c:v>
                      </c:pt>
                      <c:pt idx="134">
                        <c:v>4.9999999119999999E-15</c:v>
                      </c:pt>
                      <c:pt idx="135">
                        <c:v>3.3197598320000001E-12</c:v>
                      </c:pt>
                      <c:pt idx="136">
                        <c:v>4.9999999119999999E-15</c:v>
                      </c:pt>
                      <c:pt idx="137">
                        <c:v>1.716675305E-13</c:v>
                      </c:pt>
                      <c:pt idx="138">
                        <c:v>4.9999999119999999E-15</c:v>
                      </c:pt>
                      <c:pt idx="139">
                        <c:v>4.9999999119999999E-15</c:v>
                      </c:pt>
                      <c:pt idx="140">
                        <c:v>4.9999999119999999E-15</c:v>
                      </c:pt>
                      <c:pt idx="141">
                        <c:v>4.9999999119999999E-15</c:v>
                      </c:pt>
                      <c:pt idx="142">
                        <c:v>4.9999999119999999E-15</c:v>
                      </c:pt>
                      <c:pt idx="143">
                        <c:v>1.6607966089999999E-13</c:v>
                      </c:pt>
                      <c:pt idx="144">
                        <c:v>4.9999999119999999E-15</c:v>
                      </c:pt>
                      <c:pt idx="145">
                        <c:v>4.9999999119999999E-15</c:v>
                      </c:pt>
                      <c:pt idx="146">
                        <c:v>4.9999999119999999E-15</c:v>
                      </c:pt>
                      <c:pt idx="147">
                        <c:v>4.9999999119999999E-15</c:v>
                      </c:pt>
                      <c:pt idx="148">
                        <c:v>4.9999999119999999E-15</c:v>
                      </c:pt>
                      <c:pt idx="149">
                        <c:v>4.9999999119999999E-15</c:v>
                      </c:pt>
                      <c:pt idx="150">
                        <c:v>4.9999999119999999E-15</c:v>
                      </c:pt>
                      <c:pt idx="151">
                        <c:v>4.9999999119999999E-15</c:v>
                      </c:pt>
                      <c:pt idx="152">
                        <c:v>4.3068342950000001E-13</c:v>
                      </c:pt>
                      <c:pt idx="153">
                        <c:v>4.9999999119999999E-15</c:v>
                      </c:pt>
                      <c:pt idx="154">
                        <c:v>4.9999999119999999E-15</c:v>
                      </c:pt>
                      <c:pt idx="155">
                        <c:v>4.9999999119999999E-15</c:v>
                      </c:pt>
                      <c:pt idx="156">
                        <c:v>4.9999999119999999E-15</c:v>
                      </c:pt>
                      <c:pt idx="157">
                        <c:v>5.6701404639999995E-13</c:v>
                      </c:pt>
                      <c:pt idx="158">
                        <c:v>6.8327792430000003E-13</c:v>
                      </c:pt>
                      <c:pt idx="159">
                        <c:v>4.9999999119999999E-15</c:v>
                      </c:pt>
                      <c:pt idx="160">
                        <c:v>4.9999999119999999E-15</c:v>
                      </c:pt>
                      <c:pt idx="161">
                        <c:v>3.6041888870000002E-13</c:v>
                      </c:pt>
                      <c:pt idx="162">
                        <c:v>4.9999999119999999E-15</c:v>
                      </c:pt>
                      <c:pt idx="163">
                        <c:v>3.3113675649999998E-13</c:v>
                      </c:pt>
                      <c:pt idx="164">
                        <c:v>4.9999999119999999E-15</c:v>
                      </c:pt>
                      <c:pt idx="165">
                        <c:v>3.8764786739999999E-13</c:v>
                      </c:pt>
                      <c:pt idx="166">
                        <c:v>4.9999999119999999E-15</c:v>
                      </c:pt>
                      <c:pt idx="167">
                        <c:v>4.9999999119999999E-15</c:v>
                      </c:pt>
                      <c:pt idx="168">
                        <c:v>4.9999999119999999E-15</c:v>
                      </c:pt>
                      <c:pt idx="169">
                        <c:v>4.9999999119999999E-15</c:v>
                      </c:pt>
                      <c:pt idx="170">
                        <c:v>4.9999999119999999E-15</c:v>
                      </c:pt>
                      <c:pt idx="171">
                        <c:v>4.9999999119999999E-15</c:v>
                      </c:pt>
                      <c:pt idx="172">
                        <c:v>4.9999999119999999E-15</c:v>
                      </c:pt>
                      <c:pt idx="173">
                        <c:v>4.9999999119999999E-15</c:v>
                      </c:pt>
                      <c:pt idx="174">
                        <c:v>1.897430238E-13</c:v>
                      </c:pt>
                      <c:pt idx="175">
                        <c:v>4.9999999119999999E-15</c:v>
                      </c:pt>
                      <c:pt idx="176">
                        <c:v>4.9999999119999999E-15</c:v>
                      </c:pt>
                      <c:pt idx="177">
                        <c:v>2.4827628019999999E-13</c:v>
                      </c:pt>
                      <c:pt idx="178">
                        <c:v>4.9999999119999999E-15</c:v>
                      </c:pt>
                      <c:pt idx="179">
                        <c:v>2.3058670860000002E-13</c:v>
                      </c:pt>
                      <c:pt idx="180">
                        <c:v>8.6259780789999997E-13</c:v>
                      </c:pt>
                      <c:pt idx="181">
                        <c:v>1.932007072E-13</c:v>
                      </c:pt>
                      <c:pt idx="182">
                        <c:v>4.9999999119999999E-15</c:v>
                      </c:pt>
                      <c:pt idx="183">
                        <c:v>4.9999999119999999E-15</c:v>
                      </c:pt>
                      <c:pt idx="184">
                        <c:v>5.1081534840000003E-14</c:v>
                      </c:pt>
                      <c:pt idx="185">
                        <c:v>4.9999999119999999E-15</c:v>
                      </c:pt>
                      <c:pt idx="186">
                        <c:v>4.9999999119999999E-15</c:v>
                      </c:pt>
                      <c:pt idx="187">
                        <c:v>4.9999999119999999E-15</c:v>
                      </c:pt>
                      <c:pt idx="188">
                        <c:v>4.9999999119999999E-15</c:v>
                      </c:pt>
                      <c:pt idx="189">
                        <c:v>9.9678273449999998E-13</c:v>
                      </c:pt>
                      <c:pt idx="190">
                        <c:v>4.9999999119999999E-15</c:v>
                      </c:pt>
                      <c:pt idx="191">
                        <c:v>4.9999999119999999E-15</c:v>
                      </c:pt>
                      <c:pt idx="192">
                        <c:v>2.0919236399999999E-13</c:v>
                      </c:pt>
                      <c:pt idx="193">
                        <c:v>4.9999999119999999E-15</c:v>
                      </c:pt>
                      <c:pt idx="194">
                        <c:v>4.9999999119999999E-15</c:v>
                      </c:pt>
                      <c:pt idx="195">
                        <c:v>4.9999999119999999E-15</c:v>
                      </c:pt>
                      <c:pt idx="196">
                        <c:v>9.1052664539999999E-13</c:v>
                      </c:pt>
                      <c:pt idx="197">
                        <c:v>4.9999999119999999E-15</c:v>
                      </c:pt>
                      <c:pt idx="198">
                        <c:v>4.9999999119999999E-15</c:v>
                      </c:pt>
                      <c:pt idx="199">
                        <c:v>4.9999999119999999E-15</c:v>
                      </c:pt>
                      <c:pt idx="200">
                        <c:v>4.9999999119999999E-15</c:v>
                      </c:pt>
                      <c:pt idx="201">
                        <c:v>4.9999999119999999E-15</c:v>
                      </c:pt>
                      <c:pt idx="202">
                        <c:v>4.9999999119999999E-15</c:v>
                      </c:pt>
                      <c:pt idx="203">
                        <c:v>4.9999999119999999E-15</c:v>
                      </c:pt>
                      <c:pt idx="204">
                        <c:v>1.290829423E-14</c:v>
                      </c:pt>
                      <c:pt idx="205">
                        <c:v>4.9999999119999999E-15</c:v>
                      </c:pt>
                      <c:pt idx="206">
                        <c:v>4.9999999119999999E-15</c:v>
                      </c:pt>
                      <c:pt idx="207">
                        <c:v>4.9999999119999999E-15</c:v>
                      </c:pt>
                      <c:pt idx="208">
                        <c:v>4.9999999119999999E-15</c:v>
                      </c:pt>
                      <c:pt idx="209">
                        <c:v>4.9999999119999999E-15</c:v>
                      </c:pt>
                      <c:pt idx="210">
                        <c:v>2.406046282E-13</c:v>
                      </c:pt>
                      <c:pt idx="211">
                        <c:v>4.9999999119999999E-15</c:v>
                      </c:pt>
                      <c:pt idx="212">
                        <c:v>1.5288193889999999E-13</c:v>
                      </c:pt>
                      <c:pt idx="213">
                        <c:v>4.9999999119999999E-15</c:v>
                      </c:pt>
                      <c:pt idx="214">
                        <c:v>8.2340585090000002E-13</c:v>
                      </c:pt>
                      <c:pt idx="215">
                        <c:v>4.9999999119999999E-15</c:v>
                      </c:pt>
                      <c:pt idx="216">
                        <c:v>4.9999999119999999E-15</c:v>
                      </c:pt>
                      <c:pt idx="217">
                        <c:v>1.11266519E-13</c:v>
                      </c:pt>
                      <c:pt idx="218">
                        <c:v>4.9999999119999999E-15</c:v>
                      </c:pt>
                      <c:pt idx="219">
                        <c:v>4.9999999119999999E-15</c:v>
                      </c:pt>
                      <c:pt idx="220">
                        <c:v>4.9999999119999999E-15</c:v>
                      </c:pt>
                      <c:pt idx="221">
                        <c:v>4.9999999119999999E-15</c:v>
                      </c:pt>
                      <c:pt idx="222">
                        <c:v>4.9999999119999999E-15</c:v>
                      </c:pt>
                      <c:pt idx="223">
                        <c:v>4.9999999119999999E-15</c:v>
                      </c:pt>
                      <c:pt idx="224">
                        <c:v>4.2236776140000001E-14</c:v>
                      </c:pt>
                      <c:pt idx="225">
                        <c:v>4.2679352889999998E-13</c:v>
                      </c:pt>
                      <c:pt idx="226">
                        <c:v>4.9999999119999999E-15</c:v>
                      </c:pt>
                      <c:pt idx="227">
                        <c:v>4.9999999119999999E-15</c:v>
                      </c:pt>
                      <c:pt idx="228">
                        <c:v>4.9999999119999999E-15</c:v>
                      </c:pt>
                      <c:pt idx="229">
                        <c:v>3.6236373059999999E-13</c:v>
                      </c:pt>
                      <c:pt idx="230">
                        <c:v>4.9999999119999999E-15</c:v>
                      </c:pt>
                      <c:pt idx="231">
                        <c:v>4.9999999119999999E-15</c:v>
                      </c:pt>
                      <c:pt idx="232">
                        <c:v>4.9999999119999999E-15</c:v>
                      </c:pt>
                      <c:pt idx="233">
                        <c:v>3.595277288E-12</c:v>
                      </c:pt>
                      <c:pt idx="234">
                        <c:v>5.0459974740000003E-12</c:v>
                      </c:pt>
                      <c:pt idx="235">
                        <c:v>6.8766593979999996E-12</c:v>
                      </c:pt>
                      <c:pt idx="236">
                        <c:v>1.270118299E-11</c:v>
                      </c:pt>
                      <c:pt idx="237">
                        <c:v>1.9289464119999999E-11</c:v>
                      </c:pt>
                      <c:pt idx="238">
                        <c:v>1.885555601E-11</c:v>
                      </c:pt>
                      <c:pt idx="239">
                        <c:v>2.0568458389999999E-11</c:v>
                      </c:pt>
                      <c:pt idx="240">
                        <c:v>2.65565122E-11</c:v>
                      </c:pt>
                      <c:pt idx="241">
                        <c:v>2.6056769590000002E-11</c:v>
                      </c:pt>
                      <c:pt idx="242">
                        <c:v>2.0668824290000002E-11</c:v>
                      </c:pt>
                      <c:pt idx="243">
                        <c:v>2.0899917210000001E-11</c:v>
                      </c:pt>
                      <c:pt idx="244">
                        <c:v>2.0682391559999999E-11</c:v>
                      </c:pt>
                      <c:pt idx="245">
                        <c:v>1.6970855280000001E-11</c:v>
                      </c:pt>
                      <c:pt idx="246">
                        <c:v>1.4394881119999999E-11</c:v>
                      </c:pt>
                      <c:pt idx="247">
                        <c:v>5.0150790639999999E-12</c:v>
                      </c:pt>
                      <c:pt idx="248">
                        <c:v>2.2817980139999998E-12</c:v>
                      </c:pt>
                      <c:pt idx="249">
                        <c:v>4.9999999119999999E-15</c:v>
                      </c:pt>
                      <c:pt idx="250">
                        <c:v>4.9999999119999999E-15</c:v>
                      </c:pt>
                      <c:pt idx="251">
                        <c:v>4.9999999119999999E-15</c:v>
                      </c:pt>
                      <c:pt idx="252">
                        <c:v>6.0992611790000002E-13</c:v>
                      </c:pt>
                      <c:pt idx="253">
                        <c:v>8.1687635170000001E-13</c:v>
                      </c:pt>
                      <c:pt idx="254">
                        <c:v>1.2946974219999999E-12</c:v>
                      </c:pt>
                      <c:pt idx="255">
                        <c:v>1.6449864469999999E-12</c:v>
                      </c:pt>
                      <c:pt idx="256">
                        <c:v>1.9225255069999999E-12</c:v>
                      </c:pt>
                      <c:pt idx="257">
                        <c:v>3.6969073640000003E-12</c:v>
                      </c:pt>
                      <c:pt idx="258">
                        <c:v>4.8917306839999999E-12</c:v>
                      </c:pt>
                      <c:pt idx="259">
                        <c:v>2.6685157990000001E-12</c:v>
                      </c:pt>
                      <c:pt idx="260">
                        <c:v>3.7923791710000001E-12</c:v>
                      </c:pt>
                      <c:pt idx="261">
                        <c:v>6.836989742E-12</c:v>
                      </c:pt>
                      <c:pt idx="262">
                        <c:v>6.040399517E-12</c:v>
                      </c:pt>
                      <c:pt idx="263">
                        <c:v>5.2862436650000003E-12</c:v>
                      </c:pt>
                      <c:pt idx="264">
                        <c:v>4.1742347429999998E-12</c:v>
                      </c:pt>
                      <c:pt idx="265">
                        <c:v>3.408594587E-12</c:v>
                      </c:pt>
                      <c:pt idx="266">
                        <c:v>1.9286226260000002E-12</c:v>
                      </c:pt>
                      <c:pt idx="267">
                        <c:v>2.2035066910000002E-12</c:v>
                      </c:pt>
                      <c:pt idx="268">
                        <c:v>3.5620470330000002E-13</c:v>
                      </c:pt>
                      <c:pt idx="269">
                        <c:v>4.9999999119999999E-15</c:v>
                      </c:pt>
                      <c:pt idx="270">
                        <c:v>4.9999999119999999E-15</c:v>
                      </c:pt>
                      <c:pt idx="271">
                        <c:v>4.9999999119999999E-15</c:v>
                      </c:pt>
                      <c:pt idx="272">
                        <c:v>2.0163452069999998E-12</c:v>
                      </c:pt>
                      <c:pt idx="273">
                        <c:v>6.0574646429999999E-14</c:v>
                      </c:pt>
                      <c:pt idx="274">
                        <c:v>1.2637792289999999E-12</c:v>
                      </c:pt>
                      <c:pt idx="275">
                        <c:v>4.3605626920000003E-12</c:v>
                      </c:pt>
                      <c:pt idx="276">
                        <c:v>2.8373700959999998E-12</c:v>
                      </c:pt>
                      <c:pt idx="277">
                        <c:v>4.2841854199999997E-12</c:v>
                      </c:pt>
                      <c:pt idx="278">
                        <c:v>9.2843805559999994E-12</c:v>
                      </c:pt>
                      <c:pt idx="279">
                        <c:v>5.347632493E-12</c:v>
                      </c:pt>
                      <c:pt idx="280">
                        <c:v>9.723935199E-12</c:v>
                      </c:pt>
                      <c:pt idx="281">
                        <c:v>9.685746996E-12</c:v>
                      </c:pt>
                      <c:pt idx="282">
                        <c:v>1.272308647E-11</c:v>
                      </c:pt>
                      <c:pt idx="283">
                        <c:v>6.4089493259999996E-12</c:v>
                      </c:pt>
                      <c:pt idx="284">
                        <c:v>7.4689542749999992E-12</c:v>
                      </c:pt>
                      <c:pt idx="285">
                        <c:v>7.7970763530000004E-12</c:v>
                      </c:pt>
                      <c:pt idx="286">
                        <c:v>9.2537861049999999E-12</c:v>
                      </c:pt>
                      <c:pt idx="287">
                        <c:v>3.4004903929999998E-12</c:v>
                      </c:pt>
                      <c:pt idx="288">
                        <c:v>4.9999999119999999E-15</c:v>
                      </c:pt>
                      <c:pt idx="289">
                        <c:v>3.0554383889999998E-13</c:v>
                      </c:pt>
                      <c:pt idx="290">
                        <c:v>4.9999999119999999E-15</c:v>
                      </c:pt>
                      <c:pt idx="291">
                        <c:v>4.9999999119999999E-15</c:v>
                      </c:pt>
                      <c:pt idx="292">
                        <c:v>4.9999999119999999E-15</c:v>
                      </c:pt>
                      <c:pt idx="293">
                        <c:v>3.6450936669999998E-13</c:v>
                      </c:pt>
                      <c:pt idx="294">
                        <c:v>3.2464703670000001E-12</c:v>
                      </c:pt>
                      <c:pt idx="295">
                        <c:v>1.1536125789999999E-12</c:v>
                      </c:pt>
                      <c:pt idx="296">
                        <c:v>8.2236960300000002E-12</c:v>
                      </c:pt>
                      <c:pt idx="297">
                        <c:v>1.4185907659999999E-11</c:v>
                      </c:pt>
                      <c:pt idx="298">
                        <c:v>1.1521363720000001E-11</c:v>
                      </c:pt>
                      <c:pt idx="299">
                        <c:v>1.229808703E-11</c:v>
                      </c:pt>
                      <c:pt idx="300">
                        <c:v>1.614947412E-11</c:v>
                      </c:pt>
                      <c:pt idx="301">
                        <c:v>1.5455348810000001E-11</c:v>
                      </c:pt>
                      <c:pt idx="302">
                        <c:v>1.0737370190000001E-11</c:v>
                      </c:pt>
                      <c:pt idx="303">
                        <c:v>1.501472904E-11</c:v>
                      </c:pt>
                      <c:pt idx="304">
                        <c:v>1.5895260799999999E-11</c:v>
                      </c:pt>
                      <c:pt idx="305">
                        <c:v>1.4176632089999999E-11</c:v>
                      </c:pt>
                      <c:pt idx="306">
                        <c:v>1.712793102E-11</c:v>
                      </c:pt>
                      <c:pt idx="307">
                        <c:v>9.2722782580000005E-12</c:v>
                      </c:pt>
                      <c:pt idx="308">
                        <c:v>1.155125258E-12</c:v>
                      </c:pt>
                      <c:pt idx="309">
                        <c:v>4.9999999119999999E-15</c:v>
                      </c:pt>
                      <c:pt idx="310">
                        <c:v>4.9999999119999999E-15</c:v>
                      </c:pt>
                      <c:pt idx="311">
                        <c:v>2.7572508079999999E-14</c:v>
                      </c:pt>
                      <c:pt idx="312">
                        <c:v>4.9999999119999999E-15</c:v>
                      </c:pt>
                      <c:pt idx="313">
                        <c:v>3.9642286849999997E-12</c:v>
                      </c:pt>
                      <c:pt idx="314">
                        <c:v>1.4904038070000001E-11</c:v>
                      </c:pt>
                      <c:pt idx="315">
                        <c:v>1.8073693579999999E-11</c:v>
                      </c:pt>
                      <c:pt idx="316">
                        <c:v>3.529286932E-11</c:v>
                      </c:pt>
                      <c:pt idx="317">
                        <c:v>3.1846410929999997E-11</c:v>
                      </c:pt>
                      <c:pt idx="318">
                        <c:v>4.4051293860000001E-11</c:v>
                      </c:pt>
                      <c:pt idx="319">
                        <c:v>4.1211506430000002E-11</c:v>
                      </c:pt>
                      <c:pt idx="320">
                        <c:v>4.344364452E-11</c:v>
                      </c:pt>
                      <c:pt idx="321">
                        <c:v>6.0204896619999998E-11</c:v>
                      </c:pt>
                      <c:pt idx="322">
                        <c:v>3.9315193460000002E-11</c:v>
                      </c:pt>
                      <c:pt idx="323">
                        <c:v>3.1033866450000003E-11</c:v>
                      </c:pt>
                      <c:pt idx="324">
                        <c:v>2.443772094E-11</c:v>
                      </c:pt>
                      <c:pt idx="325">
                        <c:v>2.9187315760000001E-11</c:v>
                      </c:pt>
                      <c:pt idx="326">
                        <c:v>2.653511612E-11</c:v>
                      </c:pt>
                      <c:pt idx="327">
                        <c:v>1.626541436E-11</c:v>
                      </c:pt>
                      <c:pt idx="328">
                        <c:v>4.9999999119999999E-15</c:v>
                      </c:pt>
                      <c:pt idx="329">
                        <c:v>4.9999999119999999E-15</c:v>
                      </c:pt>
                      <c:pt idx="330">
                        <c:v>4.9999999119999999E-15</c:v>
                      </c:pt>
                      <c:pt idx="331">
                        <c:v>5.3706816550000001E-13</c:v>
                      </c:pt>
                      <c:pt idx="332">
                        <c:v>3.0981960699999999E-13</c:v>
                      </c:pt>
                      <c:pt idx="333">
                        <c:v>6.5118921540000003E-12</c:v>
                      </c:pt>
                      <c:pt idx="334">
                        <c:v>1.409438885E-11</c:v>
                      </c:pt>
                      <c:pt idx="335">
                        <c:v>2.503453521E-11</c:v>
                      </c:pt>
                      <c:pt idx="336">
                        <c:v>3.4708007299999999E-11</c:v>
                      </c:pt>
                      <c:pt idx="337">
                        <c:v>3.9564532210000002E-11</c:v>
                      </c:pt>
                      <c:pt idx="338">
                        <c:v>5.4844653120000002E-11</c:v>
                      </c:pt>
                      <c:pt idx="339">
                        <c:v>3.6939715180000002E-11</c:v>
                      </c:pt>
                      <c:pt idx="340">
                        <c:v>3.7632584549999998E-11</c:v>
                      </c:pt>
                      <c:pt idx="341">
                        <c:v>5.1136327809999997E-11</c:v>
                      </c:pt>
                      <c:pt idx="342">
                        <c:v>5.106767786E-11</c:v>
                      </c:pt>
                      <c:pt idx="343">
                        <c:v>4.2312320309999999E-11</c:v>
                      </c:pt>
                      <c:pt idx="344">
                        <c:v>4.5952221189999997E-11</c:v>
                      </c:pt>
                      <c:pt idx="345">
                        <c:v>3.355219227E-11</c:v>
                      </c:pt>
                      <c:pt idx="346">
                        <c:v>2.6639834440000001E-11</c:v>
                      </c:pt>
                      <c:pt idx="347">
                        <c:v>1.407040109E-11</c:v>
                      </c:pt>
                      <c:pt idx="348">
                        <c:v>2.054210101E-12</c:v>
                      </c:pt>
                      <c:pt idx="349">
                        <c:v>1.310708269E-13</c:v>
                      </c:pt>
                      <c:pt idx="350">
                        <c:v>4.9999999119999999E-15</c:v>
                      </c:pt>
                      <c:pt idx="351">
                        <c:v>2.6911912369999999E-12</c:v>
                      </c:pt>
                      <c:pt idx="352">
                        <c:v>5.5060981820000001E-12</c:v>
                      </c:pt>
                      <c:pt idx="353">
                        <c:v>2.0412956049999999E-11</c:v>
                      </c:pt>
                      <c:pt idx="354">
                        <c:v>5.5651858119999999E-11</c:v>
                      </c:pt>
                      <c:pt idx="355">
                        <c:v>8.3271486929999995E-11</c:v>
                      </c:pt>
                      <c:pt idx="356">
                        <c:v>9.135889267E-11</c:v>
                      </c:pt>
                      <c:pt idx="357">
                        <c:v>1.1770068250000001E-10</c:v>
                      </c:pt>
                      <c:pt idx="358">
                        <c:v>1.3630717389999999E-10</c:v>
                      </c:pt>
                      <c:pt idx="359">
                        <c:v>1.5739874680000001E-10</c:v>
                      </c:pt>
                      <c:pt idx="360">
                        <c:v>1.3532748530000001E-10</c:v>
                      </c:pt>
                      <c:pt idx="361">
                        <c:v>1.7170218030000001E-10</c:v>
                      </c:pt>
                      <c:pt idx="362">
                        <c:v>1.574765318E-10</c:v>
                      </c:pt>
                      <c:pt idx="363">
                        <c:v>1.3259693340000001E-10</c:v>
                      </c:pt>
                      <c:pt idx="364">
                        <c:v>1.137761552E-10</c:v>
                      </c:pt>
                      <c:pt idx="365">
                        <c:v>1.209660982E-10</c:v>
                      </c:pt>
                      <c:pt idx="366">
                        <c:v>7.909798511E-11</c:v>
                      </c:pt>
                      <c:pt idx="367">
                        <c:v>6.7717775829999994E-11</c:v>
                      </c:pt>
                      <c:pt idx="368">
                        <c:v>9.4884438849999998E-12</c:v>
                      </c:pt>
                      <c:pt idx="369">
                        <c:v>4.9999999119999999E-15</c:v>
                      </c:pt>
                      <c:pt idx="370">
                        <c:v>4.9999999119999999E-15</c:v>
                      </c:pt>
                      <c:pt idx="371">
                        <c:v>4.9999999119999999E-15</c:v>
                      </c:pt>
                      <c:pt idx="372">
                        <c:v>4.9999999119999999E-15</c:v>
                      </c:pt>
                      <c:pt idx="373">
                        <c:v>4.9999999119999999E-15</c:v>
                      </c:pt>
                      <c:pt idx="374">
                        <c:v>1.358000301E-12</c:v>
                      </c:pt>
                      <c:pt idx="375">
                        <c:v>1.9568591539999999E-13</c:v>
                      </c:pt>
                      <c:pt idx="376">
                        <c:v>3.897781078E-13</c:v>
                      </c:pt>
                      <c:pt idx="377">
                        <c:v>6.0484760650000002E-13</c:v>
                      </c:pt>
                      <c:pt idx="378">
                        <c:v>1.1348886240000001E-12</c:v>
                      </c:pt>
                      <c:pt idx="379">
                        <c:v>3.2920836200000001E-12</c:v>
                      </c:pt>
                      <c:pt idx="380">
                        <c:v>2.1473393809999999E-13</c:v>
                      </c:pt>
                      <c:pt idx="381">
                        <c:v>1.163460821E-12</c:v>
                      </c:pt>
                      <c:pt idx="382">
                        <c:v>1.016263029E-12</c:v>
                      </c:pt>
                      <c:pt idx="383">
                        <c:v>4.4835755119999998E-13</c:v>
                      </c:pt>
                      <c:pt idx="384">
                        <c:v>3.2786420060000001E-13</c:v>
                      </c:pt>
                      <c:pt idx="385">
                        <c:v>4.9999999119999999E-15</c:v>
                      </c:pt>
                      <c:pt idx="386">
                        <c:v>5.8792982420000003E-13</c:v>
                      </c:pt>
                      <c:pt idx="387">
                        <c:v>4.9999999119999999E-15</c:v>
                      </c:pt>
                      <c:pt idx="388">
                        <c:v>2.6738973449999998E-14</c:v>
                      </c:pt>
                      <c:pt idx="389">
                        <c:v>5.2865562410000002E-13</c:v>
                      </c:pt>
                      <c:pt idx="390">
                        <c:v>4.9999999119999999E-15</c:v>
                      </c:pt>
                      <c:pt idx="391">
                        <c:v>2.7212493330000001E-13</c:v>
                      </c:pt>
                      <c:pt idx="392">
                        <c:v>4.9999999119999999E-15</c:v>
                      </c:pt>
                      <c:pt idx="393">
                        <c:v>4.3667245379999998E-13</c:v>
                      </c:pt>
                      <c:pt idx="394">
                        <c:v>1.3145674870000001E-13</c:v>
                      </c:pt>
                      <c:pt idx="395">
                        <c:v>1.509832298E-13</c:v>
                      </c:pt>
                      <c:pt idx="396">
                        <c:v>9.4930161819999995E-13</c:v>
                      </c:pt>
                      <c:pt idx="397">
                        <c:v>1.118279514E-12</c:v>
                      </c:pt>
                      <c:pt idx="398">
                        <c:v>4.9999999119999999E-15</c:v>
                      </c:pt>
                      <c:pt idx="399">
                        <c:v>1.156005196E-12</c:v>
                      </c:pt>
                      <c:pt idx="400">
                        <c:v>8.5324363680000001E-13</c:v>
                      </c:pt>
                      <c:pt idx="401">
                        <c:v>1.138006789E-12</c:v>
                      </c:pt>
                      <c:pt idx="402">
                        <c:v>1.2373880130000001E-13</c:v>
                      </c:pt>
                      <c:pt idx="403">
                        <c:v>3.7401792820000002E-13</c:v>
                      </c:pt>
                      <c:pt idx="404">
                        <c:v>1.132202622E-12</c:v>
                      </c:pt>
                      <c:pt idx="405">
                        <c:v>4.1560239410000002E-13</c:v>
                      </c:pt>
                      <c:pt idx="406">
                        <c:v>1.94217537E-12</c:v>
                      </c:pt>
                      <c:pt idx="407">
                        <c:v>4.9999999119999999E-15</c:v>
                      </c:pt>
                      <c:pt idx="408">
                        <c:v>5.1220090449999995E-13</c:v>
                      </c:pt>
                      <c:pt idx="409">
                        <c:v>4.9999999119999999E-15</c:v>
                      </c:pt>
                      <c:pt idx="410">
                        <c:v>4.9999999119999999E-15</c:v>
                      </c:pt>
                      <c:pt idx="411">
                        <c:v>4.9999999119999999E-15</c:v>
                      </c:pt>
                      <c:pt idx="412">
                        <c:v>4.9999999119999999E-15</c:v>
                      </c:pt>
                      <c:pt idx="413">
                        <c:v>4.9999999119999999E-15</c:v>
                      </c:pt>
                      <c:pt idx="414">
                        <c:v>6.3181442500000004E-13</c:v>
                      </c:pt>
                      <c:pt idx="415">
                        <c:v>4.9999999119999999E-15</c:v>
                      </c:pt>
                      <c:pt idx="416">
                        <c:v>4.9999999119999999E-15</c:v>
                      </c:pt>
                      <c:pt idx="417">
                        <c:v>5.9743827719999997E-13</c:v>
                      </c:pt>
                      <c:pt idx="418">
                        <c:v>4.9999999119999999E-15</c:v>
                      </c:pt>
                      <c:pt idx="419">
                        <c:v>4.9999999119999999E-15</c:v>
                      </c:pt>
                      <c:pt idx="420">
                        <c:v>4.9999999119999999E-15</c:v>
                      </c:pt>
                      <c:pt idx="421">
                        <c:v>4.9999999119999999E-15</c:v>
                      </c:pt>
                      <c:pt idx="422">
                        <c:v>4.9999999119999999E-15</c:v>
                      </c:pt>
                      <c:pt idx="423">
                        <c:v>4.9999999119999999E-15</c:v>
                      </c:pt>
                      <c:pt idx="424">
                        <c:v>4.9999999119999999E-15</c:v>
                      </c:pt>
                      <c:pt idx="425">
                        <c:v>2.606868172E-13</c:v>
                      </c:pt>
                      <c:pt idx="426">
                        <c:v>4.9999999119999999E-15</c:v>
                      </c:pt>
                      <c:pt idx="427">
                        <c:v>4.9999999119999999E-15</c:v>
                      </c:pt>
                      <c:pt idx="428">
                        <c:v>4.9999999119999999E-15</c:v>
                      </c:pt>
                      <c:pt idx="429">
                        <c:v>4.9999999119999999E-15</c:v>
                      </c:pt>
                      <c:pt idx="430">
                        <c:v>4.9999999119999999E-15</c:v>
                      </c:pt>
                      <c:pt idx="431">
                        <c:v>6.0808926249999996E-13</c:v>
                      </c:pt>
                      <c:pt idx="432">
                        <c:v>4.9999999119999999E-15</c:v>
                      </c:pt>
                      <c:pt idx="433">
                        <c:v>4.9999999119999999E-15</c:v>
                      </c:pt>
                      <c:pt idx="434">
                        <c:v>4.9999999119999999E-15</c:v>
                      </c:pt>
                      <c:pt idx="435">
                        <c:v>7.9432440439999997E-13</c:v>
                      </c:pt>
                      <c:pt idx="436">
                        <c:v>4.9999999119999999E-15</c:v>
                      </c:pt>
                      <c:pt idx="437">
                        <c:v>4.9999999119999999E-15</c:v>
                      </c:pt>
                      <c:pt idx="438">
                        <c:v>9.538708799E-13</c:v>
                      </c:pt>
                      <c:pt idx="439">
                        <c:v>4.9999999119999999E-15</c:v>
                      </c:pt>
                      <c:pt idx="440">
                        <c:v>4.2997338549999998E-13</c:v>
                      </c:pt>
                      <c:pt idx="441">
                        <c:v>1.627605386E-12</c:v>
                      </c:pt>
                      <c:pt idx="442">
                        <c:v>4.9999999119999999E-15</c:v>
                      </c:pt>
                      <c:pt idx="443">
                        <c:v>7.7999981689999996E-13</c:v>
                      </c:pt>
                      <c:pt idx="444">
                        <c:v>1.824661299E-12</c:v>
                      </c:pt>
                      <c:pt idx="445">
                        <c:v>1.3372235180000001E-12</c:v>
                      </c:pt>
                      <c:pt idx="446">
                        <c:v>4.9999999119999999E-15</c:v>
                      </c:pt>
                      <c:pt idx="447">
                        <c:v>4.9999999119999999E-15</c:v>
                      </c:pt>
                      <c:pt idx="448">
                        <c:v>4.9999999119999999E-15</c:v>
                      </c:pt>
                      <c:pt idx="449">
                        <c:v>4.9999999119999999E-15</c:v>
                      </c:pt>
                      <c:pt idx="450">
                        <c:v>4.9999999119999999E-15</c:v>
                      </c:pt>
                      <c:pt idx="451">
                        <c:v>4.9999999119999999E-15</c:v>
                      </c:pt>
                      <c:pt idx="452">
                        <c:v>4.9999999119999999E-15</c:v>
                      </c:pt>
                      <c:pt idx="453">
                        <c:v>4.9999999119999999E-15</c:v>
                      </c:pt>
                      <c:pt idx="454">
                        <c:v>4.9999999119999999E-15</c:v>
                      </c:pt>
                      <c:pt idx="455">
                        <c:v>4.9999999119999999E-15</c:v>
                      </c:pt>
                      <c:pt idx="456">
                        <c:v>4.9999999119999999E-15</c:v>
                      </c:pt>
                      <c:pt idx="457">
                        <c:v>4.9999999119999999E-15</c:v>
                      </c:pt>
                      <c:pt idx="458">
                        <c:v>4.9999999119999999E-15</c:v>
                      </c:pt>
                      <c:pt idx="459">
                        <c:v>1.8870880339999999E-13</c:v>
                      </c:pt>
                      <c:pt idx="460">
                        <c:v>4.9999999119999999E-15</c:v>
                      </c:pt>
                      <c:pt idx="461">
                        <c:v>4.9999999119999999E-15</c:v>
                      </c:pt>
                      <c:pt idx="462">
                        <c:v>4.9999999119999999E-15</c:v>
                      </c:pt>
                      <c:pt idx="463">
                        <c:v>4.9999999119999999E-15</c:v>
                      </c:pt>
                      <c:pt idx="464">
                        <c:v>2.0189078269999998E-12</c:v>
                      </c:pt>
                      <c:pt idx="465">
                        <c:v>3.8951551399999998E-13</c:v>
                      </c:pt>
                      <c:pt idx="466">
                        <c:v>4.9999999119999999E-15</c:v>
                      </c:pt>
                      <c:pt idx="467">
                        <c:v>4.9999999119999999E-15</c:v>
                      </c:pt>
                      <c:pt idx="468">
                        <c:v>2.010618668E-12</c:v>
                      </c:pt>
                      <c:pt idx="469">
                        <c:v>4.9999999119999999E-15</c:v>
                      </c:pt>
                      <c:pt idx="470">
                        <c:v>4.9999999119999999E-15</c:v>
                      </c:pt>
                      <c:pt idx="471">
                        <c:v>4.9999999119999999E-15</c:v>
                      </c:pt>
                      <c:pt idx="472">
                        <c:v>4.9999999119999999E-15</c:v>
                      </c:pt>
                      <c:pt idx="473">
                        <c:v>4.9999999119999999E-15</c:v>
                      </c:pt>
                      <c:pt idx="474">
                        <c:v>2.4342940859999999E-13</c:v>
                      </c:pt>
                      <c:pt idx="475">
                        <c:v>4.9999999119999999E-15</c:v>
                      </c:pt>
                      <c:pt idx="476">
                        <c:v>2.0659911500000001E-13</c:v>
                      </c:pt>
                      <c:pt idx="477">
                        <c:v>1.1739418030000001E-12</c:v>
                      </c:pt>
                      <c:pt idx="478">
                        <c:v>5.0806402270000003E-13</c:v>
                      </c:pt>
                      <c:pt idx="479">
                        <c:v>1.565028055E-12</c:v>
                      </c:pt>
                      <c:pt idx="480">
                        <c:v>4.6147165949999998E-12</c:v>
                      </c:pt>
                      <c:pt idx="481">
                        <c:v>4.0955520229999997E-14</c:v>
                      </c:pt>
                      <c:pt idx="482">
                        <c:v>4.8549657129999996E-13</c:v>
                      </c:pt>
                      <c:pt idx="483">
                        <c:v>1.5321030029999999E-12</c:v>
                      </c:pt>
                      <c:pt idx="484">
                        <c:v>4.9999999119999999E-15</c:v>
                      </c:pt>
                      <c:pt idx="485">
                        <c:v>8.7320238929999996E-13</c:v>
                      </c:pt>
                      <c:pt idx="486">
                        <c:v>6.561877235E-13</c:v>
                      </c:pt>
                      <c:pt idx="487">
                        <c:v>3.46063293E-13</c:v>
                      </c:pt>
                      <c:pt idx="488">
                        <c:v>1.7805803490000001E-13</c:v>
                      </c:pt>
                      <c:pt idx="489">
                        <c:v>4.6522914639999995E-13</c:v>
                      </c:pt>
                      <c:pt idx="490">
                        <c:v>4.9999999119999999E-15</c:v>
                      </c:pt>
                      <c:pt idx="491">
                        <c:v>4.9999999119999999E-15</c:v>
                      </c:pt>
                      <c:pt idx="492">
                        <c:v>4.9999999119999999E-15</c:v>
                      </c:pt>
                      <c:pt idx="493">
                        <c:v>3.1338972220000001E-14</c:v>
                      </c:pt>
                      <c:pt idx="494">
                        <c:v>4.9999999119999999E-15</c:v>
                      </c:pt>
                      <c:pt idx="495">
                        <c:v>1.073021229E-12</c:v>
                      </c:pt>
                      <c:pt idx="496">
                        <c:v>3.3640924249999998E-12</c:v>
                      </c:pt>
                      <c:pt idx="497">
                        <c:v>2.3474939440000002E-12</c:v>
                      </c:pt>
                      <c:pt idx="498">
                        <c:v>2.5940835849999999E-12</c:v>
                      </c:pt>
                      <c:pt idx="499">
                        <c:v>4.9983931919999997E-12</c:v>
                      </c:pt>
                      <c:pt idx="500">
                        <c:v>5.8619441769999999E-12</c:v>
                      </c:pt>
                      <c:pt idx="501">
                        <c:v>3.0301347370000001E-12</c:v>
                      </c:pt>
                      <c:pt idx="502">
                        <c:v>1.8394951360000001E-12</c:v>
                      </c:pt>
                      <c:pt idx="503">
                        <c:v>2.4691754720000001E-12</c:v>
                      </c:pt>
                      <c:pt idx="504">
                        <c:v>2.8734133129999998E-12</c:v>
                      </c:pt>
                      <c:pt idx="505">
                        <c:v>7.6160025549999998E-13</c:v>
                      </c:pt>
                      <c:pt idx="506">
                        <c:v>1.8339691740000001E-12</c:v>
                      </c:pt>
                      <c:pt idx="507">
                        <c:v>3.8146243979999998E-14</c:v>
                      </c:pt>
                      <c:pt idx="508">
                        <c:v>4.9999999119999999E-15</c:v>
                      </c:pt>
                      <c:pt idx="509">
                        <c:v>4.9999999119999999E-15</c:v>
                      </c:pt>
                      <c:pt idx="510">
                        <c:v>7.7218922450000004E-13</c:v>
                      </c:pt>
                      <c:pt idx="511">
                        <c:v>4.9999999119999999E-15</c:v>
                      </c:pt>
                      <c:pt idx="512">
                        <c:v>4.9999999119999999E-15</c:v>
                      </c:pt>
                      <c:pt idx="513">
                        <c:v>1.311985893E-12</c:v>
                      </c:pt>
                      <c:pt idx="514">
                        <c:v>5.8762222520000002E-12</c:v>
                      </c:pt>
                      <c:pt idx="515">
                        <c:v>6.9507520399999999E-12</c:v>
                      </c:pt>
                      <c:pt idx="516">
                        <c:v>8.1222658810000001E-12</c:v>
                      </c:pt>
                      <c:pt idx="517">
                        <c:v>1.0418523679999999E-11</c:v>
                      </c:pt>
                      <c:pt idx="518">
                        <c:v>1.0119483379999999E-11</c:v>
                      </c:pt>
                      <c:pt idx="519">
                        <c:v>1.185053618E-11</c:v>
                      </c:pt>
                      <c:pt idx="520">
                        <c:v>1.6074981619999999E-11</c:v>
                      </c:pt>
                      <c:pt idx="521">
                        <c:v>1.466394541E-11</c:v>
                      </c:pt>
                      <c:pt idx="522">
                        <c:v>1.7695189060000001E-11</c:v>
                      </c:pt>
                      <c:pt idx="523">
                        <c:v>1.053951197E-11</c:v>
                      </c:pt>
                      <c:pt idx="524">
                        <c:v>8.9996473810000002E-12</c:v>
                      </c:pt>
                      <c:pt idx="525">
                        <c:v>7.7176745900000007E-12</c:v>
                      </c:pt>
                      <c:pt idx="526">
                        <c:v>7.57688183E-12</c:v>
                      </c:pt>
                      <c:pt idx="527">
                        <c:v>6.76598404E-12</c:v>
                      </c:pt>
                      <c:pt idx="528">
                        <c:v>1.8363771869999999E-12</c:v>
                      </c:pt>
                      <c:pt idx="529">
                        <c:v>5.1886918160000001E-13</c:v>
                      </c:pt>
                      <c:pt idx="530">
                        <c:v>4.9999999119999999E-15</c:v>
                      </c:pt>
                      <c:pt idx="531">
                        <c:v>4.9999999119999999E-15</c:v>
                      </c:pt>
                      <c:pt idx="532">
                        <c:v>1.846997381E-12</c:v>
                      </c:pt>
                      <c:pt idx="533">
                        <c:v>4.3366677439999996E-12</c:v>
                      </c:pt>
                      <c:pt idx="534">
                        <c:v>9.3663297599999997E-12</c:v>
                      </c:pt>
                      <c:pt idx="535">
                        <c:v>8.4917888689999992E-12</c:v>
                      </c:pt>
                      <c:pt idx="536">
                        <c:v>9.9128249010000001E-12</c:v>
                      </c:pt>
                      <c:pt idx="537">
                        <c:v>1.4663451009999999E-11</c:v>
                      </c:pt>
                      <c:pt idx="538">
                        <c:v>9.7695020480000008E-12</c:v>
                      </c:pt>
                      <c:pt idx="539">
                        <c:v>2.201556645E-11</c:v>
                      </c:pt>
                      <c:pt idx="540">
                        <c:v>2.0060012680000001E-11</c:v>
                      </c:pt>
                      <c:pt idx="541">
                        <c:v>1.5016241720000001E-11</c:v>
                      </c:pt>
                      <c:pt idx="542">
                        <c:v>1.452698205E-11</c:v>
                      </c:pt>
                      <c:pt idx="543">
                        <c:v>1.998909892E-11</c:v>
                      </c:pt>
                      <c:pt idx="544">
                        <c:v>2.3385975450000001E-11</c:v>
                      </c:pt>
                      <c:pt idx="545">
                        <c:v>1.4252220929999999E-11</c:v>
                      </c:pt>
                      <c:pt idx="546">
                        <c:v>8.836813226E-12</c:v>
                      </c:pt>
                      <c:pt idx="547">
                        <c:v>6.2925159869999996E-12</c:v>
                      </c:pt>
                      <c:pt idx="548">
                        <c:v>2.5633195650000001E-12</c:v>
                      </c:pt>
                      <c:pt idx="549">
                        <c:v>7.9781293330000002E-13</c:v>
                      </c:pt>
                      <c:pt idx="550">
                        <c:v>1.5639165310000001E-12</c:v>
                      </c:pt>
                      <c:pt idx="551">
                        <c:v>2.7697451539999999E-12</c:v>
                      </c:pt>
                      <c:pt idx="552">
                        <c:v>1.6296285499999999E-11</c:v>
                      </c:pt>
                      <c:pt idx="553">
                        <c:v>2.9427127399999998E-11</c:v>
                      </c:pt>
                      <c:pt idx="554">
                        <c:v>7.6606297690000006E-11</c:v>
                      </c:pt>
                      <c:pt idx="555">
                        <c:v>8.4835659330000005E-11</c:v>
                      </c:pt>
                      <c:pt idx="556">
                        <c:v>9.1156221460000006E-11</c:v>
                      </c:pt>
                      <c:pt idx="557">
                        <c:v>1.118879572E-10</c:v>
                      </c:pt>
                      <c:pt idx="558">
                        <c:v>1.117040072E-10</c:v>
                      </c:pt>
                      <c:pt idx="559">
                        <c:v>1.1452686019999999E-10</c:v>
                      </c:pt>
                      <c:pt idx="560">
                        <c:v>1.630666296E-10</c:v>
                      </c:pt>
                      <c:pt idx="561">
                        <c:v>1.2822427840000001E-10</c:v>
                      </c:pt>
                      <c:pt idx="562">
                        <c:v>1.204955163E-10</c:v>
                      </c:pt>
                      <c:pt idx="563">
                        <c:v>9.7685831650000003E-11</c:v>
                      </c:pt>
                      <c:pt idx="564">
                        <c:v>1.164335572E-10</c:v>
                      </c:pt>
                      <c:pt idx="565">
                        <c:v>8.721493666E-11</c:v>
                      </c:pt>
                      <c:pt idx="566">
                        <c:v>6.5381082490000006E-11</c:v>
                      </c:pt>
                      <c:pt idx="567">
                        <c:v>2.5006057989999999E-11</c:v>
                      </c:pt>
                      <c:pt idx="568">
                        <c:v>7.4224345199999999E-13</c:v>
                      </c:pt>
                      <c:pt idx="569">
                        <c:v>4.9999999119999999E-15</c:v>
                      </c:pt>
                      <c:pt idx="570">
                        <c:v>1.1827778339999999E-14</c:v>
                      </c:pt>
                      <c:pt idx="571">
                        <c:v>2.5287633320000002E-13</c:v>
                      </c:pt>
                      <c:pt idx="572">
                        <c:v>1.0205081139999999E-12</c:v>
                      </c:pt>
                      <c:pt idx="573">
                        <c:v>2.4284398279999999E-12</c:v>
                      </c:pt>
                      <c:pt idx="574">
                        <c:v>3.2004867509999999E-12</c:v>
                      </c:pt>
                      <c:pt idx="575">
                        <c:v>5.4293193209999999E-12</c:v>
                      </c:pt>
                      <c:pt idx="576">
                        <c:v>6.7856332530000002E-12</c:v>
                      </c:pt>
                      <c:pt idx="577">
                        <c:v>1.197436421E-11</c:v>
                      </c:pt>
                      <c:pt idx="578">
                        <c:v>8.085265964E-12</c:v>
                      </c:pt>
                      <c:pt idx="579">
                        <c:v>8.1713065130000002E-12</c:v>
                      </c:pt>
                      <c:pt idx="580">
                        <c:v>1.211101965E-11</c:v>
                      </c:pt>
                      <c:pt idx="581">
                        <c:v>1.156876765E-11</c:v>
                      </c:pt>
                      <c:pt idx="582">
                        <c:v>9.7374417559999998E-12</c:v>
                      </c:pt>
                      <c:pt idx="583">
                        <c:v>5.4819256770000001E-12</c:v>
                      </c:pt>
                      <c:pt idx="584">
                        <c:v>7.8676969449999997E-12</c:v>
                      </c:pt>
                      <c:pt idx="585">
                        <c:v>2.5431911350000001E-12</c:v>
                      </c:pt>
                      <c:pt idx="586">
                        <c:v>6.443587851E-12</c:v>
                      </c:pt>
                      <c:pt idx="587">
                        <c:v>3.326181344E-12</c:v>
                      </c:pt>
                      <c:pt idx="588">
                        <c:v>4.9999999119999999E-15</c:v>
                      </c:pt>
                      <c:pt idx="589">
                        <c:v>4.9999999119999999E-15</c:v>
                      </c:pt>
                      <c:pt idx="590">
                        <c:v>4.9999999119999999E-15</c:v>
                      </c:pt>
                      <c:pt idx="591">
                        <c:v>4.9999999119999999E-15</c:v>
                      </c:pt>
                      <c:pt idx="592">
                        <c:v>4.9999999119999999E-15</c:v>
                      </c:pt>
                      <c:pt idx="593">
                        <c:v>4.9999999119999999E-15</c:v>
                      </c:pt>
                      <c:pt idx="594">
                        <c:v>7.6138097559999993E-15</c:v>
                      </c:pt>
                      <c:pt idx="595">
                        <c:v>7.0637012949999998E-13</c:v>
                      </c:pt>
                      <c:pt idx="596">
                        <c:v>4.9999999119999999E-15</c:v>
                      </c:pt>
                      <c:pt idx="597">
                        <c:v>1.2398688850000001E-12</c:v>
                      </c:pt>
                      <c:pt idx="598">
                        <c:v>2.0644592810000001E-12</c:v>
                      </c:pt>
                      <c:pt idx="599">
                        <c:v>9.5098429999999991E-13</c:v>
                      </c:pt>
                      <c:pt idx="600">
                        <c:v>2.6929047099999999E-12</c:v>
                      </c:pt>
                      <c:pt idx="601">
                        <c:v>1.206017708E-12</c:v>
                      </c:pt>
                      <c:pt idx="602">
                        <c:v>5.7599785400000001E-13</c:v>
                      </c:pt>
                      <c:pt idx="603">
                        <c:v>7.78363539E-13</c:v>
                      </c:pt>
                      <c:pt idx="604">
                        <c:v>3.7575086269999999E-14</c:v>
                      </c:pt>
                      <c:pt idx="605">
                        <c:v>8.9081481990000004E-13</c:v>
                      </c:pt>
                      <c:pt idx="606">
                        <c:v>5.5670285009999997E-13</c:v>
                      </c:pt>
                      <c:pt idx="607">
                        <c:v>7.9475667580000001E-13</c:v>
                      </c:pt>
                      <c:pt idx="608">
                        <c:v>1.2705749E-13</c:v>
                      </c:pt>
                      <c:pt idx="609">
                        <c:v>4.9999999119999999E-15</c:v>
                      </c:pt>
                      <c:pt idx="610">
                        <c:v>2.0153616189999999E-13</c:v>
                      </c:pt>
                      <c:pt idx="611">
                        <c:v>4.9999999119999999E-15</c:v>
                      </c:pt>
                      <c:pt idx="612">
                        <c:v>2.6615119609999999E-13</c:v>
                      </c:pt>
                      <c:pt idx="613">
                        <c:v>4.9999999119999999E-15</c:v>
                      </c:pt>
                      <c:pt idx="614">
                        <c:v>5.2569195740000004E-13</c:v>
                      </c:pt>
                      <c:pt idx="615">
                        <c:v>1.6479964089999999E-12</c:v>
                      </c:pt>
                      <c:pt idx="616">
                        <c:v>4.6525500470000001E-12</c:v>
                      </c:pt>
                      <c:pt idx="617">
                        <c:v>5.786681355E-13</c:v>
                      </c:pt>
                      <c:pt idx="618">
                        <c:v>2.1573224979999998E-12</c:v>
                      </c:pt>
                      <c:pt idx="619">
                        <c:v>2.6476189949999998E-13</c:v>
                      </c:pt>
                      <c:pt idx="620">
                        <c:v>2.3471233640000001E-12</c:v>
                      </c:pt>
                      <c:pt idx="621">
                        <c:v>1.33222231E-12</c:v>
                      </c:pt>
                      <c:pt idx="622">
                        <c:v>2.159452521E-12</c:v>
                      </c:pt>
                      <c:pt idx="623">
                        <c:v>6.4547526400000004E-13</c:v>
                      </c:pt>
                      <c:pt idx="624">
                        <c:v>3.0785926109999999E-13</c:v>
                      </c:pt>
                      <c:pt idx="625">
                        <c:v>1.2272420489999999E-12</c:v>
                      </c:pt>
                      <c:pt idx="626">
                        <c:v>3.763606614E-12</c:v>
                      </c:pt>
                      <c:pt idx="627">
                        <c:v>8.783733831E-13</c:v>
                      </c:pt>
                      <c:pt idx="628">
                        <c:v>8.7131913010000001E-13</c:v>
                      </c:pt>
                      <c:pt idx="629">
                        <c:v>2.2603311369999999E-13</c:v>
                      </c:pt>
                      <c:pt idx="630">
                        <c:v>4.9999999119999999E-15</c:v>
                      </c:pt>
                      <c:pt idx="631">
                        <c:v>4.9999999119999999E-15</c:v>
                      </c:pt>
                      <c:pt idx="632">
                        <c:v>4.9999999119999999E-15</c:v>
                      </c:pt>
                      <c:pt idx="633">
                        <c:v>4.9999999119999999E-15</c:v>
                      </c:pt>
                      <c:pt idx="634">
                        <c:v>1.389968435E-12</c:v>
                      </c:pt>
                      <c:pt idx="635">
                        <c:v>4.9999999119999999E-15</c:v>
                      </c:pt>
                      <c:pt idx="636">
                        <c:v>1.4237114089999999E-12</c:v>
                      </c:pt>
                      <c:pt idx="637">
                        <c:v>4.9999999119999999E-15</c:v>
                      </c:pt>
                      <c:pt idx="638">
                        <c:v>2.0000797889999999E-13</c:v>
                      </c:pt>
                      <c:pt idx="639">
                        <c:v>3.9653897569999999E-13</c:v>
                      </c:pt>
                      <c:pt idx="640">
                        <c:v>4.9999999119999999E-15</c:v>
                      </c:pt>
                      <c:pt idx="641">
                        <c:v>1.9306176669999999E-13</c:v>
                      </c:pt>
                      <c:pt idx="642">
                        <c:v>4.4388109719999999E-13</c:v>
                      </c:pt>
                      <c:pt idx="643">
                        <c:v>4.9999999119999999E-15</c:v>
                      </c:pt>
                      <c:pt idx="644">
                        <c:v>1.6661492060000001E-12</c:v>
                      </c:pt>
                      <c:pt idx="645">
                        <c:v>4.9999999119999999E-15</c:v>
                      </c:pt>
                      <c:pt idx="646">
                        <c:v>7.6180489869999999E-14</c:v>
                      </c:pt>
                      <c:pt idx="647">
                        <c:v>4.9999999119999999E-15</c:v>
                      </c:pt>
                      <c:pt idx="648">
                        <c:v>4.9999999119999999E-15</c:v>
                      </c:pt>
                      <c:pt idx="649">
                        <c:v>4.9999999119999999E-15</c:v>
                      </c:pt>
                      <c:pt idx="650">
                        <c:v>1.14291931E-13</c:v>
                      </c:pt>
                      <c:pt idx="651">
                        <c:v>4.9999999119999999E-15</c:v>
                      </c:pt>
                      <c:pt idx="652">
                        <c:v>4.9999999119999999E-15</c:v>
                      </c:pt>
                      <c:pt idx="653">
                        <c:v>4.9999999119999999E-15</c:v>
                      </c:pt>
                      <c:pt idx="654">
                        <c:v>4.9999999119999999E-15</c:v>
                      </c:pt>
                      <c:pt idx="655">
                        <c:v>4.9999999119999999E-15</c:v>
                      </c:pt>
                      <c:pt idx="656">
                        <c:v>4.9999999119999999E-15</c:v>
                      </c:pt>
                      <c:pt idx="657">
                        <c:v>4.9999999119999999E-15</c:v>
                      </c:pt>
                      <c:pt idx="658">
                        <c:v>1.0729440340000001E-12</c:v>
                      </c:pt>
                      <c:pt idx="659">
                        <c:v>4.9999999119999999E-15</c:v>
                      </c:pt>
                      <c:pt idx="660">
                        <c:v>3.1553085879999998E-13</c:v>
                      </c:pt>
                      <c:pt idx="661">
                        <c:v>3.6495692540000002E-13</c:v>
                      </c:pt>
                      <c:pt idx="662">
                        <c:v>8.3003157299999996E-14</c:v>
                      </c:pt>
                      <c:pt idx="663">
                        <c:v>4.9999999119999999E-15</c:v>
                      </c:pt>
                      <c:pt idx="664">
                        <c:v>4.9999999119999999E-15</c:v>
                      </c:pt>
                      <c:pt idx="665">
                        <c:v>4.9999999119999999E-15</c:v>
                      </c:pt>
                      <c:pt idx="666">
                        <c:v>4.9999999119999999E-15</c:v>
                      </c:pt>
                      <c:pt idx="667">
                        <c:v>4.9999999119999999E-15</c:v>
                      </c:pt>
                      <c:pt idx="668">
                        <c:v>1.7683852430000001E-13</c:v>
                      </c:pt>
                      <c:pt idx="669">
                        <c:v>4.9999999119999999E-15</c:v>
                      </c:pt>
                      <c:pt idx="670">
                        <c:v>1.2102195330000001E-13</c:v>
                      </c:pt>
                      <c:pt idx="671">
                        <c:v>4.9999999119999999E-15</c:v>
                      </c:pt>
                      <c:pt idx="672">
                        <c:v>4.0155568759999999E-13</c:v>
                      </c:pt>
                      <c:pt idx="673">
                        <c:v>4.9999999119999999E-15</c:v>
                      </c:pt>
                      <c:pt idx="674">
                        <c:v>4.9999999119999999E-15</c:v>
                      </c:pt>
                      <c:pt idx="675">
                        <c:v>4.9999999119999999E-15</c:v>
                      </c:pt>
                      <c:pt idx="676">
                        <c:v>3.4595519809999999E-13</c:v>
                      </c:pt>
                      <c:pt idx="677">
                        <c:v>4.9999999119999999E-15</c:v>
                      </c:pt>
                      <c:pt idx="678">
                        <c:v>4.9999999119999999E-15</c:v>
                      </c:pt>
                      <c:pt idx="679">
                        <c:v>3.4720550000000002E-13</c:v>
                      </c:pt>
                      <c:pt idx="680">
                        <c:v>2.3304101700000002E-13</c:v>
                      </c:pt>
                      <c:pt idx="681">
                        <c:v>7.11788213E-13</c:v>
                      </c:pt>
                      <c:pt idx="682">
                        <c:v>6.8108610110000001E-13</c:v>
                      </c:pt>
                      <c:pt idx="683">
                        <c:v>2.8939779180000001E-13</c:v>
                      </c:pt>
                      <c:pt idx="684">
                        <c:v>4.9999999119999999E-15</c:v>
                      </c:pt>
                      <c:pt idx="685">
                        <c:v>4.9999999119999999E-15</c:v>
                      </c:pt>
                      <c:pt idx="686">
                        <c:v>2.2871851980000002E-12</c:v>
                      </c:pt>
                      <c:pt idx="687">
                        <c:v>4.9999999119999999E-15</c:v>
                      </c:pt>
                      <c:pt idx="688">
                        <c:v>4.0808507830000001E-13</c:v>
                      </c:pt>
                      <c:pt idx="689">
                        <c:v>4.9999999119999999E-15</c:v>
                      </c:pt>
                      <c:pt idx="690">
                        <c:v>4.9999999119999999E-15</c:v>
                      </c:pt>
                      <c:pt idx="691">
                        <c:v>1.2474212199999999E-13</c:v>
                      </c:pt>
                      <c:pt idx="692">
                        <c:v>4.9999999119999999E-15</c:v>
                      </c:pt>
                      <c:pt idx="693">
                        <c:v>4.9999999119999999E-15</c:v>
                      </c:pt>
                      <c:pt idx="694">
                        <c:v>1.7662574960000001E-14</c:v>
                      </c:pt>
                      <c:pt idx="695">
                        <c:v>2.5945927260000001E-12</c:v>
                      </c:pt>
                      <c:pt idx="696">
                        <c:v>4.9999999119999999E-15</c:v>
                      </c:pt>
                      <c:pt idx="697">
                        <c:v>4.9999999119999999E-15</c:v>
                      </c:pt>
                      <c:pt idx="698">
                        <c:v>4.9999999119999999E-15</c:v>
                      </c:pt>
                      <c:pt idx="699">
                        <c:v>6.3584716919999995E-14</c:v>
                      </c:pt>
                      <c:pt idx="700">
                        <c:v>8.3080352490000002E-14</c:v>
                      </c:pt>
                      <c:pt idx="701">
                        <c:v>1.2551385709999999E-13</c:v>
                      </c:pt>
                      <c:pt idx="702">
                        <c:v>4.9999999119999999E-15</c:v>
                      </c:pt>
                      <c:pt idx="703">
                        <c:v>4.9999999119999999E-15</c:v>
                      </c:pt>
                      <c:pt idx="704">
                        <c:v>4.9999999119999999E-15</c:v>
                      </c:pt>
                      <c:pt idx="705">
                        <c:v>5.0502316089999996E-13</c:v>
                      </c:pt>
                      <c:pt idx="706">
                        <c:v>4.9999999119999999E-15</c:v>
                      </c:pt>
                      <c:pt idx="707">
                        <c:v>4.9999999119999999E-15</c:v>
                      </c:pt>
                      <c:pt idx="708">
                        <c:v>1.6719107650000001E-13</c:v>
                      </c:pt>
                      <c:pt idx="709">
                        <c:v>4.9999999119999999E-15</c:v>
                      </c:pt>
                      <c:pt idx="710">
                        <c:v>4.9999999119999999E-15</c:v>
                      </c:pt>
                      <c:pt idx="711">
                        <c:v>4.9999999119999999E-15</c:v>
                      </c:pt>
                      <c:pt idx="712">
                        <c:v>4.9999999119999999E-15</c:v>
                      </c:pt>
                      <c:pt idx="713">
                        <c:v>4.9999999119999999E-15</c:v>
                      </c:pt>
                      <c:pt idx="714">
                        <c:v>4.9999999119999999E-15</c:v>
                      </c:pt>
                      <c:pt idx="715">
                        <c:v>4.9999999119999999E-15</c:v>
                      </c:pt>
                      <c:pt idx="716">
                        <c:v>5.8506259729999998E-14</c:v>
                      </c:pt>
                      <c:pt idx="717">
                        <c:v>1.01186377E-12</c:v>
                      </c:pt>
                      <c:pt idx="718">
                        <c:v>4.9999999119999999E-15</c:v>
                      </c:pt>
                      <c:pt idx="719">
                        <c:v>1.3037277419999999E-12</c:v>
                      </c:pt>
                      <c:pt idx="720">
                        <c:v>1.3369497570000001E-13</c:v>
                      </c:pt>
                      <c:pt idx="721">
                        <c:v>4.6160162279999997E-13</c:v>
                      </c:pt>
                      <c:pt idx="722">
                        <c:v>4.9999999119999999E-15</c:v>
                      </c:pt>
                      <c:pt idx="723">
                        <c:v>1.1852871120000001E-12</c:v>
                      </c:pt>
                      <c:pt idx="724">
                        <c:v>4.9999999119999999E-15</c:v>
                      </c:pt>
                      <c:pt idx="725">
                        <c:v>4.4837305530000001E-13</c:v>
                      </c:pt>
                      <c:pt idx="726">
                        <c:v>4.9999999119999999E-15</c:v>
                      </c:pt>
                      <c:pt idx="727">
                        <c:v>4.9999999119999999E-15</c:v>
                      </c:pt>
                      <c:pt idx="728">
                        <c:v>4.9999999119999999E-15</c:v>
                      </c:pt>
                      <c:pt idx="729">
                        <c:v>4.3758329210000002E-13</c:v>
                      </c:pt>
                      <c:pt idx="730">
                        <c:v>4.9999999119999999E-15</c:v>
                      </c:pt>
                      <c:pt idx="731">
                        <c:v>4.9999999119999999E-15</c:v>
                      </c:pt>
                      <c:pt idx="732">
                        <c:v>7.9007964449999997E-13</c:v>
                      </c:pt>
                      <c:pt idx="733">
                        <c:v>5.9191220719999998E-13</c:v>
                      </c:pt>
                      <c:pt idx="734">
                        <c:v>2.7570605299999999E-13</c:v>
                      </c:pt>
                      <c:pt idx="735">
                        <c:v>1.039139261E-12</c:v>
                      </c:pt>
                      <c:pt idx="736">
                        <c:v>4.2619157990000002E-13</c:v>
                      </c:pt>
                      <c:pt idx="737">
                        <c:v>4.9999999119999999E-15</c:v>
                      </c:pt>
                      <c:pt idx="738">
                        <c:v>2.7283919479999998E-12</c:v>
                      </c:pt>
                      <c:pt idx="739">
                        <c:v>2.233683941E-12</c:v>
                      </c:pt>
                      <c:pt idx="740">
                        <c:v>9.4797412109999993E-13</c:v>
                      </c:pt>
                      <c:pt idx="741">
                        <c:v>3.8742672259999998E-12</c:v>
                      </c:pt>
                      <c:pt idx="742">
                        <c:v>1.137420236E-12</c:v>
                      </c:pt>
                      <c:pt idx="743">
                        <c:v>5.8794521989999996E-13</c:v>
                      </c:pt>
                      <c:pt idx="744">
                        <c:v>1.9761541579999999E-13</c:v>
                      </c:pt>
                      <c:pt idx="745">
                        <c:v>8.0094649450000001E-13</c:v>
                      </c:pt>
                      <c:pt idx="746">
                        <c:v>1.985319027E-12</c:v>
                      </c:pt>
                      <c:pt idx="747">
                        <c:v>2.5454329400000002E-13</c:v>
                      </c:pt>
                      <c:pt idx="748">
                        <c:v>3.4215788839999999E-13</c:v>
                      </c:pt>
                      <c:pt idx="749">
                        <c:v>4.9999999119999999E-15</c:v>
                      </c:pt>
                      <c:pt idx="750">
                        <c:v>4.9999999119999999E-15</c:v>
                      </c:pt>
                      <c:pt idx="751">
                        <c:v>6.8971900669999996E-14</c:v>
                      </c:pt>
                      <c:pt idx="752">
                        <c:v>3.8979724400000001E-14</c:v>
                      </c:pt>
                      <c:pt idx="753">
                        <c:v>1.6443226989999999E-14</c:v>
                      </c:pt>
                      <c:pt idx="754">
                        <c:v>3.4941293570000001E-13</c:v>
                      </c:pt>
                      <c:pt idx="755">
                        <c:v>3.2729304289999998E-13</c:v>
                      </c:pt>
                      <c:pt idx="756">
                        <c:v>1.8100434350000001E-12</c:v>
                      </c:pt>
                      <c:pt idx="757">
                        <c:v>7.6578332430000002E-13</c:v>
                      </c:pt>
                      <c:pt idx="758">
                        <c:v>1.311599917E-12</c:v>
                      </c:pt>
                      <c:pt idx="759">
                        <c:v>2.8558936899999999E-12</c:v>
                      </c:pt>
                      <c:pt idx="760">
                        <c:v>3.8269869040000001E-12</c:v>
                      </c:pt>
                      <c:pt idx="761">
                        <c:v>2.9245525269999999E-12</c:v>
                      </c:pt>
                      <c:pt idx="762">
                        <c:v>8.8765035899999998E-13</c:v>
                      </c:pt>
                      <c:pt idx="763">
                        <c:v>8.20770318E-14</c:v>
                      </c:pt>
                      <c:pt idx="764">
                        <c:v>1.3831763429999999E-12</c:v>
                      </c:pt>
                      <c:pt idx="765">
                        <c:v>1.269768362E-12</c:v>
                      </c:pt>
                      <c:pt idx="766">
                        <c:v>1.120810909E-12</c:v>
                      </c:pt>
                      <c:pt idx="767">
                        <c:v>9.0527829369999998E-13</c:v>
                      </c:pt>
                      <c:pt idx="768">
                        <c:v>2.226257373E-14</c:v>
                      </c:pt>
                      <c:pt idx="769">
                        <c:v>4.9999999119999999E-15</c:v>
                      </c:pt>
                      <c:pt idx="770">
                        <c:v>3.682293728E-13</c:v>
                      </c:pt>
                      <c:pt idx="771">
                        <c:v>4.9999999119999999E-15</c:v>
                      </c:pt>
                      <c:pt idx="772">
                        <c:v>4.0320736119999999E-13</c:v>
                      </c:pt>
                      <c:pt idx="773">
                        <c:v>1.819324314E-13</c:v>
                      </c:pt>
                      <c:pt idx="774">
                        <c:v>3.1880292679999999E-12</c:v>
                      </c:pt>
                      <c:pt idx="775">
                        <c:v>3.5085575940000002E-12</c:v>
                      </c:pt>
                      <c:pt idx="776">
                        <c:v>3.8261841610000002E-12</c:v>
                      </c:pt>
                      <c:pt idx="777">
                        <c:v>5.916016375E-12</c:v>
                      </c:pt>
                      <c:pt idx="778">
                        <c:v>6.9618976379999999E-12</c:v>
                      </c:pt>
                      <c:pt idx="779">
                        <c:v>1.0388778380000001E-11</c:v>
                      </c:pt>
                      <c:pt idx="780">
                        <c:v>1.1034404289999999E-11</c:v>
                      </c:pt>
                      <c:pt idx="781">
                        <c:v>7.3280695750000001E-12</c:v>
                      </c:pt>
                      <c:pt idx="782">
                        <c:v>1.2946012320000001E-11</c:v>
                      </c:pt>
                      <c:pt idx="783">
                        <c:v>1.1451469979999999E-11</c:v>
                      </c:pt>
                      <c:pt idx="784">
                        <c:v>8.5476053320000001E-12</c:v>
                      </c:pt>
                      <c:pt idx="785">
                        <c:v>7.9834966759999993E-12</c:v>
                      </c:pt>
                      <c:pt idx="786">
                        <c:v>6.2366687340000001E-12</c:v>
                      </c:pt>
                      <c:pt idx="787">
                        <c:v>5.8143550739999999E-12</c:v>
                      </c:pt>
                      <c:pt idx="788">
                        <c:v>2.4397855700000001E-12</c:v>
                      </c:pt>
                      <c:pt idx="789">
                        <c:v>4.9999999119999999E-15</c:v>
                      </c:pt>
                      <c:pt idx="790">
                        <c:v>1.744625711E-12</c:v>
                      </c:pt>
                      <c:pt idx="791">
                        <c:v>4.9999999119999999E-15</c:v>
                      </c:pt>
                      <c:pt idx="792">
                        <c:v>6.996091532E-13</c:v>
                      </c:pt>
                      <c:pt idx="793">
                        <c:v>2.7184705219999999E-13</c:v>
                      </c:pt>
                      <c:pt idx="794">
                        <c:v>8.3949009849999999E-13</c:v>
                      </c:pt>
                      <c:pt idx="795">
                        <c:v>3.5269729850000001E-12</c:v>
                      </c:pt>
                      <c:pt idx="796">
                        <c:v>1.0091625889999999E-12</c:v>
                      </c:pt>
                      <c:pt idx="797">
                        <c:v>1.6495244840000001E-12</c:v>
                      </c:pt>
                      <c:pt idx="798">
                        <c:v>1.1316316810000001E-12</c:v>
                      </c:pt>
                      <c:pt idx="799">
                        <c:v>3.8832049559999997E-12</c:v>
                      </c:pt>
                      <c:pt idx="800">
                        <c:v>8.8758866790000002E-13</c:v>
                      </c:pt>
                      <c:pt idx="801">
                        <c:v>2.8919518690000001E-12</c:v>
                      </c:pt>
                      <c:pt idx="802">
                        <c:v>1.2440055499999999E-12</c:v>
                      </c:pt>
                      <c:pt idx="803">
                        <c:v>1.026852214E-12</c:v>
                      </c:pt>
                      <c:pt idx="804">
                        <c:v>1.2842472309999999E-12</c:v>
                      </c:pt>
                      <c:pt idx="805">
                        <c:v>3.1937457239999998E-13</c:v>
                      </c:pt>
                      <c:pt idx="806">
                        <c:v>2.3823326119999999E-12</c:v>
                      </c:pt>
                      <c:pt idx="807">
                        <c:v>4.9999999119999999E-15</c:v>
                      </c:pt>
                      <c:pt idx="808">
                        <c:v>4.9999999119999999E-15</c:v>
                      </c:pt>
                      <c:pt idx="809">
                        <c:v>4.9999999119999999E-15</c:v>
                      </c:pt>
                      <c:pt idx="810">
                        <c:v>2.0153616189999999E-13</c:v>
                      </c:pt>
                      <c:pt idx="811">
                        <c:v>4.9999999119999999E-15</c:v>
                      </c:pt>
                      <c:pt idx="812">
                        <c:v>9.0779429329999998E-13</c:v>
                      </c:pt>
                      <c:pt idx="813">
                        <c:v>1.162905059E-12</c:v>
                      </c:pt>
                      <c:pt idx="814">
                        <c:v>2.385759342E-12</c:v>
                      </c:pt>
                      <c:pt idx="815">
                        <c:v>3.4632067180000001E-12</c:v>
                      </c:pt>
                      <c:pt idx="816">
                        <c:v>4.4508789019999998E-12</c:v>
                      </c:pt>
                      <c:pt idx="817">
                        <c:v>1.2382058050000001E-11</c:v>
                      </c:pt>
                      <c:pt idx="818">
                        <c:v>1.178885461E-11</c:v>
                      </c:pt>
                      <c:pt idx="819">
                        <c:v>9.2615195030000003E-12</c:v>
                      </c:pt>
                      <c:pt idx="820">
                        <c:v>1.408911009E-11</c:v>
                      </c:pt>
                      <c:pt idx="821">
                        <c:v>1.0806446020000001E-11</c:v>
                      </c:pt>
                      <c:pt idx="822">
                        <c:v>1.5081767429999999E-11</c:v>
                      </c:pt>
                      <c:pt idx="823">
                        <c:v>7.9595245329999999E-12</c:v>
                      </c:pt>
                      <c:pt idx="824">
                        <c:v>1.171616536E-11</c:v>
                      </c:pt>
                      <c:pt idx="825">
                        <c:v>6.0703300030000004E-12</c:v>
                      </c:pt>
                      <c:pt idx="826">
                        <c:v>8.484549001E-12</c:v>
                      </c:pt>
                      <c:pt idx="827">
                        <c:v>8.1814633190000002E-12</c:v>
                      </c:pt>
                      <c:pt idx="828">
                        <c:v>2.8180905959999998E-12</c:v>
                      </c:pt>
                      <c:pt idx="829">
                        <c:v>2.4441733359999998E-13</c:v>
                      </c:pt>
                      <c:pt idx="830">
                        <c:v>4.9999999119999999E-15</c:v>
                      </c:pt>
                      <c:pt idx="831">
                        <c:v>9.8167090780000007E-13</c:v>
                      </c:pt>
                      <c:pt idx="832">
                        <c:v>4.9999999119999999E-15</c:v>
                      </c:pt>
                      <c:pt idx="833">
                        <c:v>1.9242886360000001E-13</c:v>
                      </c:pt>
                      <c:pt idx="834">
                        <c:v>1.847846095E-12</c:v>
                      </c:pt>
                      <c:pt idx="835">
                        <c:v>1.763056281E-12</c:v>
                      </c:pt>
                      <c:pt idx="836">
                        <c:v>2.5868285380000001E-12</c:v>
                      </c:pt>
                      <c:pt idx="837">
                        <c:v>1.964465049E-12</c:v>
                      </c:pt>
                      <c:pt idx="838">
                        <c:v>5.4845494470000003E-12</c:v>
                      </c:pt>
                      <c:pt idx="839">
                        <c:v>5.057343433E-12</c:v>
                      </c:pt>
                      <c:pt idx="840">
                        <c:v>3.018218054E-12</c:v>
                      </c:pt>
                      <c:pt idx="841">
                        <c:v>6.1557681699999996E-12</c:v>
                      </c:pt>
                      <c:pt idx="842">
                        <c:v>4.6298277710000003E-12</c:v>
                      </c:pt>
                      <c:pt idx="843">
                        <c:v>5.9251548979999997E-12</c:v>
                      </c:pt>
                      <c:pt idx="844">
                        <c:v>4.0627562080000003E-12</c:v>
                      </c:pt>
                      <c:pt idx="845">
                        <c:v>2.414563124E-12</c:v>
                      </c:pt>
                      <c:pt idx="846">
                        <c:v>4.4906266209999996E-12</c:v>
                      </c:pt>
                      <c:pt idx="847">
                        <c:v>4.9126973110000004E-13</c:v>
                      </c:pt>
                      <c:pt idx="848">
                        <c:v>1.5302077100000001E-13</c:v>
                      </c:pt>
                      <c:pt idx="849">
                        <c:v>1.14538858E-13</c:v>
                      </c:pt>
                      <c:pt idx="850">
                        <c:v>4.9999999119999999E-15</c:v>
                      </c:pt>
                      <c:pt idx="851">
                        <c:v>4.9999999119999999E-15</c:v>
                      </c:pt>
                      <c:pt idx="852">
                        <c:v>4.9999999119999999E-15</c:v>
                      </c:pt>
                      <c:pt idx="853">
                        <c:v>1.1095274009999999E-12</c:v>
                      </c:pt>
                      <c:pt idx="854">
                        <c:v>1.12300631E-13</c:v>
                      </c:pt>
                      <c:pt idx="855">
                        <c:v>4.7115310779999999E-12</c:v>
                      </c:pt>
                      <c:pt idx="856">
                        <c:v>3.7936299070000004E-12</c:v>
                      </c:pt>
                      <c:pt idx="857">
                        <c:v>4.9089725340000002E-12</c:v>
                      </c:pt>
                      <c:pt idx="858">
                        <c:v>3.1243406300000002E-12</c:v>
                      </c:pt>
                      <c:pt idx="859">
                        <c:v>5.803441928E-12</c:v>
                      </c:pt>
                      <c:pt idx="860">
                        <c:v>4.5918091379999999E-12</c:v>
                      </c:pt>
                      <c:pt idx="861">
                        <c:v>3.6714229750000002E-12</c:v>
                      </c:pt>
                      <c:pt idx="862">
                        <c:v>3.2159223200000002E-12</c:v>
                      </c:pt>
                      <c:pt idx="863">
                        <c:v>5.0712819359999997E-12</c:v>
                      </c:pt>
                      <c:pt idx="864">
                        <c:v>3.9282314380000001E-12</c:v>
                      </c:pt>
                      <c:pt idx="865">
                        <c:v>3.2246128509999999E-12</c:v>
                      </c:pt>
                      <c:pt idx="866">
                        <c:v>2.932069951E-12</c:v>
                      </c:pt>
                      <c:pt idx="867">
                        <c:v>3.38761701E-12</c:v>
                      </c:pt>
                      <c:pt idx="868">
                        <c:v>3.4788591280000002E-12</c:v>
                      </c:pt>
                      <c:pt idx="869">
                        <c:v>4.9999999119999999E-15</c:v>
                      </c:pt>
                      <c:pt idx="870">
                        <c:v>1.0511021310000001E-12</c:v>
                      </c:pt>
                      <c:pt idx="871">
                        <c:v>3.455149361E-12</c:v>
                      </c:pt>
                      <c:pt idx="872">
                        <c:v>1.156142022E-11</c:v>
                      </c:pt>
                      <c:pt idx="873">
                        <c:v>1.05342627E-11</c:v>
                      </c:pt>
                      <c:pt idx="874">
                        <c:v>2.1848519519999999E-11</c:v>
                      </c:pt>
                      <c:pt idx="875">
                        <c:v>2.978513616E-11</c:v>
                      </c:pt>
                      <c:pt idx="876">
                        <c:v>3.7027478310000002E-11</c:v>
                      </c:pt>
                      <c:pt idx="877">
                        <c:v>4.4441561540000002E-11</c:v>
                      </c:pt>
                      <c:pt idx="878">
                        <c:v>5.9666750709999994E-11</c:v>
                      </c:pt>
                      <c:pt idx="879">
                        <c:v>5.7518607929999999E-11</c:v>
                      </c:pt>
                      <c:pt idx="880">
                        <c:v>6.5976168970000001E-11</c:v>
                      </c:pt>
                      <c:pt idx="881">
                        <c:v>5.6665692969999999E-11</c:v>
                      </c:pt>
                      <c:pt idx="882">
                        <c:v>6.0993383949999998E-11</c:v>
                      </c:pt>
                      <c:pt idx="883">
                        <c:v>4.3936184550000002E-11</c:v>
                      </c:pt>
                      <c:pt idx="884">
                        <c:v>3.6324703660000003E-11</c:v>
                      </c:pt>
                      <c:pt idx="885">
                        <c:v>4.0690978360000001E-11</c:v>
                      </c:pt>
                      <c:pt idx="886">
                        <c:v>3.1497776609999997E-11</c:v>
                      </c:pt>
                      <c:pt idx="887">
                        <c:v>1.959285859E-11</c:v>
                      </c:pt>
                      <c:pt idx="888">
                        <c:v>4.6157812810000001E-12</c:v>
                      </c:pt>
                      <c:pt idx="889">
                        <c:v>4.9999999119999999E-15</c:v>
                      </c:pt>
                      <c:pt idx="890">
                        <c:v>4.9999999119999999E-15</c:v>
                      </c:pt>
                      <c:pt idx="891">
                        <c:v>4.9999999119999999E-15</c:v>
                      </c:pt>
                      <c:pt idx="892">
                        <c:v>1.764460973E-12</c:v>
                      </c:pt>
                      <c:pt idx="893">
                        <c:v>4.9999999119999999E-15</c:v>
                      </c:pt>
                      <c:pt idx="894">
                        <c:v>1.980784243E-13</c:v>
                      </c:pt>
                      <c:pt idx="895">
                        <c:v>4.9999999119999999E-15</c:v>
                      </c:pt>
                      <c:pt idx="896">
                        <c:v>4.9999999119999999E-15</c:v>
                      </c:pt>
                      <c:pt idx="897">
                        <c:v>4.9999999119999999E-15</c:v>
                      </c:pt>
                      <c:pt idx="898">
                        <c:v>3.7802465150000001E-12</c:v>
                      </c:pt>
                      <c:pt idx="899">
                        <c:v>1.118541891E-12</c:v>
                      </c:pt>
                      <c:pt idx="900">
                        <c:v>6.2522301789999999E-13</c:v>
                      </c:pt>
                      <c:pt idx="901">
                        <c:v>1.4998109090000001E-12</c:v>
                      </c:pt>
                      <c:pt idx="902">
                        <c:v>4.9999999119999999E-15</c:v>
                      </c:pt>
                      <c:pt idx="903">
                        <c:v>4.6862508449999998E-13</c:v>
                      </c:pt>
                      <c:pt idx="904">
                        <c:v>4.9999999119999999E-15</c:v>
                      </c:pt>
                      <c:pt idx="905">
                        <c:v>4.9999999119999999E-15</c:v>
                      </c:pt>
                      <c:pt idx="906">
                        <c:v>3.0537405290000001E-13</c:v>
                      </c:pt>
                      <c:pt idx="907">
                        <c:v>2.7260350010000002E-13</c:v>
                      </c:pt>
                      <c:pt idx="908">
                        <c:v>9.3854665790000006E-14</c:v>
                      </c:pt>
                      <c:pt idx="909">
                        <c:v>4.9999999119999999E-15</c:v>
                      </c:pt>
                      <c:pt idx="910">
                        <c:v>4.9999999119999999E-15</c:v>
                      </c:pt>
                      <c:pt idx="911">
                        <c:v>4.9999999119999999E-15</c:v>
                      </c:pt>
                      <c:pt idx="912">
                        <c:v>4.9999999119999999E-15</c:v>
                      </c:pt>
                      <c:pt idx="913">
                        <c:v>4.9999999119999999E-15</c:v>
                      </c:pt>
                      <c:pt idx="914">
                        <c:v>9.3601125110000005E-13</c:v>
                      </c:pt>
                      <c:pt idx="915">
                        <c:v>4.9999999119999999E-15</c:v>
                      </c:pt>
                      <c:pt idx="916">
                        <c:v>4.9999999119999999E-15</c:v>
                      </c:pt>
                      <c:pt idx="917">
                        <c:v>4.9999999119999999E-15</c:v>
                      </c:pt>
                      <c:pt idx="918">
                        <c:v>4.9999999119999999E-15</c:v>
                      </c:pt>
                      <c:pt idx="919">
                        <c:v>4.9999999119999999E-15</c:v>
                      </c:pt>
                      <c:pt idx="920">
                        <c:v>4.9999999119999999E-15</c:v>
                      </c:pt>
                      <c:pt idx="921">
                        <c:v>4.9999999119999999E-15</c:v>
                      </c:pt>
                      <c:pt idx="922">
                        <c:v>5.0994728189999999E-13</c:v>
                      </c:pt>
                      <c:pt idx="923">
                        <c:v>8.7713847690000001E-13</c:v>
                      </c:pt>
                      <c:pt idx="924">
                        <c:v>4.9999999119999999E-15</c:v>
                      </c:pt>
                      <c:pt idx="925">
                        <c:v>5.950958042E-14</c:v>
                      </c:pt>
                      <c:pt idx="926">
                        <c:v>5.2368520759999998E-13</c:v>
                      </c:pt>
                      <c:pt idx="927">
                        <c:v>4.9999999119999999E-15</c:v>
                      </c:pt>
                      <c:pt idx="928">
                        <c:v>5.1131516559999999E-15</c:v>
                      </c:pt>
                      <c:pt idx="929">
                        <c:v>4.9999999119999999E-15</c:v>
                      </c:pt>
                      <c:pt idx="930">
                        <c:v>1.411235495E-14</c:v>
                      </c:pt>
                      <c:pt idx="931">
                        <c:v>4.9999999119999999E-15</c:v>
                      </c:pt>
                      <c:pt idx="932">
                        <c:v>4.9999999119999999E-15</c:v>
                      </c:pt>
                      <c:pt idx="933">
                        <c:v>4.9999999119999999E-15</c:v>
                      </c:pt>
                      <c:pt idx="934">
                        <c:v>4.9999999119999999E-15</c:v>
                      </c:pt>
                      <c:pt idx="935">
                        <c:v>4.9999999119999999E-15</c:v>
                      </c:pt>
                      <c:pt idx="936">
                        <c:v>4.9999999119999999E-15</c:v>
                      </c:pt>
                      <c:pt idx="937">
                        <c:v>4.9999999119999999E-15</c:v>
                      </c:pt>
                      <c:pt idx="938">
                        <c:v>1.739855872E-12</c:v>
                      </c:pt>
                      <c:pt idx="939">
                        <c:v>4.9999999119999999E-15</c:v>
                      </c:pt>
                      <c:pt idx="940">
                        <c:v>2.9810735040000001E-14</c:v>
                      </c:pt>
                      <c:pt idx="941">
                        <c:v>4.9999999119999999E-15</c:v>
                      </c:pt>
                      <c:pt idx="942">
                        <c:v>4.9999999119999999E-15</c:v>
                      </c:pt>
                      <c:pt idx="943">
                        <c:v>4.9999999119999999E-15</c:v>
                      </c:pt>
                      <c:pt idx="944">
                        <c:v>2.053333089E-13</c:v>
                      </c:pt>
                      <c:pt idx="945">
                        <c:v>4.9999999119999999E-15</c:v>
                      </c:pt>
                      <c:pt idx="946">
                        <c:v>9.6597274449999992E-13</c:v>
                      </c:pt>
                      <c:pt idx="947">
                        <c:v>4.9999999119999999E-15</c:v>
                      </c:pt>
                      <c:pt idx="948">
                        <c:v>4.9999999119999999E-15</c:v>
                      </c:pt>
                      <c:pt idx="949">
                        <c:v>4.9999999119999999E-15</c:v>
                      </c:pt>
                      <c:pt idx="950">
                        <c:v>4.9999999119999999E-15</c:v>
                      </c:pt>
                      <c:pt idx="951">
                        <c:v>4.9999999119999999E-15</c:v>
                      </c:pt>
                      <c:pt idx="952">
                        <c:v>1.361801839E-13</c:v>
                      </c:pt>
                      <c:pt idx="953">
                        <c:v>4.9999999119999999E-15</c:v>
                      </c:pt>
                      <c:pt idx="954">
                        <c:v>4.9999999119999999E-15</c:v>
                      </c:pt>
                      <c:pt idx="955">
                        <c:v>4.9999999119999999E-15</c:v>
                      </c:pt>
                      <c:pt idx="956">
                        <c:v>5.7070721850000004E-14</c:v>
                      </c:pt>
                      <c:pt idx="957">
                        <c:v>4.9999999119999999E-15</c:v>
                      </c:pt>
                      <c:pt idx="958">
                        <c:v>4.9999999119999999E-15</c:v>
                      </c:pt>
                      <c:pt idx="959">
                        <c:v>1.0087302089999999E-12</c:v>
                      </c:pt>
                      <c:pt idx="960">
                        <c:v>6.5900084869999995E-14</c:v>
                      </c:pt>
                      <c:pt idx="961">
                        <c:v>4.9999999119999999E-15</c:v>
                      </c:pt>
                      <c:pt idx="962">
                        <c:v>4.9999999119999999E-15</c:v>
                      </c:pt>
                      <c:pt idx="963">
                        <c:v>4.9999999119999999E-15</c:v>
                      </c:pt>
                      <c:pt idx="964">
                        <c:v>4.308576065E-14</c:v>
                      </c:pt>
                      <c:pt idx="965">
                        <c:v>4.9999999119999999E-15</c:v>
                      </c:pt>
                      <c:pt idx="966">
                        <c:v>4.9999999119999999E-15</c:v>
                      </c:pt>
                      <c:pt idx="967">
                        <c:v>4.9999999119999999E-15</c:v>
                      </c:pt>
                      <c:pt idx="968">
                        <c:v>4.9999999119999999E-15</c:v>
                      </c:pt>
                      <c:pt idx="969">
                        <c:v>4.9999999119999999E-15</c:v>
                      </c:pt>
                      <c:pt idx="970">
                        <c:v>4.9999999119999999E-15</c:v>
                      </c:pt>
                      <c:pt idx="971">
                        <c:v>4.9999999119999999E-15</c:v>
                      </c:pt>
                      <c:pt idx="972">
                        <c:v>4.9999999119999999E-15</c:v>
                      </c:pt>
                      <c:pt idx="973">
                        <c:v>4.9999999119999999E-15</c:v>
                      </c:pt>
                      <c:pt idx="974">
                        <c:v>7.9472577610000004E-13</c:v>
                      </c:pt>
                      <c:pt idx="975">
                        <c:v>4.9999999119999999E-15</c:v>
                      </c:pt>
                      <c:pt idx="976">
                        <c:v>4.9999999119999999E-15</c:v>
                      </c:pt>
                      <c:pt idx="977">
                        <c:v>1.3032953620000001E-12</c:v>
                      </c:pt>
                      <c:pt idx="978">
                        <c:v>1.3514094359999999E-12</c:v>
                      </c:pt>
                      <c:pt idx="979">
                        <c:v>2.97131189E-13</c:v>
                      </c:pt>
                      <c:pt idx="980">
                        <c:v>5.270347418E-13</c:v>
                      </c:pt>
                      <c:pt idx="981">
                        <c:v>1.2750515700000001E-13</c:v>
                      </c:pt>
                      <c:pt idx="982">
                        <c:v>4.038447094E-14</c:v>
                      </c:pt>
                      <c:pt idx="983">
                        <c:v>4.9999999119999999E-15</c:v>
                      </c:pt>
                      <c:pt idx="984">
                        <c:v>5.0063929780000004E-13</c:v>
                      </c:pt>
                      <c:pt idx="985">
                        <c:v>2.9579203669999998E-14</c:v>
                      </c:pt>
                      <c:pt idx="986">
                        <c:v>4.9999999119999999E-15</c:v>
                      </c:pt>
                      <c:pt idx="987">
                        <c:v>3.4762226729999998E-13</c:v>
                      </c:pt>
                      <c:pt idx="988">
                        <c:v>4.9999999119999999E-15</c:v>
                      </c:pt>
                      <c:pt idx="989">
                        <c:v>7.6149644319999997E-14</c:v>
                      </c:pt>
                      <c:pt idx="990">
                        <c:v>4.9999999119999999E-15</c:v>
                      </c:pt>
                      <c:pt idx="991">
                        <c:v>4.9999999119999999E-15</c:v>
                      </c:pt>
                      <c:pt idx="992">
                        <c:v>4.9999999119999999E-15</c:v>
                      </c:pt>
                      <c:pt idx="993">
                        <c:v>4.9999999119999999E-15</c:v>
                      </c:pt>
                      <c:pt idx="994">
                        <c:v>4.8722544010000005E-13</c:v>
                      </c:pt>
                      <c:pt idx="995">
                        <c:v>4.9999999119999999E-15</c:v>
                      </c:pt>
                      <c:pt idx="996">
                        <c:v>1.23502185E-12</c:v>
                      </c:pt>
                      <c:pt idx="997">
                        <c:v>6.1664069029999999E-13</c:v>
                      </c:pt>
                      <c:pt idx="998">
                        <c:v>1.101330832E-12</c:v>
                      </c:pt>
                      <c:pt idx="999">
                        <c:v>8.7564119369999998E-13</c:v>
                      </c:pt>
                      <c:pt idx="1000">
                        <c:v>2.1225449779999999E-12</c:v>
                      </c:pt>
                      <c:pt idx="1001">
                        <c:v>1.1974199840000001E-12</c:v>
                      </c:pt>
                      <c:pt idx="1002">
                        <c:v>2.304940635E-13</c:v>
                      </c:pt>
                      <c:pt idx="1003">
                        <c:v>1.458797493E-12</c:v>
                      </c:pt>
                      <c:pt idx="1004">
                        <c:v>3.3947948619999999E-12</c:v>
                      </c:pt>
                      <c:pt idx="1005">
                        <c:v>3.1241280180000002E-13</c:v>
                      </c:pt>
                      <c:pt idx="1006">
                        <c:v>7.3605352499999999E-13</c:v>
                      </c:pt>
                      <c:pt idx="1007">
                        <c:v>2.3231546890000002E-13</c:v>
                      </c:pt>
                      <c:pt idx="1008">
                        <c:v>6.8883500249999998E-13</c:v>
                      </c:pt>
                      <c:pt idx="1009">
                        <c:v>4.9999999119999999E-15</c:v>
                      </c:pt>
                      <c:pt idx="1010">
                        <c:v>2.9444540339999999E-13</c:v>
                      </c:pt>
                      <c:pt idx="1011">
                        <c:v>4.9999999119999999E-15</c:v>
                      </c:pt>
                      <c:pt idx="1012">
                        <c:v>4.9999999119999999E-15</c:v>
                      </c:pt>
                      <c:pt idx="1013">
                        <c:v>4.9999999119999999E-15</c:v>
                      </c:pt>
                      <c:pt idx="1014">
                        <c:v>4.5359034450000001E-13</c:v>
                      </c:pt>
                      <c:pt idx="1015">
                        <c:v>1.8679437340000001E-12</c:v>
                      </c:pt>
                      <c:pt idx="1016">
                        <c:v>3.5473831990000001E-13</c:v>
                      </c:pt>
                      <c:pt idx="1017">
                        <c:v>4.9999999119999999E-15</c:v>
                      </c:pt>
                      <c:pt idx="1018">
                        <c:v>8.7744725759999995E-13</c:v>
                      </c:pt>
                      <c:pt idx="1019">
                        <c:v>2.2866450490000002E-12</c:v>
                      </c:pt>
                      <c:pt idx="1020">
                        <c:v>2.7045786400000002E-13</c:v>
                      </c:pt>
                      <c:pt idx="1021">
                        <c:v>3.574550053E-13</c:v>
                      </c:pt>
                      <c:pt idx="1022">
                        <c:v>4.9999999119999999E-15</c:v>
                      </c:pt>
                      <c:pt idx="1023">
                        <c:v>1.1259049250000001E-12</c:v>
                      </c:pt>
                      <c:pt idx="1024">
                        <c:v>1.6988890760000001E-12</c:v>
                      </c:pt>
                      <c:pt idx="1025">
                        <c:v>1.014333582E-12</c:v>
                      </c:pt>
                      <c:pt idx="1026">
                        <c:v>3.7516013519999999E-13</c:v>
                      </c:pt>
                      <c:pt idx="1027">
                        <c:v>1.233724494E-14</c:v>
                      </c:pt>
                      <c:pt idx="1028">
                        <c:v>4.9999999119999999E-15</c:v>
                      </c:pt>
                      <c:pt idx="1029">
                        <c:v>3.1120879530000001E-13</c:v>
                      </c:pt>
                      <c:pt idx="1030">
                        <c:v>4.9999999119999999E-15</c:v>
                      </c:pt>
                      <c:pt idx="1031">
                        <c:v>5.8180180509999997E-13</c:v>
                      </c:pt>
                      <c:pt idx="1032">
                        <c:v>4.9999999119999999E-15</c:v>
                      </c:pt>
                      <c:pt idx="1033">
                        <c:v>1.4067935179999999E-12</c:v>
                      </c:pt>
                      <c:pt idx="1034">
                        <c:v>4.9999999119999999E-15</c:v>
                      </c:pt>
                      <c:pt idx="1035">
                        <c:v>1.5825773849999999E-14</c:v>
                      </c:pt>
                      <c:pt idx="1036">
                        <c:v>4.9999999119999999E-15</c:v>
                      </c:pt>
                      <c:pt idx="1037">
                        <c:v>4.9999999119999999E-15</c:v>
                      </c:pt>
                      <c:pt idx="1038">
                        <c:v>6.7106818150000004E-13</c:v>
                      </c:pt>
                      <c:pt idx="1039">
                        <c:v>4.9999999119999999E-15</c:v>
                      </c:pt>
                      <c:pt idx="1040">
                        <c:v>3.516973496E-13</c:v>
                      </c:pt>
                      <c:pt idx="1041">
                        <c:v>1.628577915E-12</c:v>
                      </c:pt>
                      <c:pt idx="1042">
                        <c:v>1.4911558320000001E-13</c:v>
                      </c:pt>
                      <c:pt idx="1043">
                        <c:v>5.216322708E-13</c:v>
                      </c:pt>
                      <c:pt idx="1044">
                        <c:v>2.0128414989999998E-12</c:v>
                      </c:pt>
                      <c:pt idx="1045">
                        <c:v>3.0681538040000001E-12</c:v>
                      </c:pt>
                      <c:pt idx="1046">
                        <c:v>3.1670396560000002E-13</c:v>
                      </c:pt>
                      <c:pt idx="1047">
                        <c:v>4.9999999119999999E-15</c:v>
                      </c:pt>
                      <c:pt idx="1048">
                        <c:v>4.9999999119999999E-15</c:v>
                      </c:pt>
                      <c:pt idx="1049">
                        <c:v>4.9999999119999999E-15</c:v>
                      </c:pt>
                      <c:pt idx="1050">
                        <c:v>4.9999999119999999E-15</c:v>
                      </c:pt>
                      <c:pt idx="1051">
                        <c:v>4.9999999119999999E-15</c:v>
                      </c:pt>
                      <c:pt idx="1052">
                        <c:v>4.9999999119999999E-15</c:v>
                      </c:pt>
                      <c:pt idx="1053">
                        <c:v>4.9999999119999999E-15</c:v>
                      </c:pt>
                      <c:pt idx="1054">
                        <c:v>4.9999999119999999E-15</c:v>
                      </c:pt>
                      <c:pt idx="1055">
                        <c:v>1.1096817910000001E-12</c:v>
                      </c:pt>
                      <c:pt idx="1056">
                        <c:v>1.3226210489999999E-12</c:v>
                      </c:pt>
                      <c:pt idx="1057">
                        <c:v>2.3174706510000002E-12</c:v>
                      </c:pt>
                      <c:pt idx="1058">
                        <c:v>1.243835764E-12</c:v>
                      </c:pt>
                      <c:pt idx="1059">
                        <c:v>4.9999999119999999E-15</c:v>
                      </c:pt>
                      <c:pt idx="1060">
                        <c:v>7.6624638710000004E-13</c:v>
                      </c:pt>
                      <c:pt idx="1061">
                        <c:v>1.664234939E-12</c:v>
                      </c:pt>
                      <c:pt idx="1062">
                        <c:v>8.4816512540000001E-13</c:v>
                      </c:pt>
                      <c:pt idx="1063">
                        <c:v>1.0234252679999999E-12</c:v>
                      </c:pt>
                      <c:pt idx="1064">
                        <c:v>8.3839407860000004E-13</c:v>
                      </c:pt>
                      <c:pt idx="1065">
                        <c:v>5.4927801669999999E-13</c:v>
                      </c:pt>
                      <c:pt idx="1066">
                        <c:v>3.8316945100000001E-12</c:v>
                      </c:pt>
                      <c:pt idx="1067">
                        <c:v>4.9999999119999999E-15</c:v>
                      </c:pt>
                      <c:pt idx="1068">
                        <c:v>1.567872351E-13</c:v>
                      </c:pt>
                      <c:pt idx="1069">
                        <c:v>2.474581954E-13</c:v>
                      </c:pt>
                      <c:pt idx="1070">
                        <c:v>4.9999999119999999E-15</c:v>
                      </c:pt>
                      <c:pt idx="1071">
                        <c:v>4.9999999119999999E-15</c:v>
                      </c:pt>
                      <c:pt idx="1072">
                        <c:v>4.9999999119999999E-15</c:v>
                      </c:pt>
                      <c:pt idx="1073">
                        <c:v>4.9999999119999999E-15</c:v>
                      </c:pt>
                      <c:pt idx="1074">
                        <c:v>4.9999999119999999E-15</c:v>
                      </c:pt>
                      <c:pt idx="1075">
                        <c:v>4.9999999119999999E-15</c:v>
                      </c:pt>
                      <c:pt idx="1076">
                        <c:v>1.776547225E-12</c:v>
                      </c:pt>
                      <c:pt idx="1077">
                        <c:v>1.1870005849999999E-12</c:v>
                      </c:pt>
                      <c:pt idx="1078">
                        <c:v>1.2784472920000001E-13</c:v>
                      </c:pt>
                      <c:pt idx="1079">
                        <c:v>7.8688439230000003E-13</c:v>
                      </c:pt>
                      <c:pt idx="1080">
                        <c:v>3.6622273139999999E-13</c:v>
                      </c:pt>
                      <c:pt idx="1081">
                        <c:v>1.041099715E-12</c:v>
                      </c:pt>
                      <c:pt idx="1082">
                        <c:v>7.4633403839999999E-13</c:v>
                      </c:pt>
                      <c:pt idx="1083">
                        <c:v>4.9999999119999999E-15</c:v>
                      </c:pt>
                      <c:pt idx="1084">
                        <c:v>1.1449374429999999E-12</c:v>
                      </c:pt>
                      <c:pt idx="1085">
                        <c:v>4.9999999119999999E-15</c:v>
                      </c:pt>
                      <c:pt idx="1086">
                        <c:v>4.9999999119999999E-15</c:v>
                      </c:pt>
                      <c:pt idx="1087">
                        <c:v>1.47506703E-12</c:v>
                      </c:pt>
                      <c:pt idx="1088">
                        <c:v>2.875145326E-13</c:v>
                      </c:pt>
                      <c:pt idx="1089">
                        <c:v>1.4297200580000001E-13</c:v>
                      </c:pt>
                      <c:pt idx="1090">
                        <c:v>4.9999999119999999E-15</c:v>
                      </c:pt>
                      <c:pt idx="1091">
                        <c:v>4.9999999119999999E-15</c:v>
                      </c:pt>
                      <c:pt idx="1092">
                        <c:v>4.9999999119999999E-15</c:v>
                      </c:pt>
                      <c:pt idx="1093">
                        <c:v>2.8299189159999999E-13</c:v>
                      </c:pt>
                      <c:pt idx="1094">
                        <c:v>4.9999999119999999E-15</c:v>
                      </c:pt>
                      <c:pt idx="1095">
                        <c:v>4.528649049E-13</c:v>
                      </c:pt>
                      <c:pt idx="1096">
                        <c:v>6.5254491259999997E-13</c:v>
                      </c:pt>
                      <c:pt idx="1097">
                        <c:v>1.3496805669999999E-12</c:v>
                      </c:pt>
                      <c:pt idx="1098">
                        <c:v>2.911895117E-12</c:v>
                      </c:pt>
                      <c:pt idx="1099">
                        <c:v>4.1315852649999998E-12</c:v>
                      </c:pt>
                      <c:pt idx="1100">
                        <c:v>1.225235625E-12</c:v>
                      </c:pt>
                      <c:pt idx="1101">
                        <c:v>3.5958788029999998E-12</c:v>
                      </c:pt>
                      <c:pt idx="1102">
                        <c:v>3.5424246E-12</c:v>
                      </c:pt>
                      <c:pt idx="1103">
                        <c:v>2.1403887779999999E-12</c:v>
                      </c:pt>
                      <c:pt idx="1104">
                        <c:v>1.8797368179999998E-12</c:v>
                      </c:pt>
                      <c:pt idx="1105">
                        <c:v>4.0783769590000002E-12</c:v>
                      </c:pt>
                      <c:pt idx="1106">
                        <c:v>1.6205203409999999E-12</c:v>
                      </c:pt>
                      <c:pt idx="1107">
                        <c:v>2.238901772E-12</c:v>
                      </c:pt>
                      <c:pt idx="1108">
                        <c:v>4.6084528340000004E-13</c:v>
                      </c:pt>
                      <c:pt idx="1109">
                        <c:v>5.2772939009999998E-13</c:v>
                      </c:pt>
                      <c:pt idx="1110">
                        <c:v>7.8262380300000003E-13</c:v>
                      </c:pt>
                      <c:pt idx="1111">
                        <c:v>4.9999999119999999E-15</c:v>
                      </c:pt>
                      <c:pt idx="1112">
                        <c:v>4.9999999119999999E-15</c:v>
                      </c:pt>
                      <c:pt idx="1113">
                        <c:v>4.9999999119999999E-15</c:v>
                      </c:pt>
                      <c:pt idx="1114">
                        <c:v>3.1945165910000002E-13</c:v>
                      </c:pt>
                      <c:pt idx="1115">
                        <c:v>1.001614373E-12</c:v>
                      </c:pt>
                      <c:pt idx="1116">
                        <c:v>1.5689527589999999E-13</c:v>
                      </c:pt>
                      <c:pt idx="1117">
                        <c:v>4.9999999119999999E-15</c:v>
                      </c:pt>
                      <c:pt idx="1118">
                        <c:v>1.566000368E-12</c:v>
                      </c:pt>
                      <c:pt idx="1119">
                        <c:v>3.1919814009999999E-12</c:v>
                      </c:pt>
                      <c:pt idx="1120">
                        <c:v>4.5034848250000001E-12</c:v>
                      </c:pt>
                      <c:pt idx="1121">
                        <c:v>3.598735025E-12</c:v>
                      </c:pt>
                      <c:pt idx="1122">
                        <c:v>9.5337670050000002E-13</c:v>
                      </c:pt>
                      <c:pt idx="1123">
                        <c:v>1.9337630459999999E-12</c:v>
                      </c:pt>
                      <c:pt idx="1124">
                        <c:v>3.785047362E-12</c:v>
                      </c:pt>
                      <c:pt idx="1125">
                        <c:v>1.8208024060000001E-12</c:v>
                      </c:pt>
                      <c:pt idx="1126">
                        <c:v>7.9773573810000004E-13</c:v>
                      </c:pt>
                      <c:pt idx="1127">
                        <c:v>2.094019185E-12</c:v>
                      </c:pt>
                      <c:pt idx="1128">
                        <c:v>6.5024483189999998E-15</c:v>
                      </c:pt>
                      <c:pt idx="1129">
                        <c:v>2.5403393579999998E-13</c:v>
                      </c:pt>
                      <c:pt idx="1130">
                        <c:v>4.9999999119999999E-15</c:v>
                      </c:pt>
                      <c:pt idx="1131">
                        <c:v>1.089047472E-13</c:v>
                      </c:pt>
                      <c:pt idx="1132">
                        <c:v>4.9999999119999999E-15</c:v>
                      </c:pt>
                      <c:pt idx="1133">
                        <c:v>4.9999999119999999E-15</c:v>
                      </c:pt>
                      <c:pt idx="1134">
                        <c:v>4.9999999119999999E-15</c:v>
                      </c:pt>
                      <c:pt idx="1135">
                        <c:v>4.9999999119999999E-15</c:v>
                      </c:pt>
                      <c:pt idx="1136">
                        <c:v>1.873813604E-13</c:v>
                      </c:pt>
                      <c:pt idx="1137">
                        <c:v>7.8810379449999999E-13</c:v>
                      </c:pt>
                      <c:pt idx="1138">
                        <c:v>4.9999999119999999E-15</c:v>
                      </c:pt>
                      <c:pt idx="1139">
                        <c:v>1.3188896590000001E-13</c:v>
                      </c:pt>
                      <c:pt idx="1140">
                        <c:v>2.0861318320000001E-12</c:v>
                      </c:pt>
                      <c:pt idx="1141">
                        <c:v>4.8735321329999997E-14</c:v>
                      </c:pt>
                      <c:pt idx="1142">
                        <c:v>3.5569962770000001E-12</c:v>
                      </c:pt>
                      <c:pt idx="1143">
                        <c:v>4.9999999119999999E-15</c:v>
                      </c:pt>
                      <c:pt idx="1144">
                        <c:v>4.9999999119999999E-15</c:v>
                      </c:pt>
                      <c:pt idx="1145">
                        <c:v>1.7410909949999999E-12</c:v>
                      </c:pt>
                      <c:pt idx="1146">
                        <c:v>2.3065731179999999E-12</c:v>
                      </c:pt>
                      <c:pt idx="1147">
                        <c:v>6.3050221509999997E-13</c:v>
                      </c:pt>
                      <c:pt idx="1148">
                        <c:v>1.321262761E-12</c:v>
                      </c:pt>
                      <c:pt idx="1149">
                        <c:v>1.198951962E-13</c:v>
                      </c:pt>
                      <c:pt idx="1150">
                        <c:v>4.9999999119999999E-15</c:v>
                      </c:pt>
                      <c:pt idx="1151">
                        <c:v>4.9999999119999999E-15</c:v>
                      </c:pt>
                      <c:pt idx="1152">
                        <c:v>4.9999999119999999E-15</c:v>
                      </c:pt>
                      <c:pt idx="1153">
                        <c:v>4.9999999119999999E-15</c:v>
                      </c:pt>
                      <c:pt idx="1154">
                        <c:v>4.9999999119999999E-15</c:v>
                      </c:pt>
                      <c:pt idx="1155">
                        <c:v>4.9999999119999999E-15</c:v>
                      </c:pt>
                      <c:pt idx="1156">
                        <c:v>2.4483410089999999E-13</c:v>
                      </c:pt>
                      <c:pt idx="1157">
                        <c:v>4.9999999119999999E-15</c:v>
                      </c:pt>
                      <c:pt idx="1158">
                        <c:v>4.9999999119999999E-15</c:v>
                      </c:pt>
                      <c:pt idx="1159">
                        <c:v>4.9999999119999999E-15</c:v>
                      </c:pt>
                      <c:pt idx="1160">
                        <c:v>3.0336730310000001E-13</c:v>
                      </c:pt>
                      <c:pt idx="1161">
                        <c:v>4.9999999119999999E-15</c:v>
                      </c:pt>
                      <c:pt idx="1162">
                        <c:v>4.9999999119999999E-15</c:v>
                      </c:pt>
                      <c:pt idx="1163">
                        <c:v>9.729341898000001E-13</c:v>
                      </c:pt>
                      <c:pt idx="1164">
                        <c:v>6.2582507540000004E-13</c:v>
                      </c:pt>
                      <c:pt idx="1165">
                        <c:v>1.085539861E-12</c:v>
                      </c:pt>
                      <c:pt idx="1166">
                        <c:v>7.3248780089999996E-13</c:v>
                      </c:pt>
                      <c:pt idx="1167">
                        <c:v>4.9999999119999999E-15</c:v>
                      </c:pt>
                      <c:pt idx="1168">
                        <c:v>2.497272679E-13</c:v>
                      </c:pt>
                      <c:pt idx="1169">
                        <c:v>6.6024741010000004E-13</c:v>
                      </c:pt>
                      <c:pt idx="1170">
                        <c:v>4.9999999119999999E-15</c:v>
                      </c:pt>
                      <c:pt idx="1171">
                        <c:v>6.0869121160000003E-13</c:v>
                      </c:pt>
                      <c:pt idx="1172">
                        <c:v>4.9999999119999999E-15</c:v>
                      </c:pt>
                      <c:pt idx="1173">
                        <c:v>4.9999999119999999E-15</c:v>
                      </c:pt>
                      <c:pt idx="1174">
                        <c:v>4.9999999119999999E-15</c:v>
                      </c:pt>
                      <c:pt idx="1175">
                        <c:v>3.596470452E-13</c:v>
                      </c:pt>
                      <c:pt idx="1176">
                        <c:v>4.9999999119999999E-15</c:v>
                      </c:pt>
                      <c:pt idx="1177">
                        <c:v>9.3530543549999998E-14</c:v>
                      </c:pt>
                      <c:pt idx="1178">
                        <c:v>4.9999999119999999E-15</c:v>
                      </c:pt>
                      <c:pt idx="1179">
                        <c:v>4.9999999119999999E-15</c:v>
                      </c:pt>
                      <c:pt idx="1180">
                        <c:v>4.9999999119999999E-15</c:v>
                      </c:pt>
                      <c:pt idx="1181">
                        <c:v>4.9999999119999999E-15</c:v>
                      </c:pt>
                      <c:pt idx="1182">
                        <c:v>4.9999999119999999E-15</c:v>
                      </c:pt>
                      <c:pt idx="1183">
                        <c:v>4.9999999119999999E-15</c:v>
                      </c:pt>
                      <c:pt idx="1184">
                        <c:v>4.9999999119999999E-15</c:v>
                      </c:pt>
                      <c:pt idx="1185">
                        <c:v>4.9999999119999999E-15</c:v>
                      </c:pt>
                      <c:pt idx="1186">
                        <c:v>4.9999999119999999E-15</c:v>
                      </c:pt>
                      <c:pt idx="1187">
                        <c:v>4.9999999119999999E-15</c:v>
                      </c:pt>
                      <c:pt idx="1188">
                        <c:v>4.9999999119999999E-15</c:v>
                      </c:pt>
                      <c:pt idx="1189">
                        <c:v>4.9999999119999999E-15</c:v>
                      </c:pt>
                      <c:pt idx="1190">
                        <c:v>1.5630872249999999E-13</c:v>
                      </c:pt>
                      <c:pt idx="1191">
                        <c:v>4.9999999119999999E-15</c:v>
                      </c:pt>
                      <c:pt idx="1192">
                        <c:v>4.9999999119999999E-15</c:v>
                      </c:pt>
                      <c:pt idx="1193">
                        <c:v>4.9999999119999999E-15</c:v>
                      </c:pt>
                      <c:pt idx="1194">
                        <c:v>4.9201056640000004E-13</c:v>
                      </c:pt>
                      <c:pt idx="1195">
                        <c:v>4.9999999119999999E-15</c:v>
                      </c:pt>
                      <c:pt idx="1196">
                        <c:v>4.9999999119999999E-15</c:v>
                      </c:pt>
                      <c:pt idx="1197">
                        <c:v>4.9999999119999999E-15</c:v>
                      </c:pt>
                      <c:pt idx="1198">
                        <c:v>4.9999999119999999E-15</c:v>
                      </c:pt>
                      <c:pt idx="1199">
                        <c:v>2.9967808830000002E-13</c:v>
                      </c:pt>
                      <c:pt idx="1200">
                        <c:v>4.9999999119999999E-15</c:v>
                      </c:pt>
                      <c:pt idx="1201">
                        <c:v>4.9999999119999999E-15</c:v>
                      </c:pt>
                      <c:pt idx="1202">
                        <c:v>4.9999999119999999E-15</c:v>
                      </c:pt>
                      <c:pt idx="1203">
                        <c:v>9.4595609559999997E-14</c:v>
                      </c:pt>
                      <c:pt idx="1204">
                        <c:v>1.065739294E-13</c:v>
                      </c:pt>
                      <c:pt idx="1205">
                        <c:v>2.8768442710000001E-13</c:v>
                      </c:pt>
                      <c:pt idx="1206">
                        <c:v>4.9999999119999999E-15</c:v>
                      </c:pt>
                      <c:pt idx="1207">
                        <c:v>4.9999999119999999E-15</c:v>
                      </c:pt>
                      <c:pt idx="1208">
                        <c:v>4.9999999119999999E-15</c:v>
                      </c:pt>
                      <c:pt idx="1209">
                        <c:v>4.9999999119999999E-15</c:v>
                      </c:pt>
                      <c:pt idx="1210">
                        <c:v>4.9999999119999999E-15</c:v>
                      </c:pt>
                      <c:pt idx="1211">
                        <c:v>4.9999999119999999E-15</c:v>
                      </c:pt>
                      <c:pt idx="1212">
                        <c:v>2.06244093E-13</c:v>
                      </c:pt>
                      <c:pt idx="1213">
                        <c:v>4.9999999119999999E-15</c:v>
                      </c:pt>
                      <c:pt idx="1214">
                        <c:v>4.9999999119999999E-15</c:v>
                      </c:pt>
                      <c:pt idx="1215">
                        <c:v>4.9999999119999999E-15</c:v>
                      </c:pt>
                      <c:pt idx="1216">
                        <c:v>4.9999999119999999E-15</c:v>
                      </c:pt>
                      <c:pt idx="1217">
                        <c:v>4.8623751509999995E-13</c:v>
                      </c:pt>
                      <c:pt idx="1218">
                        <c:v>4.9999999119999999E-15</c:v>
                      </c:pt>
                      <c:pt idx="1219">
                        <c:v>4.9999999119999999E-15</c:v>
                      </c:pt>
                      <c:pt idx="1220">
                        <c:v>4.9999999119999999E-15</c:v>
                      </c:pt>
                      <c:pt idx="1221">
                        <c:v>1.8682833059999999E-12</c:v>
                      </c:pt>
                      <c:pt idx="1222">
                        <c:v>4.9999999119999999E-15</c:v>
                      </c:pt>
                      <c:pt idx="1223">
                        <c:v>4.9999999119999999E-15</c:v>
                      </c:pt>
                      <c:pt idx="1224">
                        <c:v>4.9999999119999999E-15</c:v>
                      </c:pt>
                      <c:pt idx="1225">
                        <c:v>4.9999999119999999E-15</c:v>
                      </c:pt>
                      <c:pt idx="1226">
                        <c:v>1.9079269409999999E-13</c:v>
                      </c:pt>
                      <c:pt idx="1227">
                        <c:v>9.4791253839999997E-13</c:v>
                      </c:pt>
                      <c:pt idx="1228">
                        <c:v>4.9999999119999999E-15</c:v>
                      </c:pt>
                      <c:pt idx="1229">
                        <c:v>4.9999999119999999E-15</c:v>
                      </c:pt>
                      <c:pt idx="1230">
                        <c:v>4.9999999119999999E-15</c:v>
                      </c:pt>
                      <c:pt idx="1231">
                        <c:v>4.9999999119999999E-15</c:v>
                      </c:pt>
                      <c:pt idx="1232">
                        <c:v>1.2597965210000001E-12</c:v>
                      </c:pt>
                      <c:pt idx="1233">
                        <c:v>4.9999999119999999E-15</c:v>
                      </c:pt>
                      <c:pt idx="1234">
                        <c:v>4.9999999119999999E-15</c:v>
                      </c:pt>
                      <c:pt idx="1235">
                        <c:v>4.2901625180000002E-13</c:v>
                      </c:pt>
                      <c:pt idx="1236">
                        <c:v>2.494802867E-13</c:v>
                      </c:pt>
                      <c:pt idx="1237">
                        <c:v>1.1218142299999999E-12</c:v>
                      </c:pt>
                      <c:pt idx="1238">
                        <c:v>4.9999999119999999E-15</c:v>
                      </c:pt>
                      <c:pt idx="1239">
                        <c:v>4.9999999119999999E-15</c:v>
                      </c:pt>
                      <c:pt idx="1240">
                        <c:v>4.9999999119999999E-15</c:v>
                      </c:pt>
                      <c:pt idx="1241">
                        <c:v>6.0387518549999996E-13</c:v>
                      </c:pt>
                      <c:pt idx="1242">
                        <c:v>4.9999999119999999E-15</c:v>
                      </c:pt>
                      <c:pt idx="1243">
                        <c:v>4.9999999119999999E-15</c:v>
                      </c:pt>
                      <c:pt idx="1244">
                        <c:v>4.9999999119999999E-15</c:v>
                      </c:pt>
                      <c:pt idx="1245">
                        <c:v>4.9999999119999999E-15</c:v>
                      </c:pt>
                      <c:pt idx="1246">
                        <c:v>1.128544523E-12</c:v>
                      </c:pt>
                      <c:pt idx="1247">
                        <c:v>4.8779659780000003E-13</c:v>
                      </c:pt>
                      <c:pt idx="1248">
                        <c:v>4.9999999119999999E-15</c:v>
                      </c:pt>
                      <c:pt idx="1249">
                        <c:v>4.9999999119999999E-15</c:v>
                      </c:pt>
                      <c:pt idx="1250">
                        <c:v>4.9999999119999999E-15</c:v>
                      </c:pt>
                      <c:pt idx="1251">
                        <c:v>4.9999999119999999E-15</c:v>
                      </c:pt>
                      <c:pt idx="1252">
                        <c:v>4.9999999119999999E-15</c:v>
                      </c:pt>
                      <c:pt idx="1253">
                        <c:v>4.9999999119999999E-15</c:v>
                      </c:pt>
                      <c:pt idx="1254">
                        <c:v>4.9999999119999999E-15</c:v>
                      </c:pt>
                      <c:pt idx="1255">
                        <c:v>4.9999999119999999E-15</c:v>
                      </c:pt>
                      <c:pt idx="1256">
                        <c:v>4.9999999119999999E-15</c:v>
                      </c:pt>
                      <c:pt idx="1257">
                        <c:v>4.9999999119999999E-15</c:v>
                      </c:pt>
                      <c:pt idx="1258">
                        <c:v>2.5746066519999999E-13</c:v>
                      </c:pt>
                      <c:pt idx="1259">
                        <c:v>4.9999999119999999E-15</c:v>
                      </c:pt>
                      <c:pt idx="1260">
                        <c:v>4.9999999119999999E-15</c:v>
                      </c:pt>
                      <c:pt idx="1261">
                        <c:v>2.165379855E-12</c:v>
                      </c:pt>
                      <c:pt idx="1262">
                        <c:v>4.9999999119999999E-15</c:v>
                      </c:pt>
                      <c:pt idx="1263">
                        <c:v>9.6936846569999996E-13</c:v>
                      </c:pt>
                      <c:pt idx="1264">
                        <c:v>2.8005901629999999E-13</c:v>
                      </c:pt>
                      <c:pt idx="1265">
                        <c:v>4.9999999119999999E-15</c:v>
                      </c:pt>
                      <c:pt idx="1266">
                        <c:v>4.9999999119999999E-15</c:v>
                      </c:pt>
                      <c:pt idx="1267">
                        <c:v>4.9999999119999999E-15</c:v>
                      </c:pt>
                      <c:pt idx="1268">
                        <c:v>4.9999999119999999E-15</c:v>
                      </c:pt>
                      <c:pt idx="1269">
                        <c:v>4.9999999119999999E-15</c:v>
                      </c:pt>
                      <c:pt idx="1270">
                        <c:v>4.9999999119999999E-15</c:v>
                      </c:pt>
                      <c:pt idx="1271">
                        <c:v>4.9999999119999999E-15</c:v>
                      </c:pt>
                      <c:pt idx="1272">
                        <c:v>4.780873505E-13</c:v>
                      </c:pt>
                      <c:pt idx="1273">
                        <c:v>4.9999999119999999E-15</c:v>
                      </c:pt>
                      <c:pt idx="1274">
                        <c:v>4.9999999119999999E-15</c:v>
                      </c:pt>
                      <c:pt idx="1275">
                        <c:v>4.9999999119999999E-15</c:v>
                      </c:pt>
                      <c:pt idx="1276">
                        <c:v>4.9999999119999999E-15</c:v>
                      </c:pt>
                      <c:pt idx="1277">
                        <c:v>4.9999999119999999E-15</c:v>
                      </c:pt>
                      <c:pt idx="1278">
                        <c:v>4.9999999119999999E-15</c:v>
                      </c:pt>
                      <c:pt idx="1279">
                        <c:v>8.7287821289999998E-13</c:v>
                      </c:pt>
                      <c:pt idx="1280">
                        <c:v>4.9999999119999999E-15</c:v>
                      </c:pt>
                      <c:pt idx="1281">
                        <c:v>4.9999999119999999E-15</c:v>
                      </c:pt>
                      <c:pt idx="1282">
                        <c:v>4.9999999119999999E-15</c:v>
                      </c:pt>
                      <c:pt idx="1283">
                        <c:v>4.9999999119999999E-15</c:v>
                      </c:pt>
                      <c:pt idx="1284">
                        <c:v>4.9999999119999999E-15</c:v>
                      </c:pt>
                      <c:pt idx="1285">
                        <c:v>4.9999999119999999E-15</c:v>
                      </c:pt>
                      <c:pt idx="1286">
                        <c:v>4.9999999119999999E-15</c:v>
                      </c:pt>
                      <c:pt idx="1287">
                        <c:v>4.9999999119999999E-15</c:v>
                      </c:pt>
                      <c:pt idx="1288">
                        <c:v>4.9999999119999999E-15</c:v>
                      </c:pt>
                      <c:pt idx="1289">
                        <c:v>1.4852897559999999E-13</c:v>
                      </c:pt>
                      <c:pt idx="1290">
                        <c:v>4.9999999119999999E-15</c:v>
                      </c:pt>
                      <c:pt idx="1291">
                        <c:v>8.1067113739999997E-13</c:v>
                      </c:pt>
                      <c:pt idx="1292">
                        <c:v>4.9999999119999999E-15</c:v>
                      </c:pt>
                      <c:pt idx="1293">
                        <c:v>4.9999999119999999E-15</c:v>
                      </c:pt>
                      <c:pt idx="1294">
                        <c:v>4.9999999119999999E-15</c:v>
                      </c:pt>
                      <c:pt idx="1295">
                        <c:v>4.9999999119999999E-15</c:v>
                      </c:pt>
                      <c:pt idx="1296">
                        <c:v>6.5577106459999998E-13</c:v>
                      </c:pt>
                      <c:pt idx="1297">
                        <c:v>4.2264135980000002E-13</c:v>
                      </c:pt>
                      <c:pt idx="1298">
                        <c:v>3.1332353159999998E-13</c:v>
                      </c:pt>
                      <c:pt idx="1299">
                        <c:v>4.9999999119999999E-15</c:v>
                      </c:pt>
                      <c:pt idx="1300">
                        <c:v>4.9999999119999999E-15</c:v>
                      </c:pt>
                      <c:pt idx="1301">
                        <c:v>3.1352421740000002E-13</c:v>
                      </c:pt>
                      <c:pt idx="1302">
                        <c:v>3.1375569459999998E-13</c:v>
                      </c:pt>
                      <c:pt idx="1303">
                        <c:v>4.9999999119999999E-15</c:v>
                      </c:pt>
                      <c:pt idx="1304">
                        <c:v>8.4318945060000001E-15</c:v>
                      </c:pt>
                      <c:pt idx="1305">
                        <c:v>8.4824671159999997E-14</c:v>
                      </c:pt>
                      <c:pt idx="1306">
                        <c:v>3.8468409230000002E-13</c:v>
                      </c:pt>
                      <c:pt idx="1307">
                        <c:v>4.5434679239999999E-13</c:v>
                      </c:pt>
                      <c:pt idx="1308">
                        <c:v>2.590351436E-13</c:v>
                      </c:pt>
                      <c:pt idx="1309">
                        <c:v>4.9999999119999999E-15</c:v>
                      </c:pt>
                      <c:pt idx="1310">
                        <c:v>5.0391174519999997E-13</c:v>
                      </c:pt>
                      <c:pt idx="1311">
                        <c:v>4.9999999119999999E-15</c:v>
                      </c:pt>
                      <c:pt idx="1312">
                        <c:v>4.9999999119999999E-15</c:v>
                      </c:pt>
                      <c:pt idx="1313">
                        <c:v>8.5936032599999999E-14</c:v>
                      </c:pt>
                      <c:pt idx="1314">
                        <c:v>2.7034976900000001E-13</c:v>
                      </c:pt>
                      <c:pt idx="1315">
                        <c:v>4.9999999119999999E-15</c:v>
                      </c:pt>
                      <c:pt idx="1316">
                        <c:v>1.265384715E-12</c:v>
                      </c:pt>
                      <c:pt idx="1317">
                        <c:v>4.9999999119999999E-15</c:v>
                      </c:pt>
                      <c:pt idx="1318">
                        <c:v>4.9999999119999999E-15</c:v>
                      </c:pt>
                      <c:pt idx="1319">
                        <c:v>4.9999999119999999E-15</c:v>
                      </c:pt>
                      <c:pt idx="1320">
                        <c:v>1.500262588E-13</c:v>
                      </c:pt>
                      <c:pt idx="1321">
                        <c:v>6.5958377000000002E-13</c:v>
                      </c:pt>
                      <c:pt idx="1322">
                        <c:v>4.9999999119999999E-15</c:v>
                      </c:pt>
                      <c:pt idx="1323">
                        <c:v>3.1169131950000001E-14</c:v>
                      </c:pt>
                      <c:pt idx="1324">
                        <c:v>4.9999999119999999E-15</c:v>
                      </c:pt>
                      <c:pt idx="1325">
                        <c:v>4.9999999119999999E-15</c:v>
                      </c:pt>
                      <c:pt idx="1326">
                        <c:v>9.6932227869999994E-13</c:v>
                      </c:pt>
                      <c:pt idx="1327">
                        <c:v>2.8399521230000002E-13</c:v>
                      </c:pt>
                      <c:pt idx="1328">
                        <c:v>4.9999999119999999E-15</c:v>
                      </c:pt>
                      <c:pt idx="1329">
                        <c:v>1.419377853E-13</c:v>
                      </c:pt>
                      <c:pt idx="1330">
                        <c:v>4.9999999119999999E-15</c:v>
                      </c:pt>
                      <c:pt idx="1331">
                        <c:v>5.0221377619999996E-13</c:v>
                      </c:pt>
                      <c:pt idx="1332">
                        <c:v>3.1659597900000001E-13</c:v>
                      </c:pt>
                      <c:pt idx="1333">
                        <c:v>6.2083937169999995E-13</c:v>
                      </c:pt>
                      <c:pt idx="1334">
                        <c:v>4.9999999119999999E-15</c:v>
                      </c:pt>
                      <c:pt idx="1335">
                        <c:v>1.1975620149999999E-13</c:v>
                      </c:pt>
                      <c:pt idx="1336">
                        <c:v>4.9999999119999999E-15</c:v>
                      </c:pt>
                      <c:pt idx="1337">
                        <c:v>1.2344817009999999E-12</c:v>
                      </c:pt>
                      <c:pt idx="1338">
                        <c:v>1.6572463890000001E-13</c:v>
                      </c:pt>
                      <c:pt idx="1339">
                        <c:v>4.9999999119999999E-15</c:v>
                      </c:pt>
                      <c:pt idx="1340">
                        <c:v>5.7104294170000001E-13</c:v>
                      </c:pt>
                      <c:pt idx="1341">
                        <c:v>1.9182342350000001E-12</c:v>
                      </c:pt>
                      <c:pt idx="1342">
                        <c:v>8.9208480010000006E-14</c:v>
                      </c:pt>
                      <c:pt idx="1343">
                        <c:v>1.024583196E-12</c:v>
                      </c:pt>
                      <c:pt idx="1344">
                        <c:v>7.0975067189999996E-13</c:v>
                      </c:pt>
                      <c:pt idx="1345">
                        <c:v>4.4837305530000001E-13</c:v>
                      </c:pt>
                      <c:pt idx="1346">
                        <c:v>4.9999999119999999E-15</c:v>
                      </c:pt>
                      <c:pt idx="1347">
                        <c:v>4.7898257629999998E-13</c:v>
                      </c:pt>
                      <c:pt idx="1348">
                        <c:v>4.7405856370000004E-13</c:v>
                      </c:pt>
                      <c:pt idx="1349">
                        <c:v>4.9999999119999999E-15</c:v>
                      </c:pt>
                      <c:pt idx="1350">
                        <c:v>3.8872838330000001E-13</c:v>
                      </c:pt>
                      <c:pt idx="1351">
                        <c:v>3.3993858080000002E-14</c:v>
                      </c:pt>
                      <c:pt idx="1352">
                        <c:v>4.9999999119999999E-15</c:v>
                      </c:pt>
                      <c:pt idx="1353">
                        <c:v>4.9999999119999999E-15</c:v>
                      </c:pt>
                      <c:pt idx="1354">
                        <c:v>4.9999999119999999E-15</c:v>
                      </c:pt>
                      <c:pt idx="1355">
                        <c:v>5.2925757309999998E-13</c:v>
                      </c:pt>
                      <c:pt idx="1356">
                        <c:v>2.1553662720000001E-13</c:v>
                      </c:pt>
                      <c:pt idx="1357">
                        <c:v>4.9999999119999999E-15</c:v>
                      </c:pt>
                      <c:pt idx="1358">
                        <c:v>4.9999999119999999E-15</c:v>
                      </c:pt>
                      <c:pt idx="1359">
                        <c:v>4.9999999119999999E-15</c:v>
                      </c:pt>
                      <c:pt idx="1360">
                        <c:v>4.9999999119999999E-15</c:v>
                      </c:pt>
                      <c:pt idx="1361">
                        <c:v>1.243002446E-12</c:v>
                      </c:pt>
                      <c:pt idx="1362">
                        <c:v>4.9999999119999999E-15</c:v>
                      </c:pt>
                      <c:pt idx="1363">
                        <c:v>2.5647284859999999E-13</c:v>
                      </c:pt>
                      <c:pt idx="1364">
                        <c:v>4.9999999119999999E-15</c:v>
                      </c:pt>
                      <c:pt idx="1365">
                        <c:v>4.9999999119999999E-15</c:v>
                      </c:pt>
                      <c:pt idx="1366">
                        <c:v>1.3329360399999999E-13</c:v>
                      </c:pt>
                      <c:pt idx="1367">
                        <c:v>4.9999999119999999E-15</c:v>
                      </c:pt>
                      <c:pt idx="1368">
                        <c:v>2.5982634010000001E-14</c:v>
                      </c:pt>
                      <c:pt idx="1369">
                        <c:v>3.049108817E-13</c:v>
                      </c:pt>
                      <c:pt idx="1370">
                        <c:v>4.9999999119999999E-15</c:v>
                      </c:pt>
                      <c:pt idx="1371">
                        <c:v>4.9999999119999999E-15</c:v>
                      </c:pt>
                      <c:pt idx="1372">
                        <c:v>4.9999999119999999E-15</c:v>
                      </c:pt>
                      <c:pt idx="1373">
                        <c:v>4.9999999119999999E-15</c:v>
                      </c:pt>
                      <c:pt idx="1374">
                        <c:v>4.9999999119999999E-15</c:v>
                      </c:pt>
                      <c:pt idx="1375">
                        <c:v>4.9999999119999999E-15</c:v>
                      </c:pt>
                      <c:pt idx="1376">
                        <c:v>1.1909058810000001E-12</c:v>
                      </c:pt>
                      <c:pt idx="1377">
                        <c:v>1.2114664739999999E-12</c:v>
                      </c:pt>
                      <c:pt idx="1378">
                        <c:v>4.9341525870000004E-13</c:v>
                      </c:pt>
                      <c:pt idx="1379">
                        <c:v>4.9999999119999999E-15</c:v>
                      </c:pt>
                      <c:pt idx="1380">
                        <c:v>4.9999999119999999E-15</c:v>
                      </c:pt>
                      <c:pt idx="1381">
                        <c:v>6.6637553759999998E-13</c:v>
                      </c:pt>
                      <c:pt idx="1382">
                        <c:v>3.8903056119999997E-12</c:v>
                      </c:pt>
                      <c:pt idx="1383">
                        <c:v>1.4549847870000001E-12</c:v>
                      </c:pt>
                      <c:pt idx="1384">
                        <c:v>4.9999999119999999E-15</c:v>
                      </c:pt>
                      <c:pt idx="1385">
                        <c:v>8.5826045709999995E-13</c:v>
                      </c:pt>
                      <c:pt idx="1386">
                        <c:v>4.9999999119999999E-15</c:v>
                      </c:pt>
                      <c:pt idx="1387">
                        <c:v>4.9999999119999999E-15</c:v>
                      </c:pt>
                      <c:pt idx="1388">
                        <c:v>3.9673966150000002E-13</c:v>
                      </c:pt>
                      <c:pt idx="1389">
                        <c:v>4.9999999119999999E-15</c:v>
                      </c:pt>
                      <c:pt idx="1390">
                        <c:v>2.179136862E-13</c:v>
                      </c:pt>
                      <c:pt idx="1391">
                        <c:v>4.9999999119999999E-15</c:v>
                      </c:pt>
                      <c:pt idx="1392">
                        <c:v>4.9999999119999999E-15</c:v>
                      </c:pt>
                      <c:pt idx="1393">
                        <c:v>4.9999999119999999E-15</c:v>
                      </c:pt>
                      <c:pt idx="1394">
                        <c:v>1.4584308149999999E-13</c:v>
                      </c:pt>
                      <c:pt idx="1395">
                        <c:v>4.9999999119999999E-15</c:v>
                      </c:pt>
                      <c:pt idx="1396">
                        <c:v>4.9999999119999999E-15</c:v>
                      </c:pt>
                      <c:pt idx="1397">
                        <c:v>4.9999999119999999E-15</c:v>
                      </c:pt>
                      <c:pt idx="1398">
                        <c:v>1.789390034E-12</c:v>
                      </c:pt>
                      <c:pt idx="1399">
                        <c:v>9.8022002839999994E-13</c:v>
                      </c:pt>
                      <c:pt idx="1400">
                        <c:v>4.9999999119999999E-15</c:v>
                      </c:pt>
                      <c:pt idx="1401">
                        <c:v>9.4456278739999996E-13</c:v>
                      </c:pt>
                      <c:pt idx="1402">
                        <c:v>1.196677306E-14</c:v>
                      </c:pt>
                      <c:pt idx="1403">
                        <c:v>9.4360587050000004E-13</c:v>
                      </c:pt>
                      <c:pt idx="1404">
                        <c:v>2.0348993760000002E-12</c:v>
                      </c:pt>
                      <c:pt idx="1405">
                        <c:v>6.7752026859999998E-13</c:v>
                      </c:pt>
                      <c:pt idx="1406">
                        <c:v>5.1715581689999996E-13</c:v>
                      </c:pt>
                      <c:pt idx="1407">
                        <c:v>4.9999999119999999E-15</c:v>
                      </c:pt>
                      <c:pt idx="1408">
                        <c:v>5.3013740320000001E-13</c:v>
                      </c:pt>
                      <c:pt idx="1409">
                        <c:v>4.9999999119999999E-15</c:v>
                      </c:pt>
                      <c:pt idx="1410">
                        <c:v>8.7761704369999996E-13</c:v>
                      </c:pt>
                      <c:pt idx="1411">
                        <c:v>4.9999999119999999E-15</c:v>
                      </c:pt>
                      <c:pt idx="1412">
                        <c:v>4.9999999119999999E-15</c:v>
                      </c:pt>
                      <c:pt idx="1413">
                        <c:v>4.9999999119999999E-15</c:v>
                      </c:pt>
                      <c:pt idx="1414">
                        <c:v>4.9999999119999999E-15</c:v>
                      </c:pt>
                      <c:pt idx="1415">
                        <c:v>4.9999999119999999E-15</c:v>
                      </c:pt>
                      <c:pt idx="1416">
                        <c:v>4.9999999119999999E-15</c:v>
                      </c:pt>
                      <c:pt idx="1417">
                        <c:v>4.9999999119999999E-15</c:v>
                      </c:pt>
                      <c:pt idx="1418">
                        <c:v>1.547342441E-13</c:v>
                      </c:pt>
                      <c:pt idx="1419">
                        <c:v>4.9999999119999999E-15</c:v>
                      </c:pt>
                      <c:pt idx="1420">
                        <c:v>4.9999999119999999E-15</c:v>
                      </c:pt>
                      <c:pt idx="1421">
                        <c:v>3.4515267159999998E-13</c:v>
                      </c:pt>
                      <c:pt idx="1422">
                        <c:v>4.9999999119999999E-15</c:v>
                      </c:pt>
                      <c:pt idx="1423">
                        <c:v>4.9999999119999999E-15</c:v>
                      </c:pt>
                      <c:pt idx="1424">
                        <c:v>3.410311855E-13</c:v>
                      </c:pt>
                      <c:pt idx="1425">
                        <c:v>4.9999999119999999E-15</c:v>
                      </c:pt>
                      <c:pt idx="1426">
                        <c:v>4.9999999119999999E-15</c:v>
                      </c:pt>
                      <c:pt idx="1427">
                        <c:v>3.6375291880000001E-13</c:v>
                      </c:pt>
                      <c:pt idx="1428">
                        <c:v>4.9999999119999999E-15</c:v>
                      </c:pt>
                      <c:pt idx="1429">
                        <c:v>4.9999999119999999E-15</c:v>
                      </c:pt>
                      <c:pt idx="1430">
                        <c:v>1.056014542E-13</c:v>
                      </c:pt>
                      <c:pt idx="1431">
                        <c:v>4.9999999119999999E-15</c:v>
                      </c:pt>
                      <c:pt idx="1432">
                        <c:v>4.9999999119999999E-15</c:v>
                      </c:pt>
                      <c:pt idx="1433">
                        <c:v>4.9999999119999999E-15</c:v>
                      </c:pt>
                      <c:pt idx="1434">
                        <c:v>4.9999999119999999E-15</c:v>
                      </c:pt>
                      <c:pt idx="1435">
                        <c:v>4.9999999119999999E-15</c:v>
                      </c:pt>
                      <c:pt idx="1436">
                        <c:v>4.9999999119999999E-15</c:v>
                      </c:pt>
                      <c:pt idx="1437">
                        <c:v>4.9999999119999999E-15</c:v>
                      </c:pt>
                      <c:pt idx="1438">
                        <c:v>1.5234162670000001E-13</c:v>
                      </c:pt>
                      <c:pt idx="1439">
                        <c:v>7.8279776319999998E-14</c:v>
                      </c:pt>
                      <c:pt idx="1440">
                        <c:v>4.9999999119999999E-15</c:v>
                      </c:pt>
                      <c:pt idx="1441">
                        <c:v>4.9999999119999999E-15</c:v>
                      </c:pt>
                      <c:pt idx="1442">
                        <c:v>4.9999999119999999E-15</c:v>
                      </c:pt>
                      <c:pt idx="1443">
                        <c:v>9.100790867E-13</c:v>
                      </c:pt>
                      <c:pt idx="1444">
                        <c:v>4.9999999119999999E-15</c:v>
                      </c:pt>
                      <c:pt idx="1445">
                        <c:v>1.014179192E-12</c:v>
                      </c:pt>
                      <c:pt idx="1446">
                        <c:v>4.9999999119999999E-15</c:v>
                      </c:pt>
                      <c:pt idx="1447">
                        <c:v>4.9999999119999999E-15</c:v>
                      </c:pt>
                      <c:pt idx="1448">
                        <c:v>4.9999999119999999E-15</c:v>
                      </c:pt>
                      <c:pt idx="1449">
                        <c:v>2.8828637610000002E-13</c:v>
                      </c:pt>
                      <c:pt idx="1450">
                        <c:v>4.9999999119999999E-15</c:v>
                      </c:pt>
                      <c:pt idx="1451">
                        <c:v>4.9999999119999999E-15</c:v>
                      </c:pt>
                      <c:pt idx="1452">
                        <c:v>4.9999999119999999E-15</c:v>
                      </c:pt>
                      <c:pt idx="1453">
                        <c:v>4.9999999119999999E-15</c:v>
                      </c:pt>
                      <c:pt idx="1454">
                        <c:v>4.9999999119999999E-15</c:v>
                      </c:pt>
                      <c:pt idx="1455">
                        <c:v>4.9999999119999999E-15</c:v>
                      </c:pt>
                      <c:pt idx="1456">
                        <c:v>4.9999999119999999E-15</c:v>
                      </c:pt>
                      <c:pt idx="1457">
                        <c:v>4.9999999119999999E-15</c:v>
                      </c:pt>
                      <c:pt idx="1458">
                        <c:v>4.9999999119999999E-15</c:v>
                      </c:pt>
                      <c:pt idx="1459">
                        <c:v>4.9999999119999999E-15</c:v>
                      </c:pt>
                      <c:pt idx="1460">
                        <c:v>7.7117039969999997E-13</c:v>
                      </c:pt>
                      <c:pt idx="1461">
                        <c:v>3.5949265479999998E-13</c:v>
                      </c:pt>
                      <c:pt idx="1462">
                        <c:v>4.9999999119999999E-15</c:v>
                      </c:pt>
                      <c:pt idx="1463">
                        <c:v>4.9999999119999999E-15</c:v>
                      </c:pt>
                      <c:pt idx="1464">
                        <c:v>4.9999999119999999E-15</c:v>
                      </c:pt>
                      <c:pt idx="1465">
                        <c:v>4.9999999119999999E-15</c:v>
                      </c:pt>
                      <c:pt idx="1466">
                        <c:v>2.7993552569999999E-13</c:v>
                      </c:pt>
                      <c:pt idx="1467">
                        <c:v>4.9999999119999999E-15</c:v>
                      </c:pt>
                      <c:pt idx="1468">
                        <c:v>2.271598708E-13</c:v>
                      </c:pt>
                      <c:pt idx="1469">
                        <c:v>4.2075799220000002E-13</c:v>
                      </c:pt>
                      <c:pt idx="1470">
                        <c:v>4.9999999119999999E-15</c:v>
                      </c:pt>
                      <c:pt idx="1471">
                        <c:v>4.9999999119999999E-15</c:v>
                      </c:pt>
                      <c:pt idx="1472">
                        <c:v>4.9999999119999999E-15</c:v>
                      </c:pt>
                      <c:pt idx="1473">
                        <c:v>4.739967641E-13</c:v>
                      </c:pt>
                      <c:pt idx="1474">
                        <c:v>4.9999999119999999E-15</c:v>
                      </c:pt>
                      <c:pt idx="1475">
                        <c:v>3.9121359149999998E-13</c:v>
                      </c:pt>
                      <c:pt idx="1476">
                        <c:v>4.9999999119999999E-15</c:v>
                      </c:pt>
                      <c:pt idx="1477">
                        <c:v>4.9999999119999999E-15</c:v>
                      </c:pt>
                      <c:pt idx="1478">
                        <c:v>4.9999999119999999E-15</c:v>
                      </c:pt>
                      <c:pt idx="1479">
                        <c:v>2.316054249E-13</c:v>
                      </c:pt>
                      <c:pt idx="1480">
                        <c:v>4.9999999119999999E-15</c:v>
                      </c:pt>
                      <c:pt idx="1481">
                        <c:v>4.9999999119999999E-15</c:v>
                      </c:pt>
                      <c:pt idx="1482">
                        <c:v>4.9999999119999999E-15</c:v>
                      </c:pt>
                      <c:pt idx="1483">
                        <c:v>4.9999999119999999E-15</c:v>
                      </c:pt>
                      <c:pt idx="1484">
                        <c:v>4.9999999119999999E-15</c:v>
                      </c:pt>
                      <c:pt idx="1485">
                        <c:v>4.9999999119999999E-15</c:v>
                      </c:pt>
                      <c:pt idx="1486">
                        <c:v>1.31348708E-13</c:v>
                      </c:pt>
                      <c:pt idx="1487">
                        <c:v>1.022210203E-13</c:v>
                      </c:pt>
                      <c:pt idx="1488">
                        <c:v>4.9999999119999999E-15</c:v>
                      </c:pt>
                      <c:pt idx="1489">
                        <c:v>4.9999999119999999E-15</c:v>
                      </c:pt>
                      <c:pt idx="1490">
                        <c:v>4.9999999119999999E-15</c:v>
                      </c:pt>
                      <c:pt idx="1491">
                        <c:v>4.9999999119999999E-15</c:v>
                      </c:pt>
                      <c:pt idx="1492">
                        <c:v>4.9999999119999999E-15</c:v>
                      </c:pt>
                      <c:pt idx="1493">
                        <c:v>4.9999999119999999E-15</c:v>
                      </c:pt>
                      <c:pt idx="1494">
                        <c:v>4.3132001880000001E-14</c:v>
                      </c:pt>
                      <c:pt idx="1495">
                        <c:v>4.9999999119999999E-15</c:v>
                      </c:pt>
                      <c:pt idx="1496">
                        <c:v>4.9999999119999999E-15</c:v>
                      </c:pt>
                      <c:pt idx="1497">
                        <c:v>3.5321409430000001E-14</c:v>
                      </c:pt>
                      <c:pt idx="1498">
                        <c:v>4.9999999119999999E-15</c:v>
                      </c:pt>
                      <c:pt idx="1499">
                        <c:v>1.758969489E-13</c:v>
                      </c:pt>
                      <c:pt idx="1500">
                        <c:v>1.169912908E-12</c:v>
                      </c:pt>
                      <c:pt idx="1501">
                        <c:v>9.6000301890000002E-14</c:v>
                      </c:pt>
                      <c:pt idx="1502">
                        <c:v>9.6247283150000005E-14</c:v>
                      </c:pt>
                      <c:pt idx="1503">
                        <c:v>3.2226093539999998E-13</c:v>
                      </c:pt>
                      <c:pt idx="1504">
                        <c:v>4.9999999119999999E-15</c:v>
                      </c:pt>
                      <c:pt idx="1505">
                        <c:v>4.9999999119999999E-15</c:v>
                      </c:pt>
                      <c:pt idx="1506">
                        <c:v>4.9999999119999999E-15</c:v>
                      </c:pt>
                      <c:pt idx="1507">
                        <c:v>4.9999999119999999E-15</c:v>
                      </c:pt>
                      <c:pt idx="1508">
                        <c:v>2.802288024E-13</c:v>
                      </c:pt>
                      <c:pt idx="1509">
                        <c:v>4.9999999119999999E-15</c:v>
                      </c:pt>
                      <c:pt idx="1510">
                        <c:v>4.9999999119999999E-15</c:v>
                      </c:pt>
                      <c:pt idx="1511">
                        <c:v>4.9999999119999999E-15</c:v>
                      </c:pt>
                      <c:pt idx="1512">
                        <c:v>4.9999999119999999E-15</c:v>
                      </c:pt>
                      <c:pt idx="1513">
                        <c:v>4.9999999119999999E-15</c:v>
                      </c:pt>
                      <c:pt idx="1514">
                        <c:v>4.9999999119999999E-15</c:v>
                      </c:pt>
                      <c:pt idx="1515">
                        <c:v>4.9999999119999999E-15</c:v>
                      </c:pt>
                      <c:pt idx="1516">
                        <c:v>4.9999999119999999E-15</c:v>
                      </c:pt>
                      <c:pt idx="1517">
                        <c:v>7.2290643519999998E-14</c:v>
                      </c:pt>
                      <c:pt idx="1518">
                        <c:v>4.9999999119999999E-15</c:v>
                      </c:pt>
                      <c:pt idx="1519">
                        <c:v>4.9999999119999999E-15</c:v>
                      </c:pt>
                      <c:pt idx="1520">
                        <c:v>1.6118643959999999E-13</c:v>
                      </c:pt>
                      <c:pt idx="1521">
                        <c:v>1.894960426E-13</c:v>
                      </c:pt>
                      <c:pt idx="1522">
                        <c:v>4.9999999119999999E-15</c:v>
                      </c:pt>
                      <c:pt idx="1523">
                        <c:v>4.9999999119999999E-15</c:v>
                      </c:pt>
                      <c:pt idx="1524">
                        <c:v>4.9999999119999999E-15</c:v>
                      </c:pt>
                      <c:pt idx="1525">
                        <c:v>4.9999999119999999E-15</c:v>
                      </c:pt>
                      <c:pt idx="1526">
                        <c:v>4.9999999119999999E-15</c:v>
                      </c:pt>
                      <c:pt idx="1527">
                        <c:v>2.1661708880000001E-13</c:v>
                      </c:pt>
                      <c:pt idx="1528">
                        <c:v>4.9999999119999999E-15</c:v>
                      </c:pt>
                      <c:pt idx="1529">
                        <c:v>4.9999999119999999E-15</c:v>
                      </c:pt>
                      <c:pt idx="1530">
                        <c:v>2.0872935539999999E-13</c:v>
                      </c:pt>
                      <c:pt idx="1531">
                        <c:v>4.9999999119999999E-15</c:v>
                      </c:pt>
                      <c:pt idx="1532">
                        <c:v>1.4110425070000001E-13</c:v>
                      </c:pt>
                      <c:pt idx="1533">
                        <c:v>4.9999999119999999E-15</c:v>
                      </c:pt>
                      <c:pt idx="1534">
                        <c:v>1.862236493E-13</c:v>
                      </c:pt>
                      <c:pt idx="1535">
                        <c:v>4.9999999119999999E-15</c:v>
                      </c:pt>
                      <c:pt idx="1536">
                        <c:v>4.9999999119999999E-15</c:v>
                      </c:pt>
                      <c:pt idx="1537">
                        <c:v>9.9457551569999992E-13</c:v>
                      </c:pt>
                      <c:pt idx="1538">
                        <c:v>4.4892870890000001E-13</c:v>
                      </c:pt>
                      <c:pt idx="1539">
                        <c:v>4.9999999119999999E-15</c:v>
                      </c:pt>
                      <c:pt idx="1540">
                        <c:v>1.991625181E-14</c:v>
                      </c:pt>
                      <c:pt idx="1541">
                        <c:v>4.9999999119999999E-15</c:v>
                      </c:pt>
                      <c:pt idx="1542">
                        <c:v>1.0813719709999999E-12</c:v>
                      </c:pt>
                      <c:pt idx="1543">
                        <c:v>4.609533783E-13</c:v>
                      </c:pt>
                      <c:pt idx="1544">
                        <c:v>2.7675566919999998E-13</c:v>
                      </c:pt>
                      <c:pt idx="1545">
                        <c:v>4.9999999119999999E-15</c:v>
                      </c:pt>
                      <c:pt idx="1546">
                        <c:v>4.9999999119999999E-15</c:v>
                      </c:pt>
                      <c:pt idx="1547">
                        <c:v>2.6409815090000002E-13</c:v>
                      </c:pt>
                      <c:pt idx="1548">
                        <c:v>4.9999999119999999E-15</c:v>
                      </c:pt>
                      <c:pt idx="1549">
                        <c:v>3.9705218279999998E-14</c:v>
                      </c:pt>
                      <c:pt idx="1550">
                        <c:v>4.9999999119999999E-15</c:v>
                      </c:pt>
                      <c:pt idx="1551">
                        <c:v>4.9999999119999999E-15</c:v>
                      </c:pt>
                      <c:pt idx="1552">
                        <c:v>4.9999999119999999E-15</c:v>
                      </c:pt>
                      <c:pt idx="1553">
                        <c:v>4.9999999119999999E-15</c:v>
                      </c:pt>
                      <c:pt idx="1554">
                        <c:v>4.9999999119999999E-15</c:v>
                      </c:pt>
                      <c:pt idx="1555">
                        <c:v>6.5147979239999999E-13</c:v>
                      </c:pt>
                      <c:pt idx="1556">
                        <c:v>4.9999999119999999E-15</c:v>
                      </c:pt>
                      <c:pt idx="1557">
                        <c:v>4.8021748249999997E-13</c:v>
                      </c:pt>
                      <c:pt idx="1558">
                        <c:v>1.0781614319999999E-12</c:v>
                      </c:pt>
                      <c:pt idx="1559">
                        <c:v>6.820276223E-13</c:v>
                      </c:pt>
                      <c:pt idx="1560">
                        <c:v>9.2177936289999996E-13</c:v>
                      </c:pt>
                      <c:pt idx="1561">
                        <c:v>1.411161986E-12</c:v>
                      </c:pt>
                      <c:pt idx="1562">
                        <c:v>4.9999999119999999E-15</c:v>
                      </c:pt>
                      <c:pt idx="1563">
                        <c:v>2.5525333799999999E-13</c:v>
                      </c:pt>
                      <c:pt idx="1564">
                        <c:v>1.8684997130000002E-12</c:v>
                      </c:pt>
                      <c:pt idx="1565">
                        <c:v>4.9999999119999999E-15</c:v>
                      </c:pt>
                      <c:pt idx="1566">
                        <c:v>4.8455494169999998E-13</c:v>
                      </c:pt>
                      <c:pt idx="1567">
                        <c:v>1.7200362229999999E-12</c:v>
                      </c:pt>
                      <c:pt idx="1568">
                        <c:v>1.4706259209999999E-13</c:v>
                      </c:pt>
                      <c:pt idx="1569">
                        <c:v>4.9999999119999999E-15</c:v>
                      </c:pt>
                      <c:pt idx="1570">
                        <c:v>6.5374891909999999E-13</c:v>
                      </c:pt>
                      <c:pt idx="1571">
                        <c:v>4.9999999119999999E-15</c:v>
                      </c:pt>
                      <c:pt idx="1572">
                        <c:v>4.9999999119999999E-15</c:v>
                      </c:pt>
                      <c:pt idx="1573">
                        <c:v>4.9999999119999999E-15</c:v>
                      </c:pt>
                      <c:pt idx="1574">
                        <c:v>4.9999999119999999E-15</c:v>
                      </c:pt>
                      <c:pt idx="1575">
                        <c:v>4.9999999119999999E-15</c:v>
                      </c:pt>
                      <c:pt idx="1576">
                        <c:v>5.8722341229999998E-14</c:v>
                      </c:pt>
                      <c:pt idx="1577">
                        <c:v>4.9999999119999999E-15</c:v>
                      </c:pt>
                      <c:pt idx="1578">
                        <c:v>4.7100219770000004E-13</c:v>
                      </c:pt>
                      <c:pt idx="1579">
                        <c:v>4.4466844489999999E-13</c:v>
                      </c:pt>
                      <c:pt idx="1580">
                        <c:v>4.9999999119999999E-15</c:v>
                      </c:pt>
                      <c:pt idx="1581">
                        <c:v>1.4387460409999999E-12</c:v>
                      </c:pt>
                      <c:pt idx="1582">
                        <c:v>9.8207629090000001E-14</c:v>
                      </c:pt>
                      <c:pt idx="1583">
                        <c:v>5.9060032259999999E-13</c:v>
                      </c:pt>
                      <c:pt idx="1584">
                        <c:v>5.9337869900000003E-13</c:v>
                      </c:pt>
                      <c:pt idx="1585">
                        <c:v>2.4301264129999998E-13</c:v>
                      </c:pt>
                      <c:pt idx="1586">
                        <c:v>5.2593883020000004E-13</c:v>
                      </c:pt>
                      <c:pt idx="1587">
                        <c:v>4.9999999119999999E-15</c:v>
                      </c:pt>
                      <c:pt idx="1588">
                        <c:v>4.9999999119999999E-15</c:v>
                      </c:pt>
                      <c:pt idx="1589">
                        <c:v>4.9999999119999999E-15</c:v>
                      </c:pt>
                      <c:pt idx="1590">
                        <c:v>4.0522950659999999E-13</c:v>
                      </c:pt>
                      <c:pt idx="1591">
                        <c:v>4.9999999119999999E-15</c:v>
                      </c:pt>
                      <c:pt idx="1592">
                        <c:v>9.7157568450000002E-13</c:v>
                      </c:pt>
                      <c:pt idx="1593">
                        <c:v>4.9999999119999999E-15</c:v>
                      </c:pt>
                      <c:pt idx="1594">
                        <c:v>4.9999999119999999E-15</c:v>
                      </c:pt>
                      <c:pt idx="1595">
                        <c:v>4.9999999119999999E-15</c:v>
                      </c:pt>
                      <c:pt idx="1596">
                        <c:v>2.1840770289999999E-13</c:v>
                      </c:pt>
                      <c:pt idx="1597">
                        <c:v>4.9999999119999999E-15</c:v>
                      </c:pt>
                      <c:pt idx="1598">
                        <c:v>4.9999999119999999E-15</c:v>
                      </c:pt>
                      <c:pt idx="1599">
                        <c:v>2.1799510979999999E-14</c:v>
                      </c:pt>
                      <c:pt idx="1600">
                        <c:v>8.0768725039999999E-15</c:v>
                      </c:pt>
                      <c:pt idx="1601">
                        <c:v>4.0390190109999998E-13</c:v>
                      </c:pt>
                      <c:pt idx="1602">
                        <c:v>4.5774273040000001E-13</c:v>
                      </c:pt>
                      <c:pt idx="1603">
                        <c:v>4.9999999119999999E-15</c:v>
                      </c:pt>
                      <c:pt idx="1604">
                        <c:v>1.6798194779999998E-14</c:v>
                      </c:pt>
                      <c:pt idx="1605">
                        <c:v>4.9999999119999999E-15</c:v>
                      </c:pt>
                      <c:pt idx="1606">
                        <c:v>5.0386534139999996E-13</c:v>
                      </c:pt>
                      <c:pt idx="1607">
                        <c:v>4.9999999119999999E-15</c:v>
                      </c:pt>
                      <c:pt idx="1608">
                        <c:v>4.9999999119999999E-15</c:v>
                      </c:pt>
                      <c:pt idx="1609">
                        <c:v>2.6311022589999998E-13</c:v>
                      </c:pt>
                      <c:pt idx="1610">
                        <c:v>4.9999999119999999E-15</c:v>
                      </c:pt>
                      <c:pt idx="1611">
                        <c:v>5.8871706340000003E-13</c:v>
                      </c:pt>
                      <c:pt idx="1612">
                        <c:v>4.9999999119999999E-15</c:v>
                      </c:pt>
                      <c:pt idx="1613">
                        <c:v>4.9999999119999999E-15</c:v>
                      </c:pt>
                      <c:pt idx="1614">
                        <c:v>1.4652228000000001E-13</c:v>
                      </c:pt>
                      <c:pt idx="1615">
                        <c:v>1.605226911E-13</c:v>
                      </c:pt>
                      <c:pt idx="1616">
                        <c:v>1.843249945E-13</c:v>
                      </c:pt>
                      <c:pt idx="1617">
                        <c:v>4.9999999119999999E-15</c:v>
                      </c:pt>
                      <c:pt idx="1618">
                        <c:v>4.9999999119999999E-15</c:v>
                      </c:pt>
                      <c:pt idx="1619">
                        <c:v>2.5875737099999997E-13</c:v>
                      </c:pt>
                      <c:pt idx="1620">
                        <c:v>4.9999999119999999E-15</c:v>
                      </c:pt>
                      <c:pt idx="1621">
                        <c:v>1.035202956E-12</c:v>
                      </c:pt>
                      <c:pt idx="1622">
                        <c:v>5.1210820520000003E-13</c:v>
                      </c:pt>
                      <c:pt idx="1623">
                        <c:v>4.9999999119999999E-15</c:v>
                      </c:pt>
                      <c:pt idx="1624">
                        <c:v>6.2692109529999999E-13</c:v>
                      </c:pt>
                      <c:pt idx="1625">
                        <c:v>4.9999999119999999E-15</c:v>
                      </c:pt>
                      <c:pt idx="1626">
                        <c:v>4.9999999119999999E-15</c:v>
                      </c:pt>
                      <c:pt idx="1627">
                        <c:v>4.9999999119999999E-15</c:v>
                      </c:pt>
                      <c:pt idx="1628">
                        <c:v>4.9999999119999999E-15</c:v>
                      </c:pt>
                      <c:pt idx="1629">
                        <c:v>6.4181684059999998E-13</c:v>
                      </c:pt>
                      <c:pt idx="1630">
                        <c:v>1.189999163E-13</c:v>
                      </c:pt>
                      <c:pt idx="1631">
                        <c:v>4.9999999119999999E-15</c:v>
                      </c:pt>
                      <c:pt idx="1632">
                        <c:v>4.9999999119999999E-15</c:v>
                      </c:pt>
                      <c:pt idx="1633">
                        <c:v>4.9999999119999999E-15</c:v>
                      </c:pt>
                      <c:pt idx="1634">
                        <c:v>4.9999999119999999E-15</c:v>
                      </c:pt>
                      <c:pt idx="1635">
                        <c:v>4.9999999119999999E-15</c:v>
                      </c:pt>
                      <c:pt idx="1636">
                        <c:v>1.365702907E-12</c:v>
                      </c:pt>
                      <c:pt idx="1637">
                        <c:v>1.539635823E-12</c:v>
                      </c:pt>
                      <c:pt idx="1638">
                        <c:v>4.9999999119999999E-15</c:v>
                      </c:pt>
                      <c:pt idx="1639">
                        <c:v>4.9999999119999999E-15</c:v>
                      </c:pt>
                      <c:pt idx="1640">
                        <c:v>4.9999999119999999E-15</c:v>
                      </c:pt>
                      <c:pt idx="1641">
                        <c:v>1.021819998E-12</c:v>
                      </c:pt>
                      <c:pt idx="1642">
                        <c:v>4.9999999119999999E-15</c:v>
                      </c:pt>
                      <c:pt idx="1643">
                        <c:v>4.9999999119999999E-15</c:v>
                      </c:pt>
                      <c:pt idx="1644">
                        <c:v>4.9999999119999999E-15</c:v>
                      </c:pt>
                      <c:pt idx="1645">
                        <c:v>2.7964214059999998E-13</c:v>
                      </c:pt>
                      <c:pt idx="1646">
                        <c:v>4.9999999119999999E-15</c:v>
                      </c:pt>
                      <c:pt idx="1647">
                        <c:v>4.9999999119999999E-15</c:v>
                      </c:pt>
                      <c:pt idx="1648">
                        <c:v>4.9999999119999999E-15</c:v>
                      </c:pt>
                      <c:pt idx="1649">
                        <c:v>4.9999999119999999E-15</c:v>
                      </c:pt>
                      <c:pt idx="1650">
                        <c:v>4.9999999119999999E-15</c:v>
                      </c:pt>
                      <c:pt idx="1651">
                        <c:v>4.9999999119999999E-15</c:v>
                      </c:pt>
                      <c:pt idx="1652">
                        <c:v>4.9999999119999999E-15</c:v>
                      </c:pt>
                      <c:pt idx="1653">
                        <c:v>4.9999999119999999E-15</c:v>
                      </c:pt>
                      <c:pt idx="1654">
                        <c:v>4.9999999119999999E-15</c:v>
                      </c:pt>
                      <c:pt idx="1655">
                        <c:v>4.9999999119999999E-15</c:v>
                      </c:pt>
                      <c:pt idx="1656">
                        <c:v>4.9999999119999999E-15</c:v>
                      </c:pt>
                      <c:pt idx="1657">
                        <c:v>4.9999999119999999E-15</c:v>
                      </c:pt>
                      <c:pt idx="1658">
                        <c:v>6.0060284650000003E-13</c:v>
                      </c:pt>
                      <c:pt idx="1659">
                        <c:v>4.9999999119999999E-15</c:v>
                      </c:pt>
                      <c:pt idx="1660">
                        <c:v>4.9999999119999999E-15</c:v>
                      </c:pt>
                      <c:pt idx="1661">
                        <c:v>1.2395293130000001E-12</c:v>
                      </c:pt>
                      <c:pt idx="1662">
                        <c:v>2.9077158429999999E-13</c:v>
                      </c:pt>
                      <c:pt idx="1663">
                        <c:v>4.9999999119999999E-15</c:v>
                      </c:pt>
                      <c:pt idx="1664">
                        <c:v>5.1715581689999996E-13</c:v>
                      </c:pt>
                      <c:pt idx="1665">
                        <c:v>4.8315024939999998E-13</c:v>
                      </c:pt>
                      <c:pt idx="1666">
                        <c:v>4.9999999119999999E-15</c:v>
                      </c:pt>
                      <c:pt idx="1667">
                        <c:v>4.9999999119999999E-15</c:v>
                      </c:pt>
                      <c:pt idx="1668">
                        <c:v>1.5732743879999999E-13</c:v>
                      </c:pt>
                      <c:pt idx="1669">
                        <c:v>4.9999999119999999E-15</c:v>
                      </c:pt>
                      <c:pt idx="1670">
                        <c:v>4.9999999119999999E-15</c:v>
                      </c:pt>
                      <c:pt idx="1671">
                        <c:v>4.9999999119999999E-15</c:v>
                      </c:pt>
                      <c:pt idx="1672">
                        <c:v>4.9999999119999999E-15</c:v>
                      </c:pt>
                      <c:pt idx="1673">
                        <c:v>4.9999999119999999E-15</c:v>
                      </c:pt>
                      <c:pt idx="1674">
                        <c:v>4.9999999119999999E-15</c:v>
                      </c:pt>
                      <c:pt idx="1675">
                        <c:v>4.9999999119999999E-15</c:v>
                      </c:pt>
                      <c:pt idx="1676">
                        <c:v>4.9999999119999999E-15</c:v>
                      </c:pt>
                      <c:pt idx="1677">
                        <c:v>4.9999999119999999E-15</c:v>
                      </c:pt>
                      <c:pt idx="1678">
                        <c:v>4.9999999119999999E-15</c:v>
                      </c:pt>
                      <c:pt idx="1679">
                        <c:v>4.9999999119999999E-15</c:v>
                      </c:pt>
                      <c:pt idx="1680">
                        <c:v>4.9999999119999999E-15</c:v>
                      </c:pt>
                      <c:pt idx="1681">
                        <c:v>4.9999999119999999E-15</c:v>
                      </c:pt>
                      <c:pt idx="1682">
                        <c:v>4.9999999119999999E-15</c:v>
                      </c:pt>
                      <c:pt idx="1683">
                        <c:v>1.6443226989999999E-14</c:v>
                      </c:pt>
                      <c:pt idx="1684">
                        <c:v>1.355670133E-14</c:v>
                      </c:pt>
                      <c:pt idx="1685">
                        <c:v>2.4489584619999999E-13</c:v>
                      </c:pt>
                      <c:pt idx="1686">
                        <c:v>4.9999999119999999E-15</c:v>
                      </c:pt>
                      <c:pt idx="1687">
                        <c:v>4.9999999119999999E-15</c:v>
                      </c:pt>
                      <c:pt idx="1688">
                        <c:v>4.9999999119999999E-15</c:v>
                      </c:pt>
                      <c:pt idx="1689">
                        <c:v>4.9999999119999999E-15</c:v>
                      </c:pt>
                      <c:pt idx="1690">
                        <c:v>4.9999999119999999E-15</c:v>
                      </c:pt>
                      <c:pt idx="1691">
                        <c:v>4.9999999119999999E-15</c:v>
                      </c:pt>
                      <c:pt idx="1692">
                        <c:v>1.3016389179999999E-14</c:v>
                      </c:pt>
                      <c:pt idx="1693">
                        <c:v>8.6951306610000004E-13</c:v>
                      </c:pt>
                      <c:pt idx="1694">
                        <c:v>4.9999999119999999E-15</c:v>
                      </c:pt>
                      <c:pt idx="1695">
                        <c:v>4.9999999119999999E-15</c:v>
                      </c:pt>
                      <c:pt idx="1696">
                        <c:v>3.4124737540000002E-13</c:v>
                      </c:pt>
                      <c:pt idx="1697">
                        <c:v>8.1557975429999997E-13</c:v>
                      </c:pt>
                      <c:pt idx="1698">
                        <c:v>4.9999999119999999E-15</c:v>
                      </c:pt>
                      <c:pt idx="1699">
                        <c:v>4.9999999119999999E-15</c:v>
                      </c:pt>
                      <c:pt idx="1700">
                        <c:v>4.9999999119999999E-15</c:v>
                      </c:pt>
                      <c:pt idx="1701">
                        <c:v>4.9999999119999999E-15</c:v>
                      </c:pt>
                      <c:pt idx="1702">
                        <c:v>4.5231342540000001E-14</c:v>
                      </c:pt>
                      <c:pt idx="1703">
                        <c:v>4.9999999119999999E-15</c:v>
                      </c:pt>
                      <c:pt idx="1704">
                        <c:v>4.9999999119999999E-15</c:v>
                      </c:pt>
                      <c:pt idx="1705">
                        <c:v>4.9999999119999999E-15</c:v>
                      </c:pt>
                      <c:pt idx="1706">
                        <c:v>4.9999999119999999E-15</c:v>
                      </c:pt>
                      <c:pt idx="1707">
                        <c:v>4.9999999119999999E-15</c:v>
                      </c:pt>
                      <c:pt idx="1708">
                        <c:v>8.3851778600000003E-13</c:v>
                      </c:pt>
                      <c:pt idx="1709">
                        <c:v>2.6601220140000001E-13</c:v>
                      </c:pt>
                      <c:pt idx="1710">
                        <c:v>4.9999999119999999E-15</c:v>
                      </c:pt>
                      <c:pt idx="1711">
                        <c:v>4.9999999119999999E-15</c:v>
                      </c:pt>
                      <c:pt idx="1712">
                        <c:v>4.9999999119999999E-15</c:v>
                      </c:pt>
                      <c:pt idx="1713">
                        <c:v>8.1314084159999996E-13</c:v>
                      </c:pt>
                      <c:pt idx="1714">
                        <c:v>4.9999999119999999E-15</c:v>
                      </c:pt>
                      <c:pt idx="1715">
                        <c:v>1.610687712E-12</c:v>
                      </c:pt>
                      <c:pt idx="1716">
                        <c:v>4.9999999119999999E-15</c:v>
                      </c:pt>
                      <c:pt idx="1717">
                        <c:v>1.080558169E-13</c:v>
                      </c:pt>
                      <c:pt idx="1718">
                        <c:v>4.9999999119999999E-15</c:v>
                      </c:pt>
                      <c:pt idx="1719">
                        <c:v>4.9999999119999999E-15</c:v>
                      </c:pt>
                      <c:pt idx="1720">
                        <c:v>4.9999999119999999E-15</c:v>
                      </c:pt>
                      <c:pt idx="1721">
                        <c:v>4.9999999119999999E-15</c:v>
                      </c:pt>
                      <c:pt idx="1722">
                        <c:v>4.9999999119999999E-15</c:v>
                      </c:pt>
                      <c:pt idx="1723">
                        <c:v>4.9999999119999999E-15</c:v>
                      </c:pt>
                      <c:pt idx="1724">
                        <c:v>4.9999999119999999E-15</c:v>
                      </c:pt>
                      <c:pt idx="1725">
                        <c:v>4.9999999119999999E-15</c:v>
                      </c:pt>
                      <c:pt idx="1726">
                        <c:v>4.9999999119999999E-15</c:v>
                      </c:pt>
                      <c:pt idx="1727">
                        <c:v>4.9999999119999999E-15</c:v>
                      </c:pt>
                      <c:pt idx="1728">
                        <c:v>4.9999999119999999E-15</c:v>
                      </c:pt>
                      <c:pt idx="1729">
                        <c:v>4.9999999119999999E-15</c:v>
                      </c:pt>
                      <c:pt idx="1730">
                        <c:v>4.9999999119999999E-15</c:v>
                      </c:pt>
                      <c:pt idx="1731">
                        <c:v>4.9999999119999999E-15</c:v>
                      </c:pt>
                      <c:pt idx="1732">
                        <c:v>4.9999999119999999E-15</c:v>
                      </c:pt>
                      <c:pt idx="1733">
                        <c:v>2.3844359650000001E-13</c:v>
                      </c:pt>
                      <c:pt idx="1734">
                        <c:v>4.9999999119999999E-15</c:v>
                      </c:pt>
                      <c:pt idx="1735">
                        <c:v>3.7231985070000002E-13</c:v>
                      </c:pt>
                      <c:pt idx="1736">
                        <c:v>9.828482429E-14</c:v>
                      </c:pt>
                      <c:pt idx="1737">
                        <c:v>4.9999999119999999E-15</c:v>
                      </c:pt>
                      <c:pt idx="1738">
                        <c:v>4.9999999119999999E-15</c:v>
                      </c:pt>
                      <c:pt idx="1739">
                        <c:v>4.9999999119999999E-15</c:v>
                      </c:pt>
                      <c:pt idx="1740">
                        <c:v>4.9999999119999999E-15</c:v>
                      </c:pt>
                      <c:pt idx="1741">
                        <c:v>4.9999999119999999E-15</c:v>
                      </c:pt>
                      <c:pt idx="1742">
                        <c:v>4.9999999119999999E-15</c:v>
                      </c:pt>
                      <c:pt idx="1743">
                        <c:v>8.5248718889999998E-13</c:v>
                      </c:pt>
                      <c:pt idx="1744">
                        <c:v>4.9999999119999999E-15</c:v>
                      </c:pt>
                      <c:pt idx="1745">
                        <c:v>4.9999999119999999E-15</c:v>
                      </c:pt>
                      <c:pt idx="1746">
                        <c:v>4.9999999119999999E-15</c:v>
                      </c:pt>
                      <c:pt idx="1747">
                        <c:v>4.6960102909999998E-14</c:v>
                      </c:pt>
                      <c:pt idx="1748">
                        <c:v>4.9999999119999999E-15</c:v>
                      </c:pt>
                      <c:pt idx="1749">
                        <c:v>4.9999999119999999E-15</c:v>
                      </c:pt>
                      <c:pt idx="1750">
                        <c:v>4.9999999119999999E-15</c:v>
                      </c:pt>
                      <c:pt idx="1751">
                        <c:v>4.9999999119999999E-15</c:v>
                      </c:pt>
                      <c:pt idx="1752">
                        <c:v>4.9999999119999999E-15</c:v>
                      </c:pt>
                      <c:pt idx="1753">
                        <c:v>1.957167609E-13</c:v>
                      </c:pt>
                      <c:pt idx="1754">
                        <c:v>4.9999999119999999E-15</c:v>
                      </c:pt>
                      <c:pt idx="1755">
                        <c:v>1.4646053470000001E-13</c:v>
                      </c:pt>
                      <c:pt idx="1756">
                        <c:v>4.9999999119999999E-15</c:v>
                      </c:pt>
                      <c:pt idx="1757">
                        <c:v>4.9999999119999999E-15</c:v>
                      </c:pt>
                      <c:pt idx="1758">
                        <c:v>4.9999999119999999E-15</c:v>
                      </c:pt>
                      <c:pt idx="1759">
                        <c:v>4.9999999119999999E-15</c:v>
                      </c:pt>
                      <c:pt idx="1760">
                        <c:v>4.9999999119999999E-15</c:v>
                      </c:pt>
                      <c:pt idx="1761">
                        <c:v>4.9999999119999999E-15</c:v>
                      </c:pt>
                      <c:pt idx="1762">
                        <c:v>4.9999999119999999E-15</c:v>
                      </c:pt>
                      <c:pt idx="1763">
                        <c:v>4.9999999119999999E-15</c:v>
                      </c:pt>
                      <c:pt idx="1764">
                        <c:v>4.9999999119999999E-15</c:v>
                      </c:pt>
                      <c:pt idx="1765">
                        <c:v>4.3842045879999997E-14</c:v>
                      </c:pt>
                      <c:pt idx="1766">
                        <c:v>4.9999999119999999E-15</c:v>
                      </c:pt>
                      <c:pt idx="1767">
                        <c:v>4.9999999119999999E-15</c:v>
                      </c:pt>
                      <c:pt idx="1768">
                        <c:v>4.9999999119999999E-15</c:v>
                      </c:pt>
                      <c:pt idx="1769">
                        <c:v>4.9999999119999999E-15</c:v>
                      </c:pt>
                      <c:pt idx="1770">
                        <c:v>2.6087199890000001E-13</c:v>
                      </c:pt>
                      <c:pt idx="1771">
                        <c:v>4.9999999119999999E-15</c:v>
                      </c:pt>
                      <c:pt idx="1772">
                        <c:v>4.9999999119999999E-15</c:v>
                      </c:pt>
                      <c:pt idx="1773">
                        <c:v>8.1386638960000001E-13</c:v>
                      </c:pt>
                      <c:pt idx="1774">
                        <c:v>4.9999999119999999E-15</c:v>
                      </c:pt>
                      <c:pt idx="1775">
                        <c:v>4.9999999119999999E-15</c:v>
                      </c:pt>
                      <c:pt idx="1776">
                        <c:v>4.9999999119999999E-15</c:v>
                      </c:pt>
                      <c:pt idx="1777">
                        <c:v>4.9999999119999999E-15</c:v>
                      </c:pt>
                      <c:pt idx="1778">
                        <c:v>4.9999999119999999E-15</c:v>
                      </c:pt>
                      <c:pt idx="1779">
                        <c:v>4.9999999119999999E-15</c:v>
                      </c:pt>
                      <c:pt idx="1780">
                        <c:v>4.9999999119999999E-15</c:v>
                      </c:pt>
                      <c:pt idx="1781">
                        <c:v>4.9999999119999999E-15</c:v>
                      </c:pt>
                      <c:pt idx="1782">
                        <c:v>2.0993330769999999E-13</c:v>
                      </c:pt>
                      <c:pt idx="1783">
                        <c:v>4.9999999119999999E-15</c:v>
                      </c:pt>
                      <c:pt idx="1784">
                        <c:v>4.9999999119999999E-15</c:v>
                      </c:pt>
                      <c:pt idx="1785">
                        <c:v>1.8620819950000001E-13</c:v>
                      </c:pt>
                      <c:pt idx="1786">
                        <c:v>4.9999999119999999E-15</c:v>
                      </c:pt>
                      <c:pt idx="1787">
                        <c:v>7.5825413659999999E-14</c:v>
                      </c:pt>
                      <c:pt idx="1788">
                        <c:v>4.9999999119999999E-15</c:v>
                      </c:pt>
                      <c:pt idx="1789">
                        <c:v>4.9999999119999999E-15</c:v>
                      </c:pt>
                      <c:pt idx="1790">
                        <c:v>4.9999999119999999E-15</c:v>
                      </c:pt>
                      <c:pt idx="1791">
                        <c:v>1.143227765E-13</c:v>
                      </c:pt>
                      <c:pt idx="1792">
                        <c:v>4.9999999119999999E-15</c:v>
                      </c:pt>
                      <c:pt idx="1793">
                        <c:v>4.9999999119999999E-15</c:v>
                      </c:pt>
                      <c:pt idx="1794">
                        <c:v>4.9999999119999999E-15</c:v>
                      </c:pt>
                      <c:pt idx="1795">
                        <c:v>4.9999999119999999E-15</c:v>
                      </c:pt>
                      <c:pt idx="1796">
                        <c:v>2.889810244E-13</c:v>
                      </c:pt>
                      <c:pt idx="1797">
                        <c:v>4.9999999119999999E-15</c:v>
                      </c:pt>
                      <c:pt idx="1798">
                        <c:v>4.9999999119999999E-15</c:v>
                      </c:pt>
                      <c:pt idx="1799">
                        <c:v>4.9999999119999999E-15</c:v>
                      </c:pt>
                      <c:pt idx="1800">
                        <c:v>4.9999999119999999E-15</c:v>
                      </c:pt>
                      <c:pt idx="1801">
                        <c:v>4.9999999119999999E-15</c:v>
                      </c:pt>
                      <c:pt idx="1802">
                        <c:v>4.9999999119999999E-15</c:v>
                      </c:pt>
                      <c:pt idx="1803">
                        <c:v>2.0763338959999999E-13</c:v>
                      </c:pt>
                      <c:pt idx="1804">
                        <c:v>4.8534635510000003E-14</c:v>
                      </c:pt>
                      <c:pt idx="1805">
                        <c:v>4.9999999119999999E-15</c:v>
                      </c:pt>
                      <c:pt idx="1806">
                        <c:v>4.9999999119999999E-15</c:v>
                      </c:pt>
                      <c:pt idx="1807">
                        <c:v>1.639340248E-13</c:v>
                      </c:pt>
                      <c:pt idx="1808">
                        <c:v>4.9999999119999999E-15</c:v>
                      </c:pt>
                      <c:pt idx="1809">
                        <c:v>6.5591466720000002E-14</c:v>
                      </c:pt>
                      <c:pt idx="1810">
                        <c:v>4.9999999119999999E-15</c:v>
                      </c:pt>
                      <c:pt idx="1811">
                        <c:v>4.9999999119999999E-15</c:v>
                      </c:pt>
                      <c:pt idx="1812">
                        <c:v>3.391325307E-13</c:v>
                      </c:pt>
                      <c:pt idx="1813">
                        <c:v>1.5288460599999999E-12</c:v>
                      </c:pt>
                      <c:pt idx="1814">
                        <c:v>4.9999999119999999E-15</c:v>
                      </c:pt>
                      <c:pt idx="1815">
                        <c:v>4.9999999119999999E-15</c:v>
                      </c:pt>
                      <c:pt idx="1816">
                        <c:v>4.9999999119999999E-15</c:v>
                      </c:pt>
                      <c:pt idx="1817">
                        <c:v>4.9999999119999999E-15</c:v>
                      </c:pt>
                      <c:pt idx="1818">
                        <c:v>1.380787845E-13</c:v>
                      </c:pt>
                      <c:pt idx="1819">
                        <c:v>4.9999999119999999E-15</c:v>
                      </c:pt>
                      <c:pt idx="1820">
                        <c:v>4.9999999119999999E-15</c:v>
                      </c:pt>
                      <c:pt idx="1821">
                        <c:v>1.0039144E-12</c:v>
                      </c:pt>
                      <c:pt idx="1822">
                        <c:v>8.8481018299999999E-13</c:v>
                      </c:pt>
                      <c:pt idx="1823">
                        <c:v>4.9999999119999999E-15</c:v>
                      </c:pt>
                      <c:pt idx="1824">
                        <c:v>4.9999999119999999E-15</c:v>
                      </c:pt>
                      <c:pt idx="1825">
                        <c:v>2.8081535580000002E-13</c:v>
                      </c:pt>
                      <c:pt idx="1826">
                        <c:v>1.194039442E-12</c:v>
                      </c:pt>
                      <c:pt idx="1827">
                        <c:v>3.7804660659999999E-13</c:v>
                      </c:pt>
                      <c:pt idx="1828">
                        <c:v>4.9999999119999999E-15</c:v>
                      </c:pt>
                      <c:pt idx="1829">
                        <c:v>3.6654679939999998E-13</c:v>
                      </c:pt>
                      <c:pt idx="1830">
                        <c:v>4.9999999119999999E-15</c:v>
                      </c:pt>
                      <c:pt idx="1831">
                        <c:v>4.9999999119999999E-15</c:v>
                      </c:pt>
                      <c:pt idx="1832">
                        <c:v>4.9999999119999999E-15</c:v>
                      </c:pt>
                      <c:pt idx="1833">
                        <c:v>6.8622619519999997E-13</c:v>
                      </c:pt>
                      <c:pt idx="1834">
                        <c:v>4.9999999119999999E-15</c:v>
                      </c:pt>
                      <c:pt idx="1835">
                        <c:v>4.9999999119999999E-15</c:v>
                      </c:pt>
                      <c:pt idx="1836">
                        <c:v>4.9999999119999999E-15</c:v>
                      </c:pt>
                      <c:pt idx="1837">
                        <c:v>5.7517971510000003E-13</c:v>
                      </c:pt>
                      <c:pt idx="1838">
                        <c:v>4.9999999119999999E-15</c:v>
                      </c:pt>
                      <c:pt idx="1839">
                        <c:v>3.6517311529999999E-13</c:v>
                      </c:pt>
                      <c:pt idx="1840">
                        <c:v>2.3296739970000001E-14</c:v>
                      </c:pt>
                      <c:pt idx="1841">
                        <c:v>4.9999999119999999E-15</c:v>
                      </c:pt>
                      <c:pt idx="1842">
                        <c:v>4.9999999119999999E-15</c:v>
                      </c:pt>
                      <c:pt idx="1843">
                        <c:v>4.9999999119999999E-15</c:v>
                      </c:pt>
                      <c:pt idx="1844">
                        <c:v>4.9999999119999999E-15</c:v>
                      </c:pt>
                      <c:pt idx="1845">
                        <c:v>4.9999999119999999E-15</c:v>
                      </c:pt>
                      <c:pt idx="1846">
                        <c:v>4.9999999119999999E-15</c:v>
                      </c:pt>
                      <c:pt idx="1847">
                        <c:v>4.9999999119999999E-15</c:v>
                      </c:pt>
                      <c:pt idx="1848">
                        <c:v>4.9999999119999999E-15</c:v>
                      </c:pt>
                      <c:pt idx="1849">
                        <c:v>7.6681754480000002E-13</c:v>
                      </c:pt>
                      <c:pt idx="1850">
                        <c:v>3.607583524E-13</c:v>
                      </c:pt>
                      <c:pt idx="1851">
                        <c:v>4.9999999119999999E-15</c:v>
                      </c:pt>
                      <c:pt idx="1852">
                        <c:v>5.057795003E-13</c:v>
                      </c:pt>
                      <c:pt idx="1853">
                        <c:v>4.9999999119999999E-15</c:v>
                      </c:pt>
                      <c:pt idx="1854">
                        <c:v>4.9999999119999999E-15</c:v>
                      </c:pt>
                      <c:pt idx="1855">
                        <c:v>4.9999999119999999E-15</c:v>
                      </c:pt>
                      <c:pt idx="1856">
                        <c:v>5.4353982249999998E-14</c:v>
                      </c:pt>
                      <c:pt idx="1857">
                        <c:v>4.9999999119999999E-15</c:v>
                      </c:pt>
                      <c:pt idx="1858">
                        <c:v>1.0896921389999999E-12</c:v>
                      </c:pt>
                      <c:pt idx="1859">
                        <c:v>4.9999999119999999E-15</c:v>
                      </c:pt>
                      <c:pt idx="1860">
                        <c:v>2.5264474760000001E-13</c:v>
                      </c:pt>
                      <c:pt idx="1861">
                        <c:v>1.8681453950000001E-14</c:v>
                      </c:pt>
                      <c:pt idx="1862">
                        <c:v>4.9999999119999999E-15</c:v>
                      </c:pt>
                      <c:pt idx="1863">
                        <c:v>6.5259120809999998E-13</c:v>
                      </c:pt>
                      <c:pt idx="1864">
                        <c:v>3.1292568360000003E-14</c:v>
                      </c:pt>
                      <c:pt idx="1865">
                        <c:v>4.9999999119999999E-15</c:v>
                      </c:pt>
                      <c:pt idx="1866">
                        <c:v>4.9999999119999999E-15</c:v>
                      </c:pt>
                      <c:pt idx="1867">
                        <c:v>4.9999999119999999E-15</c:v>
                      </c:pt>
                      <c:pt idx="1868">
                        <c:v>4.9999999119999999E-15</c:v>
                      </c:pt>
                      <c:pt idx="1869">
                        <c:v>4.9999999119999999E-15</c:v>
                      </c:pt>
                      <c:pt idx="1870">
                        <c:v>4.9999999119999999E-15</c:v>
                      </c:pt>
                      <c:pt idx="1871">
                        <c:v>4.9999999119999999E-15</c:v>
                      </c:pt>
                      <c:pt idx="1872">
                        <c:v>4.9999999119999999E-15</c:v>
                      </c:pt>
                      <c:pt idx="1873">
                        <c:v>4.9999999119999999E-15</c:v>
                      </c:pt>
                      <c:pt idx="1874">
                        <c:v>7.9252251459999998E-14</c:v>
                      </c:pt>
                      <c:pt idx="1875">
                        <c:v>4.9999999119999999E-15</c:v>
                      </c:pt>
                      <c:pt idx="1876">
                        <c:v>4.9999999119999999E-15</c:v>
                      </c:pt>
                      <c:pt idx="1877">
                        <c:v>4.9999999119999999E-15</c:v>
                      </c:pt>
                      <c:pt idx="1878">
                        <c:v>1.10000713E-13</c:v>
                      </c:pt>
                      <c:pt idx="1879">
                        <c:v>4.9999999119999999E-15</c:v>
                      </c:pt>
                      <c:pt idx="1880">
                        <c:v>4.9999999119999999E-15</c:v>
                      </c:pt>
                      <c:pt idx="1881">
                        <c:v>4.9999999119999999E-15</c:v>
                      </c:pt>
                      <c:pt idx="1882">
                        <c:v>4.9999999119999999E-15</c:v>
                      </c:pt>
                      <c:pt idx="1883">
                        <c:v>2.6758667980000002E-13</c:v>
                      </c:pt>
                      <c:pt idx="1884">
                        <c:v>1.3959421729999999E-12</c:v>
                      </c:pt>
                      <c:pt idx="1885">
                        <c:v>4.9999999119999999E-15</c:v>
                      </c:pt>
                      <c:pt idx="1886">
                        <c:v>4.9999999119999999E-15</c:v>
                      </c:pt>
                      <c:pt idx="1887">
                        <c:v>6.9842065070000002E-13</c:v>
                      </c:pt>
                      <c:pt idx="1888">
                        <c:v>4.9999999119999999E-15</c:v>
                      </c:pt>
                      <c:pt idx="1889">
                        <c:v>4.9999999119999999E-15</c:v>
                      </c:pt>
                      <c:pt idx="1890">
                        <c:v>4.9999999119999999E-15</c:v>
                      </c:pt>
                      <c:pt idx="1891">
                        <c:v>4.9999999119999999E-15</c:v>
                      </c:pt>
                      <c:pt idx="1892">
                        <c:v>4.9999999119999999E-15</c:v>
                      </c:pt>
                      <c:pt idx="1893">
                        <c:v>3.0042266420000003E-14</c:v>
                      </c:pt>
                      <c:pt idx="1894">
                        <c:v>2.2428879499999999E-13</c:v>
                      </c:pt>
                      <c:pt idx="1895">
                        <c:v>2.6883709019999999E-13</c:v>
                      </c:pt>
                      <c:pt idx="1896">
                        <c:v>2.40357647E-13</c:v>
                      </c:pt>
                      <c:pt idx="1897">
                        <c:v>4.9999999119999999E-15</c:v>
                      </c:pt>
                      <c:pt idx="1898">
                        <c:v>1.5402414590000001E-13</c:v>
                      </c:pt>
                      <c:pt idx="1899">
                        <c:v>4.9999999119999999E-15</c:v>
                      </c:pt>
                      <c:pt idx="1900">
                        <c:v>4.9999999119999999E-15</c:v>
                      </c:pt>
                      <c:pt idx="1901">
                        <c:v>4.9999999119999999E-15</c:v>
                      </c:pt>
                      <c:pt idx="1902">
                        <c:v>1.6223611E-13</c:v>
                      </c:pt>
                      <c:pt idx="1903">
                        <c:v>4.9999999119999999E-15</c:v>
                      </c:pt>
                      <c:pt idx="1904">
                        <c:v>2.1896330239999999E-13</c:v>
                      </c:pt>
                      <c:pt idx="1905">
                        <c:v>4.9999999119999999E-15</c:v>
                      </c:pt>
                      <c:pt idx="1906">
                        <c:v>4.9999999119999999E-15</c:v>
                      </c:pt>
                      <c:pt idx="1907">
                        <c:v>3.1349331769999999E-13</c:v>
                      </c:pt>
                      <c:pt idx="1908">
                        <c:v>4.9999999119999999E-15</c:v>
                      </c:pt>
                      <c:pt idx="1909">
                        <c:v>1.797867953E-13</c:v>
                      </c:pt>
                      <c:pt idx="1910">
                        <c:v>4.9999999119999999E-15</c:v>
                      </c:pt>
                      <c:pt idx="1911">
                        <c:v>4.9999999119999999E-15</c:v>
                      </c:pt>
                      <c:pt idx="1912">
                        <c:v>4.9999999119999999E-15</c:v>
                      </c:pt>
                      <c:pt idx="1913">
                        <c:v>4.9999999119999999E-15</c:v>
                      </c:pt>
                      <c:pt idx="1914">
                        <c:v>6.589971082E-13</c:v>
                      </c:pt>
                      <c:pt idx="1915">
                        <c:v>2.5228967140000001E-13</c:v>
                      </c:pt>
                      <c:pt idx="1916">
                        <c:v>4.9999999119999999E-15</c:v>
                      </c:pt>
                      <c:pt idx="1917">
                        <c:v>5.9458270560000004E-13</c:v>
                      </c:pt>
                      <c:pt idx="1918">
                        <c:v>4.9999999119999999E-15</c:v>
                      </c:pt>
                      <c:pt idx="1919">
                        <c:v>4.9999999119999999E-15</c:v>
                      </c:pt>
                      <c:pt idx="1920">
                        <c:v>4.9999999119999999E-15</c:v>
                      </c:pt>
                      <c:pt idx="1921">
                        <c:v>4.9999999119999999E-15</c:v>
                      </c:pt>
                      <c:pt idx="1922">
                        <c:v>2.141164307E-13</c:v>
                      </c:pt>
                      <c:pt idx="1923">
                        <c:v>7.8144955779999996E-15</c:v>
                      </c:pt>
                      <c:pt idx="1924">
                        <c:v>4.9999999119999999E-15</c:v>
                      </c:pt>
                      <c:pt idx="1925">
                        <c:v>4.9999999119999999E-15</c:v>
                      </c:pt>
                      <c:pt idx="1926">
                        <c:v>7.9370695129999997E-13</c:v>
                      </c:pt>
                      <c:pt idx="1927">
                        <c:v>4.9999999119999999E-15</c:v>
                      </c:pt>
                      <c:pt idx="1928">
                        <c:v>4.3752160100000002E-13</c:v>
                      </c:pt>
                      <c:pt idx="1929">
                        <c:v>4.9999999119999999E-15</c:v>
                      </c:pt>
                      <c:pt idx="1930">
                        <c:v>4.9999999119999999E-15</c:v>
                      </c:pt>
                      <c:pt idx="1931">
                        <c:v>4.9999999119999999E-15</c:v>
                      </c:pt>
                      <c:pt idx="1932">
                        <c:v>4.9999999119999999E-15</c:v>
                      </c:pt>
                      <c:pt idx="1933">
                        <c:v>4.9999999119999999E-15</c:v>
                      </c:pt>
                      <c:pt idx="1934">
                        <c:v>4.9999999119999999E-15</c:v>
                      </c:pt>
                      <c:pt idx="1935">
                        <c:v>6.888261662E-15</c:v>
                      </c:pt>
                      <c:pt idx="1936">
                        <c:v>4.9999999119999999E-15</c:v>
                      </c:pt>
                      <c:pt idx="1937">
                        <c:v>2.7380739819999999E-13</c:v>
                      </c:pt>
                      <c:pt idx="1938">
                        <c:v>1.8630079030000001E-13</c:v>
                      </c:pt>
                      <c:pt idx="1939">
                        <c:v>6.6026280579999997E-13</c:v>
                      </c:pt>
                      <c:pt idx="1940">
                        <c:v>4.9999999119999999E-15</c:v>
                      </c:pt>
                      <c:pt idx="1941">
                        <c:v>4.9999999119999999E-15</c:v>
                      </c:pt>
                      <c:pt idx="1942">
                        <c:v>4.9999999119999999E-15</c:v>
                      </c:pt>
                      <c:pt idx="1943">
                        <c:v>4.9999999119999999E-15</c:v>
                      </c:pt>
                      <c:pt idx="1944">
                        <c:v>4.9999999119999999E-15</c:v>
                      </c:pt>
                      <c:pt idx="1945">
                        <c:v>4.9999999119999999E-15</c:v>
                      </c:pt>
                      <c:pt idx="1946">
                        <c:v>4.7634308609999998E-13</c:v>
                      </c:pt>
                      <c:pt idx="1947">
                        <c:v>4.9999999119999999E-15</c:v>
                      </c:pt>
                      <c:pt idx="1948">
                        <c:v>4.9999999119999999E-15</c:v>
                      </c:pt>
                      <c:pt idx="1949">
                        <c:v>4.9999999119999999E-15</c:v>
                      </c:pt>
                      <c:pt idx="1950">
                        <c:v>4.9999999119999999E-15</c:v>
                      </c:pt>
                      <c:pt idx="1951">
                        <c:v>4.9999999119999999E-15</c:v>
                      </c:pt>
                      <c:pt idx="1952">
                        <c:v>4.9999999119999999E-15</c:v>
                      </c:pt>
                      <c:pt idx="1953">
                        <c:v>4.9999999119999999E-15</c:v>
                      </c:pt>
                      <c:pt idx="1954">
                        <c:v>4.9999999119999999E-15</c:v>
                      </c:pt>
                      <c:pt idx="1955">
                        <c:v>4.9999999119999999E-15</c:v>
                      </c:pt>
                      <c:pt idx="1956">
                        <c:v>4.9999999119999999E-15</c:v>
                      </c:pt>
                      <c:pt idx="1957">
                        <c:v>4.9999999119999999E-15</c:v>
                      </c:pt>
                      <c:pt idx="1958">
                        <c:v>4.9999999119999999E-15</c:v>
                      </c:pt>
                      <c:pt idx="1959">
                        <c:v>4.9999999119999999E-15</c:v>
                      </c:pt>
                      <c:pt idx="1960">
                        <c:v>4.9999999119999999E-15</c:v>
                      </c:pt>
                      <c:pt idx="1961">
                        <c:v>4.9999999119999999E-15</c:v>
                      </c:pt>
                      <c:pt idx="1962">
                        <c:v>4.9999999119999999E-15</c:v>
                      </c:pt>
                      <c:pt idx="1963">
                        <c:v>4.9999999119999999E-15</c:v>
                      </c:pt>
                      <c:pt idx="1964">
                        <c:v>4.9999999119999999E-15</c:v>
                      </c:pt>
                      <c:pt idx="1965">
                        <c:v>1.020048846E-13</c:v>
                      </c:pt>
                      <c:pt idx="1966">
                        <c:v>4.9999999119999999E-15</c:v>
                      </c:pt>
                      <c:pt idx="1967">
                        <c:v>6.0122008280000003E-13</c:v>
                      </c:pt>
                      <c:pt idx="1968">
                        <c:v>4.9999999119999999E-15</c:v>
                      </c:pt>
                      <c:pt idx="1969">
                        <c:v>4.9999999119999999E-15</c:v>
                      </c:pt>
                      <c:pt idx="1970">
                        <c:v>4.9999999119999999E-15</c:v>
                      </c:pt>
                      <c:pt idx="1971">
                        <c:v>4.9999999119999999E-15</c:v>
                      </c:pt>
                      <c:pt idx="1972">
                        <c:v>4.9999999119999999E-15</c:v>
                      </c:pt>
                      <c:pt idx="1973">
                        <c:v>4.9999999119999999E-15</c:v>
                      </c:pt>
                      <c:pt idx="1974">
                        <c:v>9.5292914180000003E-13</c:v>
                      </c:pt>
                      <c:pt idx="1975">
                        <c:v>4.9999999119999999E-15</c:v>
                      </c:pt>
                      <c:pt idx="1976">
                        <c:v>4.9999999119999999E-15</c:v>
                      </c:pt>
                      <c:pt idx="1977">
                        <c:v>4.9999999119999999E-15</c:v>
                      </c:pt>
                      <c:pt idx="1978">
                        <c:v>1.121308992E-13</c:v>
                      </c:pt>
                      <c:pt idx="1979">
                        <c:v>4.9999999119999999E-15</c:v>
                      </c:pt>
                      <c:pt idx="1980">
                        <c:v>4.9999999119999999E-15</c:v>
                      </c:pt>
                      <c:pt idx="1981">
                        <c:v>4.9999999119999999E-15</c:v>
                      </c:pt>
                      <c:pt idx="1982">
                        <c:v>4.9999999119999999E-15</c:v>
                      </c:pt>
                      <c:pt idx="1983">
                        <c:v>4.5555518989999998E-14</c:v>
                      </c:pt>
                      <c:pt idx="1984">
                        <c:v>4.9999999119999999E-15</c:v>
                      </c:pt>
                      <c:pt idx="1985">
                        <c:v>4.9999999119999999E-15</c:v>
                      </c:pt>
                      <c:pt idx="1986">
                        <c:v>4.9999999119999999E-15</c:v>
                      </c:pt>
                      <c:pt idx="1987">
                        <c:v>1.3046882369999999E-13</c:v>
                      </c:pt>
                      <c:pt idx="1988">
                        <c:v>4.9999999119999999E-15</c:v>
                      </c:pt>
                      <c:pt idx="1989">
                        <c:v>4.9999999119999999E-15</c:v>
                      </c:pt>
                      <c:pt idx="1990">
                        <c:v>4.9999999119999999E-15</c:v>
                      </c:pt>
                      <c:pt idx="1991">
                        <c:v>4.9999999119999999E-15</c:v>
                      </c:pt>
                      <c:pt idx="1992">
                        <c:v>8.074603811E-13</c:v>
                      </c:pt>
                      <c:pt idx="1993">
                        <c:v>4.9999999119999999E-15</c:v>
                      </c:pt>
                      <c:pt idx="1994">
                        <c:v>4.9999999119999999E-15</c:v>
                      </c:pt>
                      <c:pt idx="1995">
                        <c:v>4.9999999119999999E-15</c:v>
                      </c:pt>
                      <c:pt idx="1996">
                        <c:v>4.9999999119999999E-15</c:v>
                      </c:pt>
                      <c:pt idx="1997">
                        <c:v>1.138052977E-12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FA0B-49BF-98BD-E9416294AE26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Значения!$G$2:$H$2</c15:sqref>
                        </c15:formulaRef>
                      </c:ext>
                    </c:extLst>
                    <c:strCache>
                      <c:ptCount val="1"/>
                      <c:pt idx="0">
                        <c:v>Эксперимент 2.1</c:v>
                      </c:pt>
                    </c:strCache>
                  </c:strRef>
                </c:tx>
                <c:spPr>
                  <a:ln w="15875">
                    <a:solidFill>
                      <a:schemeClr val="accent2">
                        <a:lumMod val="75000"/>
                      </a:schemeClr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Значения!$G$5:$G$2002</c15:sqref>
                        </c15:formulaRef>
                      </c:ext>
                    </c:extLst>
                    <c:numCache>
                      <c:formatCode>0.00</c:formatCode>
                      <c:ptCount val="1998"/>
                      <c:pt idx="0">
                        <c:v>0.15</c:v>
                      </c:pt>
                      <c:pt idx="1">
                        <c:v>0.2</c:v>
                      </c:pt>
                      <c:pt idx="2">
                        <c:v>0.25</c:v>
                      </c:pt>
                      <c:pt idx="3">
                        <c:v>0.3</c:v>
                      </c:pt>
                      <c:pt idx="4">
                        <c:v>0.35</c:v>
                      </c:pt>
                      <c:pt idx="5">
                        <c:v>0.4</c:v>
                      </c:pt>
                      <c:pt idx="6">
                        <c:v>0.45</c:v>
                      </c:pt>
                      <c:pt idx="7">
                        <c:v>0.5</c:v>
                      </c:pt>
                      <c:pt idx="8">
                        <c:v>0.55000000000000004</c:v>
                      </c:pt>
                      <c:pt idx="9">
                        <c:v>0.6</c:v>
                      </c:pt>
                      <c:pt idx="10">
                        <c:v>0.65</c:v>
                      </c:pt>
                      <c:pt idx="11">
                        <c:v>0.7</c:v>
                      </c:pt>
                      <c:pt idx="12">
                        <c:v>0.75</c:v>
                      </c:pt>
                      <c:pt idx="13">
                        <c:v>0.8</c:v>
                      </c:pt>
                      <c:pt idx="14">
                        <c:v>0.85</c:v>
                      </c:pt>
                      <c:pt idx="15">
                        <c:v>0.9</c:v>
                      </c:pt>
                      <c:pt idx="16">
                        <c:v>0.95</c:v>
                      </c:pt>
                      <c:pt idx="17">
                        <c:v>1</c:v>
                      </c:pt>
                      <c:pt idx="18">
                        <c:v>1.05</c:v>
                      </c:pt>
                      <c:pt idx="19">
                        <c:v>1.1000000000000001</c:v>
                      </c:pt>
                      <c:pt idx="20">
                        <c:v>1.1499999999999999</c:v>
                      </c:pt>
                      <c:pt idx="21">
                        <c:v>1.2</c:v>
                      </c:pt>
                      <c:pt idx="22">
                        <c:v>1.25</c:v>
                      </c:pt>
                      <c:pt idx="23">
                        <c:v>1.3</c:v>
                      </c:pt>
                      <c:pt idx="24">
                        <c:v>1.35</c:v>
                      </c:pt>
                      <c:pt idx="25">
                        <c:v>1.4</c:v>
                      </c:pt>
                      <c:pt idx="26">
                        <c:v>1.45</c:v>
                      </c:pt>
                      <c:pt idx="27">
                        <c:v>1.5</c:v>
                      </c:pt>
                      <c:pt idx="28">
                        <c:v>1.55</c:v>
                      </c:pt>
                      <c:pt idx="29">
                        <c:v>1.6</c:v>
                      </c:pt>
                      <c:pt idx="30">
                        <c:v>1.65</c:v>
                      </c:pt>
                      <c:pt idx="31">
                        <c:v>1.7</c:v>
                      </c:pt>
                      <c:pt idx="32">
                        <c:v>1.75</c:v>
                      </c:pt>
                      <c:pt idx="33">
                        <c:v>1.8</c:v>
                      </c:pt>
                      <c:pt idx="34">
                        <c:v>1.85</c:v>
                      </c:pt>
                      <c:pt idx="35">
                        <c:v>1.9</c:v>
                      </c:pt>
                      <c:pt idx="36">
                        <c:v>1.95</c:v>
                      </c:pt>
                      <c:pt idx="37">
                        <c:v>2</c:v>
                      </c:pt>
                      <c:pt idx="38">
                        <c:v>2.0499999999999998</c:v>
                      </c:pt>
                      <c:pt idx="39">
                        <c:v>2.1</c:v>
                      </c:pt>
                      <c:pt idx="40">
                        <c:v>2.15</c:v>
                      </c:pt>
                      <c:pt idx="41">
                        <c:v>2.2000000000000002</c:v>
                      </c:pt>
                      <c:pt idx="42">
                        <c:v>2.25</c:v>
                      </c:pt>
                      <c:pt idx="43">
                        <c:v>2.2999999999999998</c:v>
                      </c:pt>
                      <c:pt idx="44">
                        <c:v>2.35</c:v>
                      </c:pt>
                      <c:pt idx="45">
                        <c:v>2.4</c:v>
                      </c:pt>
                      <c:pt idx="46">
                        <c:v>2.4500000000000002</c:v>
                      </c:pt>
                      <c:pt idx="47">
                        <c:v>2.5</c:v>
                      </c:pt>
                      <c:pt idx="48">
                        <c:v>2.5499999999999998</c:v>
                      </c:pt>
                      <c:pt idx="49">
                        <c:v>2.6</c:v>
                      </c:pt>
                      <c:pt idx="50">
                        <c:v>2.65</c:v>
                      </c:pt>
                      <c:pt idx="51">
                        <c:v>2.7</c:v>
                      </c:pt>
                      <c:pt idx="52">
                        <c:v>2.75</c:v>
                      </c:pt>
                      <c:pt idx="53">
                        <c:v>2.8</c:v>
                      </c:pt>
                      <c:pt idx="54">
                        <c:v>2.85</c:v>
                      </c:pt>
                      <c:pt idx="55">
                        <c:v>2.9</c:v>
                      </c:pt>
                      <c:pt idx="56">
                        <c:v>2.95</c:v>
                      </c:pt>
                      <c:pt idx="57">
                        <c:v>3</c:v>
                      </c:pt>
                      <c:pt idx="58">
                        <c:v>3.05</c:v>
                      </c:pt>
                      <c:pt idx="59">
                        <c:v>3.1</c:v>
                      </c:pt>
                      <c:pt idx="60">
                        <c:v>3.15</c:v>
                      </c:pt>
                      <c:pt idx="61">
                        <c:v>3.2</c:v>
                      </c:pt>
                      <c:pt idx="62">
                        <c:v>3.25</c:v>
                      </c:pt>
                      <c:pt idx="63">
                        <c:v>3.3</c:v>
                      </c:pt>
                      <c:pt idx="64">
                        <c:v>3.35</c:v>
                      </c:pt>
                      <c:pt idx="65">
                        <c:v>3.4</c:v>
                      </c:pt>
                      <c:pt idx="66">
                        <c:v>3.45</c:v>
                      </c:pt>
                      <c:pt idx="67">
                        <c:v>3.5</c:v>
                      </c:pt>
                      <c:pt idx="68">
                        <c:v>3.55</c:v>
                      </c:pt>
                      <c:pt idx="69">
                        <c:v>3.6</c:v>
                      </c:pt>
                      <c:pt idx="70">
                        <c:v>3.65</c:v>
                      </c:pt>
                      <c:pt idx="71">
                        <c:v>3.7</c:v>
                      </c:pt>
                      <c:pt idx="72">
                        <c:v>3.75</c:v>
                      </c:pt>
                      <c:pt idx="73">
                        <c:v>3.8</c:v>
                      </c:pt>
                      <c:pt idx="74">
                        <c:v>3.85</c:v>
                      </c:pt>
                      <c:pt idx="75">
                        <c:v>3.9</c:v>
                      </c:pt>
                      <c:pt idx="76">
                        <c:v>3.95</c:v>
                      </c:pt>
                      <c:pt idx="77">
                        <c:v>4</c:v>
                      </c:pt>
                      <c:pt idx="78">
                        <c:v>4.05</c:v>
                      </c:pt>
                      <c:pt idx="79">
                        <c:v>4.0999999999999996</c:v>
                      </c:pt>
                      <c:pt idx="80">
                        <c:v>4.1500000000000004</c:v>
                      </c:pt>
                      <c:pt idx="81">
                        <c:v>4.2</c:v>
                      </c:pt>
                      <c:pt idx="82">
                        <c:v>4.25</c:v>
                      </c:pt>
                      <c:pt idx="83">
                        <c:v>4.3</c:v>
                      </c:pt>
                      <c:pt idx="84">
                        <c:v>4.3499999999999996</c:v>
                      </c:pt>
                      <c:pt idx="85">
                        <c:v>4.4000000000000004</c:v>
                      </c:pt>
                      <c:pt idx="86">
                        <c:v>4.45</c:v>
                      </c:pt>
                      <c:pt idx="87">
                        <c:v>4.5</c:v>
                      </c:pt>
                      <c:pt idx="88">
                        <c:v>4.55</c:v>
                      </c:pt>
                      <c:pt idx="89">
                        <c:v>4.5999999999999996</c:v>
                      </c:pt>
                      <c:pt idx="90">
                        <c:v>4.6500000000000004</c:v>
                      </c:pt>
                      <c:pt idx="91">
                        <c:v>4.7</c:v>
                      </c:pt>
                      <c:pt idx="92">
                        <c:v>4.75</c:v>
                      </c:pt>
                      <c:pt idx="93">
                        <c:v>4.8</c:v>
                      </c:pt>
                      <c:pt idx="94">
                        <c:v>4.8499999999999996</c:v>
                      </c:pt>
                      <c:pt idx="95">
                        <c:v>4.9000000000000004</c:v>
                      </c:pt>
                      <c:pt idx="96">
                        <c:v>4.95</c:v>
                      </c:pt>
                      <c:pt idx="97">
                        <c:v>5</c:v>
                      </c:pt>
                      <c:pt idx="98">
                        <c:v>5.05</c:v>
                      </c:pt>
                      <c:pt idx="99">
                        <c:v>5.0999999999999996</c:v>
                      </c:pt>
                      <c:pt idx="100">
                        <c:v>5.15</c:v>
                      </c:pt>
                      <c:pt idx="101">
                        <c:v>5.2</c:v>
                      </c:pt>
                      <c:pt idx="102">
                        <c:v>5.25</c:v>
                      </c:pt>
                      <c:pt idx="103">
                        <c:v>5.3</c:v>
                      </c:pt>
                      <c:pt idx="104">
                        <c:v>5.35</c:v>
                      </c:pt>
                      <c:pt idx="105">
                        <c:v>5.4</c:v>
                      </c:pt>
                      <c:pt idx="106">
                        <c:v>5.45</c:v>
                      </c:pt>
                      <c:pt idx="107">
                        <c:v>5.5</c:v>
                      </c:pt>
                      <c:pt idx="108">
                        <c:v>5.55</c:v>
                      </c:pt>
                      <c:pt idx="109">
                        <c:v>5.6</c:v>
                      </c:pt>
                      <c:pt idx="110">
                        <c:v>5.65</c:v>
                      </c:pt>
                      <c:pt idx="111">
                        <c:v>5.7</c:v>
                      </c:pt>
                      <c:pt idx="112">
                        <c:v>5.75</c:v>
                      </c:pt>
                      <c:pt idx="113">
                        <c:v>5.8</c:v>
                      </c:pt>
                      <c:pt idx="114">
                        <c:v>5.85</c:v>
                      </c:pt>
                      <c:pt idx="115">
                        <c:v>5.9</c:v>
                      </c:pt>
                      <c:pt idx="116">
                        <c:v>5.95</c:v>
                      </c:pt>
                      <c:pt idx="117">
                        <c:v>6</c:v>
                      </c:pt>
                      <c:pt idx="118">
                        <c:v>6.05</c:v>
                      </c:pt>
                      <c:pt idx="119">
                        <c:v>6.1</c:v>
                      </c:pt>
                      <c:pt idx="120">
                        <c:v>6.15</c:v>
                      </c:pt>
                      <c:pt idx="121">
                        <c:v>6.2</c:v>
                      </c:pt>
                      <c:pt idx="122">
                        <c:v>6.25</c:v>
                      </c:pt>
                      <c:pt idx="123">
                        <c:v>6.3</c:v>
                      </c:pt>
                      <c:pt idx="124">
                        <c:v>6.35</c:v>
                      </c:pt>
                      <c:pt idx="125">
                        <c:v>6.4</c:v>
                      </c:pt>
                      <c:pt idx="126">
                        <c:v>6.45</c:v>
                      </c:pt>
                      <c:pt idx="127">
                        <c:v>6.5</c:v>
                      </c:pt>
                      <c:pt idx="128">
                        <c:v>6.55</c:v>
                      </c:pt>
                      <c:pt idx="129">
                        <c:v>6.6</c:v>
                      </c:pt>
                      <c:pt idx="130">
                        <c:v>6.65</c:v>
                      </c:pt>
                      <c:pt idx="131">
                        <c:v>6.7</c:v>
                      </c:pt>
                      <c:pt idx="132">
                        <c:v>6.75</c:v>
                      </c:pt>
                      <c:pt idx="133">
                        <c:v>6.8</c:v>
                      </c:pt>
                      <c:pt idx="134">
                        <c:v>6.85</c:v>
                      </c:pt>
                      <c:pt idx="135">
                        <c:v>6.9</c:v>
                      </c:pt>
                      <c:pt idx="136">
                        <c:v>6.95</c:v>
                      </c:pt>
                      <c:pt idx="137">
                        <c:v>7</c:v>
                      </c:pt>
                      <c:pt idx="138">
                        <c:v>7.05</c:v>
                      </c:pt>
                      <c:pt idx="139">
                        <c:v>7.1</c:v>
                      </c:pt>
                      <c:pt idx="140">
                        <c:v>7.15</c:v>
                      </c:pt>
                      <c:pt idx="141">
                        <c:v>7.2</c:v>
                      </c:pt>
                      <c:pt idx="142">
                        <c:v>7.25</c:v>
                      </c:pt>
                      <c:pt idx="143">
                        <c:v>7.3</c:v>
                      </c:pt>
                      <c:pt idx="144">
                        <c:v>7.35</c:v>
                      </c:pt>
                      <c:pt idx="145">
                        <c:v>7.4</c:v>
                      </c:pt>
                      <c:pt idx="146">
                        <c:v>7.45</c:v>
                      </c:pt>
                      <c:pt idx="147">
                        <c:v>7.5</c:v>
                      </c:pt>
                      <c:pt idx="148">
                        <c:v>7.55</c:v>
                      </c:pt>
                      <c:pt idx="149">
                        <c:v>7.6</c:v>
                      </c:pt>
                      <c:pt idx="150">
                        <c:v>7.65</c:v>
                      </c:pt>
                      <c:pt idx="151">
                        <c:v>7.7</c:v>
                      </c:pt>
                      <c:pt idx="152">
                        <c:v>7.75</c:v>
                      </c:pt>
                      <c:pt idx="153">
                        <c:v>7.8</c:v>
                      </c:pt>
                      <c:pt idx="154">
                        <c:v>7.85</c:v>
                      </c:pt>
                      <c:pt idx="155">
                        <c:v>7.9</c:v>
                      </c:pt>
                      <c:pt idx="156">
                        <c:v>7.95</c:v>
                      </c:pt>
                      <c:pt idx="157">
                        <c:v>8</c:v>
                      </c:pt>
                      <c:pt idx="158">
                        <c:v>8.0500000000000007</c:v>
                      </c:pt>
                      <c:pt idx="159">
                        <c:v>8.1</c:v>
                      </c:pt>
                      <c:pt idx="160">
                        <c:v>8.15</c:v>
                      </c:pt>
                      <c:pt idx="161">
                        <c:v>8.1999999999999993</c:v>
                      </c:pt>
                      <c:pt idx="162">
                        <c:v>8.25</c:v>
                      </c:pt>
                      <c:pt idx="163">
                        <c:v>8.3000000000000007</c:v>
                      </c:pt>
                      <c:pt idx="164">
                        <c:v>8.35</c:v>
                      </c:pt>
                      <c:pt idx="165">
                        <c:v>8.4</c:v>
                      </c:pt>
                      <c:pt idx="166">
                        <c:v>8.4499999999999993</c:v>
                      </c:pt>
                      <c:pt idx="167">
                        <c:v>8.5</c:v>
                      </c:pt>
                      <c:pt idx="168">
                        <c:v>8.5500000000000007</c:v>
                      </c:pt>
                      <c:pt idx="169">
                        <c:v>8.6</c:v>
                      </c:pt>
                      <c:pt idx="170">
                        <c:v>8.65</c:v>
                      </c:pt>
                      <c:pt idx="171">
                        <c:v>8.6999999999999993</c:v>
                      </c:pt>
                      <c:pt idx="172">
                        <c:v>8.75</c:v>
                      </c:pt>
                      <c:pt idx="173">
                        <c:v>8.8000000000000007</c:v>
                      </c:pt>
                      <c:pt idx="174">
                        <c:v>8.85</c:v>
                      </c:pt>
                      <c:pt idx="175">
                        <c:v>8.9</c:v>
                      </c:pt>
                      <c:pt idx="176">
                        <c:v>8.9499999999999993</c:v>
                      </c:pt>
                      <c:pt idx="177">
                        <c:v>9</c:v>
                      </c:pt>
                      <c:pt idx="178">
                        <c:v>9.0500000000000007</c:v>
                      </c:pt>
                      <c:pt idx="179">
                        <c:v>9.1</c:v>
                      </c:pt>
                      <c:pt idx="180">
                        <c:v>9.15</c:v>
                      </c:pt>
                      <c:pt idx="181">
                        <c:v>9.1999999999999993</c:v>
                      </c:pt>
                      <c:pt idx="182">
                        <c:v>9.25</c:v>
                      </c:pt>
                      <c:pt idx="183">
                        <c:v>9.3000000000000007</c:v>
                      </c:pt>
                      <c:pt idx="184">
                        <c:v>9.35</c:v>
                      </c:pt>
                      <c:pt idx="185">
                        <c:v>9.4</c:v>
                      </c:pt>
                      <c:pt idx="186">
                        <c:v>9.4499999999999993</c:v>
                      </c:pt>
                      <c:pt idx="187">
                        <c:v>9.5</c:v>
                      </c:pt>
                      <c:pt idx="188">
                        <c:v>9.5500000000000007</c:v>
                      </c:pt>
                      <c:pt idx="189">
                        <c:v>9.6</c:v>
                      </c:pt>
                      <c:pt idx="190">
                        <c:v>9.65</c:v>
                      </c:pt>
                      <c:pt idx="191">
                        <c:v>9.6999999999999993</c:v>
                      </c:pt>
                      <c:pt idx="192">
                        <c:v>9.75</c:v>
                      </c:pt>
                      <c:pt idx="193">
                        <c:v>9.8000000000000007</c:v>
                      </c:pt>
                      <c:pt idx="194">
                        <c:v>9.85</c:v>
                      </c:pt>
                      <c:pt idx="195">
                        <c:v>9.9</c:v>
                      </c:pt>
                      <c:pt idx="196">
                        <c:v>9.9499999999999993</c:v>
                      </c:pt>
                      <c:pt idx="197">
                        <c:v>10</c:v>
                      </c:pt>
                      <c:pt idx="198">
                        <c:v>10.050000000000001</c:v>
                      </c:pt>
                      <c:pt idx="199">
                        <c:v>10.1</c:v>
                      </c:pt>
                      <c:pt idx="200">
                        <c:v>10.15</c:v>
                      </c:pt>
                      <c:pt idx="201">
                        <c:v>10.199999999999999</c:v>
                      </c:pt>
                      <c:pt idx="202">
                        <c:v>10.25</c:v>
                      </c:pt>
                      <c:pt idx="203">
                        <c:v>10.3</c:v>
                      </c:pt>
                      <c:pt idx="204">
                        <c:v>10.35</c:v>
                      </c:pt>
                      <c:pt idx="205">
                        <c:v>10.4</c:v>
                      </c:pt>
                      <c:pt idx="206">
                        <c:v>10.45</c:v>
                      </c:pt>
                      <c:pt idx="207">
                        <c:v>10.5</c:v>
                      </c:pt>
                      <c:pt idx="208">
                        <c:v>10.55</c:v>
                      </c:pt>
                      <c:pt idx="209">
                        <c:v>10.6</c:v>
                      </c:pt>
                      <c:pt idx="210">
                        <c:v>10.65</c:v>
                      </c:pt>
                      <c:pt idx="211">
                        <c:v>10.7</c:v>
                      </c:pt>
                      <c:pt idx="212">
                        <c:v>10.75</c:v>
                      </c:pt>
                      <c:pt idx="213">
                        <c:v>10.8</c:v>
                      </c:pt>
                      <c:pt idx="214">
                        <c:v>10.85</c:v>
                      </c:pt>
                      <c:pt idx="215">
                        <c:v>10.9</c:v>
                      </c:pt>
                      <c:pt idx="216">
                        <c:v>10.95</c:v>
                      </c:pt>
                      <c:pt idx="217">
                        <c:v>11</c:v>
                      </c:pt>
                      <c:pt idx="218">
                        <c:v>11.05</c:v>
                      </c:pt>
                      <c:pt idx="219">
                        <c:v>11.1</c:v>
                      </c:pt>
                      <c:pt idx="220">
                        <c:v>11.15</c:v>
                      </c:pt>
                      <c:pt idx="221">
                        <c:v>11.2</c:v>
                      </c:pt>
                      <c:pt idx="222">
                        <c:v>11.25</c:v>
                      </c:pt>
                      <c:pt idx="223">
                        <c:v>11.3</c:v>
                      </c:pt>
                      <c:pt idx="224">
                        <c:v>11.35</c:v>
                      </c:pt>
                      <c:pt idx="225">
                        <c:v>11.4</c:v>
                      </c:pt>
                      <c:pt idx="226">
                        <c:v>11.45</c:v>
                      </c:pt>
                      <c:pt idx="227">
                        <c:v>11.5</c:v>
                      </c:pt>
                      <c:pt idx="228">
                        <c:v>11.55</c:v>
                      </c:pt>
                      <c:pt idx="229">
                        <c:v>11.6</c:v>
                      </c:pt>
                      <c:pt idx="230">
                        <c:v>11.65</c:v>
                      </c:pt>
                      <c:pt idx="231">
                        <c:v>11.7</c:v>
                      </c:pt>
                      <c:pt idx="232">
                        <c:v>11.75</c:v>
                      </c:pt>
                      <c:pt idx="233">
                        <c:v>11.8</c:v>
                      </c:pt>
                      <c:pt idx="234">
                        <c:v>11.85</c:v>
                      </c:pt>
                      <c:pt idx="235">
                        <c:v>11.9</c:v>
                      </c:pt>
                      <c:pt idx="236">
                        <c:v>11.95</c:v>
                      </c:pt>
                      <c:pt idx="237">
                        <c:v>12</c:v>
                      </c:pt>
                      <c:pt idx="238">
                        <c:v>12.05</c:v>
                      </c:pt>
                      <c:pt idx="239">
                        <c:v>12.1</c:v>
                      </c:pt>
                      <c:pt idx="240">
                        <c:v>12.15</c:v>
                      </c:pt>
                      <c:pt idx="241">
                        <c:v>12.2</c:v>
                      </c:pt>
                      <c:pt idx="242">
                        <c:v>12.25</c:v>
                      </c:pt>
                      <c:pt idx="243">
                        <c:v>12.3</c:v>
                      </c:pt>
                      <c:pt idx="244">
                        <c:v>12.35</c:v>
                      </c:pt>
                      <c:pt idx="245">
                        <c:v>12.4</c:v>
                      </c:pt>
                      <c:pt idx="246">
                        <c:v>12.45</c:v>
                      </c:pt>
                      <c:pt idx="247">
                        <c:v>12.5</c:v>
                      </c:pt>
                      <c:pt idx="248">
                        <c:v>12.55</c:v>
                      </c:pt>
                      <c:pt idx="249">
                        <c:v>12.6</c:v>
                      </c:pt>
                      <c:pt idx="250">
                        <c:v>12.65</c:v>
                      </c:pt>
                      <c:pt idx="251">
                        <c:v>12.7</c:v>
                      </c:pt>
                      <c:pt idx="252">
                        <c:v>12.75</c:v>
                      </c:pt>
                      <c:pt idx="253">
                        <c:v>12.8</c:v>
                      </c:pt>
                      <c:pt idx="254">
                        <c:v>12.85</c:v>
                      </c:pt>
                      <c:pt idx="255">
                        <c:v>12.9</c:v>
                      </c:pt>
                      <c:pt idx="256">
                        <c:v>12.95</c:v>
                      </c:pt>
                      <c:pt idx="257">
                        <c:v>13</c:v>
                      </c:pt>
                      <c:pt idx="258">
                        <c:v>13.05</c:v>
                      </c:pt>
                      <c:pt idx="259">
                        <c:v>13.1</c:v>
                      </c:pt>
                      <c:pt idx="260">
                        <c:v>13.15</c:v>
                      </c:pt>
                      <c:pt idx="261">
                        <c:v>13.2</c:v>
                      </c:pt>
                      <c:pt idx="262">
                        <c:v>13.25</c:v>
                      </c:pt>
                      <c:pt idx="263">
                        <c:v>13.3</c:v>
                      </c:pt>
                      <c:pt idx="264">
                        <c:v>13.35</c:v>
                      </c:pt>
                      <c:pt idx="265">
                        <c:v>13.4</c:v>
                      </c:pt>
                      <c:pt idx="266">
                        <c:v>13.45</c:v>
                      </c:pt>
                      <c:pt idx="267">
                        <c:v>13.5</c:v>
                      </c:pt>
                      <c:pt idx="268">
                        <c:v>13.55</c:v>
                      </c:pt>
                      <c:pt idx="269">
                        <c:v>13.6</c:v>
                      </c:pt>
                      <c:pt idx="270">
                        <c:v>13.65</c:v>
                      </c:pt>
                      <c:pt idx="271">
                        <c:v>13.7</c:v>
                      </c:pt>
                      <c:pt idx="272">
                        <c:v>13.75</c:v>
                      </c:pt>
                      <c:pt idx="273">
                        <c:v>13.8</c:v>
                      </c:pt>
                      <c:pt idx="274">
                        <c:v>13.85</c:v>
                      </c:pt>
                      <c:pt idx="275">
                        <c:v>13.9</c:v>
                      </c:pt>
                      <c:pt idx="276">
                        <c:v>13.95</c:v>
                      </c:pt>
                      <c:pt idx="277">
                        <c:v>14</c:v>
                      </c:pt>
                      <c:pt idx="278">
                        <c:v>14.05</c:v>
                      </c:pt>
                      <c:pt idx="279">
                        <c:v>14.1</c:v>
                      </c:pt>
                      <c:pt idx="280">
                        <c:v>14.15</c:v>
                      </c:pt>
                      <c:pt idx="281">
                        <c:v>14.2</c:v>
                      </c:pt>
                      <c:pt idx="282">
                        <c:v>14.25</c:v>
                      </c:pt>
                      <c:pt idx="283">
                        <c:v>14.3</c:v>
                      </c:pt>
                      <c:pt idx="284">
                        <c:v>14.35</c:v>
                      </c:pt>
                      <c:pt idx="285">
                        <c:v>14.4</c:v>
                      </c:pt>
                      <c:pt idx="286">
                        <c:v>14.45</c:v>
                      </c:pt>
                      <c:pt idx="287">
                        <c:v>14.5</c:v>
                      </c:pt>
                      <c:pt idx="288">
                        <c:v>14.55</c:v>
                      </c:pt>
                      <c:pt idx="289">
                        <c:v>14.6</c:v>
                      </c:pt>
                      <c:pt idx="290">
                        <c:v>14.65</c:v>
                      </c:pt>
                      <c:pt idx="291">
                        <c:v>14.7</c:v>
                      </c:pt>
                      <c:pt idx="292">
                        <c:v>14.75</c:v>
                      </c:pt>
                      <c:pt idx="293">
                        <c:v>14.8</c:v>
                      </c:pt>
                      <c:pt idx="294">
                        <c:v>14.85</c:v>
                      </c:pt>
                      <c:pt idx="295">
                        <c:v>14.9</c:v>
                      </c:pt>
                      <c:pt idx="296">
                        <c:v>14.95</c:v>
                      </c:pt>
                      <c:pt idx="297">
                        <c:v>15</c:v>
                      </c:pt>
                      <c:pt idx="298">
                        <c:v>15.05</c:v>
                      </c:pt>
                      <c:pt idx="299">
                        <c:v>15.1</c:v>
                      </c:pt>
                      <c:pt idx="300">
                        <c:v>15.15</c:v>
                      </c:pt>
                      <c:pt idx="301">
                        <c:v>15.2</c:v>
                      </c:pt>
                      <c:pt idx="302">
                        <c:v>15.25</c:v>
                      </c:pt>
                      <c:pt idx="303">
                        <c:v>15.3</c:v>
                      </c:pt>
                      <c:pt idx="304">
                        <c:v>15.35</c:v>
                      </c:pt>
                      <c:pt idx="305">
                        <c:v>15.4</c:v>
                      </c:pt>
                      <c:pt idx="306">
                        <c:v>15.45</c:v>
                      </c:pt>
                      <c:pt idx="307">
                        <c:v>15.5</c:v>
                      </c:pt>
                      <c:pt idx="308">
                        <c:v>15.55</c:v>
                      </c:pt>
                      <c:pt idx="309">
                        <c:v>15.6</c:v>
                      </c:pt>
                      <c:pt idx="310">
                        <c:v>15.65</c:v>
                      </c:pt>
                      <c:pt idx="311">
                        <c:v>15.7</c:v>
                      </c:pt>
                      <c:pt idx="312">
                        <c:v>15.75</c:v>
                      </c:pt>
                      <c:pt idx="313">
                        <c:v>15.8</c:v>
                      </c:pt>
                      <c:pt idx="314">
                        <c:v>15.85</c:v>
                      </c:pt>
                      <c:pt idx="315">
                        <c:v>15.9</c:v>
                      </c:pt>
                      <c:pt idx="316">
                        <c:v>15.95</c:v>
                      </c:pt>
                      <c:pt idx="317">
                        <c:v>16</c:v>
                      </c:pt>
                      <c:pt idx="318">
                        <c:v>16.05</c:v>
                      </c:pt>
                      <c:pt idx="319">
                        <c:v>16.100000000000001</c:v>
                      </c:pt>
                      <c:pt idx="320">
                        <c:v>16.149999999999999</c:v>
                      </c:pt>
                      <c:pt idx="321">
                        <c:v>16.2</c:v>
                      </c:pt>
                      <c:pt idx="322">
                        <c:v>16.25</c:v>
                      </c:pt>
                      <c:pt idx="323">
                        <c:v>16.3</c:v>
                      </c:pt>
                      <c:pt idx="324">
                        <c:v>16.350000000000001</c:v>
                      </c:pt>
                      <c:pt idx="325">
                        <c:v>16.399999999999999</c:v>
                      </c:pt>
                      <c:pt idx="326">
                        <c:v>16.45</c:v>
                      </c:pt>
                      <c:pt idx="327">
                        <c:v>16.5</c:v>
                      </c:pt>
                      <c:pt idx="328">
                        <c:v>16.55</c:v>
                      </c:pt>
                      <c:pt idx="329">
                        <c:v>16.600000000000001</c:v>
                      </c:pt>
                      <c:pt idx="330">
                        <c:v>16.649999999999999</c:v>
                      </c:pt>
                      <c:pt idx="331">
                        <c:v>16.7</c:v>
                      </c:pt>
                      <c:pt idx="332">
                        <c:v>16.75</c:v>
                      </c:pt>
                      <c:pt idx="333">
                        <c:v>16.8</c:v>
                      </c:pt>
                      <c:pt idx="334">
                        <c:v>16.850000000000001</c:v>
                      </c:pt>
                      <c:pt idx="335">
                        <c:v>16.899999999999999</c:v>
                      </c:pt>
                      <c:pt idx="336">
                        <c:v>16.95</c:v>
                      </c:pt>
                      <c:pt idx="337">
                        <c:v>17</c:v>
                      </c:pt>
                      <c:pt idx="338">
                        <c:v>17.05</c:v>
                      </c:pt>
                      <c:pt idx="339">
                        <c:v>17.100000000000001</c:v>
                      </c:pt>
                      <c:pt idx="340">
                        <c:v>17.149999999999999</c:v>
                      </c:pt>
                      <c:pt idx="341">
                        <c:v>17.2</c:v>
                      </c:pt>
                      <c:pt idx="342">
                        <c:v>17.25</c:v>
                      </c:pt>
                      <c:pt idx="343">
                        <c:v>17.3</c:v>
                      </c:pt>
                      <c:pt idx="344">
                        <c:v>17.350000000000001</c:v>
                      </c:pt>
                      <c:pt idx="345">
                        <c:v>17.399999999999999</c:v>
                      </c:pt>
                      <c:pt idx="346">
                        <c:v>17.45</c:v>
                      </c:pt>
                      <c:pt idx="347">
                        <c:v>17.5</c:v>
                      </c:pt>
                      <c:pt idx="348">
                        <c:v>17.55</c:v>
                      </c:pt>
                      <c:pt idx="349">
                        <c:v>17.600000000000001</c:v>
                      </c:pt>
                      <c:pt idx="350">
                        <c:v>17.649999999999999</c:v>
                      </c:pt>
                      <c:pt idx="351">
                        <c:v>17.7</c:v>
                      </c:pt>
                      <c:pt idx="352">
                        <c:v>17.75</c:v>
                      </c:pt>
                      <c:pt idx="353">
                        <c:v>17.8</c:v>
                      </c:pt>
                      <c:pt idx="354">
                        <c:v>17.850000000000001</c:v>
                      </c:pt>
                      <c:pt idx="355">
                        <c:v>17.899999999999999</c:v>
                      </c:pt>
                      <c:pt idx="356">
                        <c:v>17.95</c:v>
                      </c:pt>
                      <c:pt idx="357">
                        <c:v>18</c:v>
                      </c:pt>
                      <c:pt idx="358">
                        <c:v>18.05</c:v>
                      </c:pt>
                      <c:pt idx="359">
                        <c:v>18.100000000000001</c:v>
                      </c:pt>
                      <c:pt idx="360">
                        <c:v>18.149999999999999</c:v>
                      </c:pt>
                      <c:pt idx="361">
                        <c:v>18.2</c:v>
                      </c:pt>
                      <c:pt idx="362">
                        <c:v>18.25</c:v>
                      </c:pt>
                      <c:pt idx="363">
                        <c:v>18.3</c:v>
                      </c:pt>
                      <c:pt idx="364">
                        <c:v>18.350000000000001</c:v>
                      </c:pt>
                      <c:pt idx="365">
                        <c:v>18.399999999999999</c:v>
                      </c:pt>
                      <c:pt idx="366">
                        <c:v>18.45</c:v>
                      </c:pt>
                      <c:pt idx="367">
                        <c:v>18.5</c:v>
                      </c:pt>
                      <c:pt idx="368">
                        <c:v>18.55</c:v>
                      </c:pt>
                      <c:pt idx="369">
                        <c:v>18.600000000000001</c:v>
                      </c:pt>
                      <c:pt idx="370">
                        <c:v>18.649999999999999</c:v>
                      </c:pt>
                      <c:pt idx="371">
                        <c:v>18.7</c:v>
                      </c:pt>
                      <c:pt idx="372">
                        <c:v>18.75</c:v>
                      </c:pt>
                      <c:pt idx="373">
                        <c:v>18.8</c:v>
                      </c:pt>
                      <c:pt idx="374">
                        <c:v>18.850000000000001</c:v>
                      </c:pt>
                      <c:pt idx="375">
                        <c:v>18.899999999999999</c:v>
                      </c:pt>
                      <c:pt idx="376">
                        <c:v>18.95</c:v>
                      </c:pt>
                      <c:pt idx="377">
                        <c:v>19</c:v>
                      </c:pt>
                      <c:pt idx="378">
                        <c:v>19.05</c:v>
                      </c:pt>
                      <c:pt idx="379">
                        <c:v>19.100000000000001</c:v>
                      </c:pt>
                      <c:pt idx="380">
                        <c:v>19.149999999999999</c:v>
                      </c:pt>
                      <c:pt idx="381">
                        <c:v>19.2</c:v>
                      </c:pt>
                      <c:pt idx="382">
                        <c:v>19.25</c:v>
                      </c:pt>
                      <c:pt idx="383">
                        <c:v>19.3</c:v>
                      </c:pt>
                      <c:pt idx="384">
                        <c:v>19.350000000000001</c:v>
                      </c:pt>
                      <c:pt idx="385">
                        <c:v>19.399999999999999</c:v>
                      </c:pt>
                      <c:pt idx="386">
                        <c:v>19.45</c:v>
                      </c:pt>
                      <c:pt idx="387">
                        <c:v>19.5</c:v>
                      </c:pt>
                      <c:pt idx="388">
                        <c:v>19.55</c:v>
                      </c:pt>
                      <c:pt idx="389">
                        <c:v>19.600000000000001</c:v>
                      </c:pt>
                      <c:pt idx="390">
                        <c:v>19.649999999999999</c:v>
                      </c:pt>
                      <c:pt idx="391">
                        <c:v>19.7</c:v>
                      </c:pt>
                      <c:pt idx="392">
                        <c:v>19.75</c:v>
                      </c:pt>
                      <c:pt idx="393">
                        <c:v>19.8</c:v>
                      </c:pt>
                      <c:pt idx="394">
                        <c:v>19.850000000000001</c:v>
                      </c:pt>
                      <c:pt idx="395">
                        <c:v>19.899999999999999</c:v>
                      </c:pt>
                      <c:pt idx="396">
                        <c:v>19.95</c:v>
                      </c:pt>
                      <c:pt idx="397">
                        <c:v>20</c:v>
                      </c:pt>
                      <c:pt idx="398">
                        <c:v>20.05</c:v>
                      </c:pt>
                      <c:pt idx="399">
                        <c:v>20.100000000000001</c:v>
                      </c:pt>
                      <c:pt idx="400">
                        <c:v>20.149999999999999</c:v>
                      </c:pt>
                      <c:pt idx="401">
                        <c:v>20.2</c:v>
                      </c:pt>
                      <c:pt idx="402">
                        <c:v>20.25</c:v>
                      </c:pt>
                      <c:pt idx="403">
                        <c:v>20.3</c:v>
                      </c:pt>
                      <c:pt idx="404">
                        <c:v>20.350000000000001</c:v>
                      </c:pt>
                      <c:pt idx="405">
                        <c:v>20.399999999999999</c:v>
                      </c:pt>
                      <c:pt idx="406">
                        <c:v>20.45</c:v>
                      </c:pt>
                      <c:pt idx="407">
                        <c:v>20.5</c:v>
                      </c:pt>
                      <c:pt idx="408">
                        <c:v>20.55</c:v>
                      </c:pt>
                      <c:pt idx="409">
                        <c:v>20.6</c:v>
                      </c:pt>
                      <c:pt idx="410">
                        <c:v>20.65</c:v>
                      </c:pt>
                      <c:pt idx="411">
                        <c:v>20.7</c:v>
                      </c:pt>
                      <c:pt idx="412">
                        <c:v>20.75</c:v>
                      </c:pt>
                      <c:pt idx="413">
                        <c:v>20.8</c:v>
                      </c:pt>
                      <c:pt idx="414">
                        <c:v>20.85</c:v>
                      </c:pt>
                      <c:pt idx="415">
                        <c:v>20.9</c:v>
                      </c:pt>
                      <c:pt idx="416">
                        <c:v>20.95</c:v>
                      </c:pt>
                      <c:pt idx="417">
                        <c:v>21</c:v>
                      </c:pt>
                      <c:pt idx="418">
                        <c:v>21.05</c:v>
                      </c:pt>
                      <c:pt idx="419">
                        <c:v>21.1</c:v>
                      </c:pt>
                      <c:pt idx="420">
                        <c:v>21.15</c:v>
                      </c:pt>
                      <c:pt idx="421">
                        <c:v>21.2</c:v>
                      </c:pt>
                      <c:pt idx="422">
                        <c:v>21.25</c:v>
                      </c:pt>
                      <c:pt idx="423">
                        <c:v>21.3</c:v>
                      </c:pt>
                      <c:pt idx="424">
                        <c:v>21.35</c:v>
                      </c:pt>
                      <c:pt idx="425">
                        <c:v>21.4</c:v>
                      </c:pt>
                      <c:pt idx="426">
                        <c:v>21.45</c:v>
                      </c:pt>
                      <c:pt idx="427">
                        <c:v>21.5</c:v>
                      </c:pt>
                      <c:pt idx="428">
                        <c:v>21.55</c:v>
                      </c:pt>
                      <c:pt idx="429">
                        <c:v>21.6</c:v>
                      </c:pt>
                      <c:pt idx="430">
                        <c:v>21.65</c:v>
                      </c:pt>
                      <c:pt idx="431">
                        <c:v>21.7</c:v>
                      </c:pt>
                      <c:pt idx="432">
                        <c:v>21.75</c:v>
                      </c:pt>
                      <c:pt idx="433">
                        <c:v>21.8</c:v>
                      </c:pt>
                      <c:pt idx="434">
                        <c:v>21.85</c:v>
                      </c:pt>
                      <c:pt idx="435">
                        <c:v>21.9</c:v>
                      </c:pt>
                      <c:pt idx="436">
                        <c:v>21.95</c:v>
                      </c:pt>
                      <c:pt idx="437">
                        <c:v>22</c:v>
                      </c:pt>
                      <c:pt idx="438">
                        <c:v>22.05</c:v>
                      </c:pt>
                      <c:pt idx="439">
                        <c:v>22.1</c:v>
                      </c:pt>
                      <c:pt idx="440">
                        <c:v>22.15</c:v>
                      </c:pt>
                      <c:pt idx="441">
                        <c:v>22.2</c:v>
                      </c:pt>
                      <c:pt idx="442">
                        <c:v>22.25</c:v>
                      </c:pt>
                      <c:pt idx="443">
                        <c:v>22.3</c:v>
                      </c:pt>
                      <c:pt idx="444">
                        <c:v>22.35</c:v>
                      </c:pt>
                      <c:pt idx="445">
                        <c:v>22.4</c:v>
                      </c:pt>
                      <c:pt idx="446">
                        <c:v>22.45</c:v>
                      </c:pt>
                      <c:pt idx="447">
                        <c:v>22.5</c:v>
                      </c:pt>
                      <c:pt idx="448">
                        <c:v>22.55</c:v>
                      </c:pt>
                      <c:pt idx="449">
                        <c:v>22.6</c:v>
                      </c:pt>
                      <c:pt idx="450">
                        <c:v>22.65</c:v>
                      </c:pt>
                      <c:pt idx="451">
                        <c:v>22.7</c:v>
                      </c:pt>
                      <c:pt idx="452">
                        <c:v>22.75</c:v>
                      </c:pt>
                      <c:pt idx="453">
                        <c:v>22.8</c:v>
                      </c:pt>
                      <c:pt idx="454">
                        <c:v>22.85</c:v>
                      </c:pt>
                      <c:pt idx="455">
                        <c:v>22.9</c:v>
                      </c:pt>
                      <c:pt idx="456">
                        <c:v>22.95</c:v>
                      </c:pt>
                      <c:pt idx="457">
                        <c:v>23</c:v>
                      </c:pt>
                      <c:pt idx="458">
                        <c:v>23.05</c:v>
                      </c:pt>
                      <c:pt idx="459">
                        <c:v>23.1</c:v>
                      </c:pt>
                      <c:pt idx="460">
                        <c:v>23.15</c:v>
                      </c:pt>
                      <c:pt idx="461">
                        <c:v>23.2</c:v>
                      </c:pt>
                      <c:pt idx="462">
                        <c:v>23.25</c:v>
                      </c:pt>
                      <c:pt idx="463">
                        <c:v>23.3</c:v>
                      </c:pt>
                      <c:pt idx="464">
                        <c:v>23.35</c:v>
                      </c:pt>
                      <c:pt idx="465">
                        <c:v>23.4</c:v>
                      </c:pt>
                      <c:pt idx="466">
                        <c:v>23.45</c:v>
                      </c:pt>
                      <c:pt idx="467">
                        <c:v>23.5</c:v>
                      </c:pt>
                      <c:pt idx="468">
                        <c:v>23.55</c:v>
                      </c:pt>
                      <c:pt idx="469">
                        <c:v>23.6</c:v>
                      </c:pt>
                      <c:pt idx="470">
                        <c:v>23.65</c:v>
                      </c:pt>
                      <c:pt idx="471">
                        <c:v>23.7</c:v>
                      </c:pt>
                      <c:pt idx="472">
                        <c:v>23.75</c:v>
                      </c:pt>
                      <c:pt idx="473">
                        <c:v>23.8</c:v>
                      </c:pt>
                      <c:pt idx="474">
                        <c:v>23.85</c:v>
                      </c:pt>
                      <c:pt idx="475">
                        <c:v>23.9</c:v>
                      </c:pt>
                      <c:pt idx="476">
                        <c:v>23.95</c:v>
                      </c:pt>
                      <c:pt idx="477">
                        <c:v>24</c:v>
                      </c:pt>
                      <c:pt idx="478">
                        <c:v>24.05</c:v>
                      </c:pt>
                      <c:pt idx="479">
                        <c:v>24.1</c:v>
                      </c:pt>
                      <c:pt idx="480">
                        <c:v>24.15</c:v>
                      </c:pt>
                      <c:pt idx="481">
                        <c:v>24.2</c:v>
                      </c:pt>
                      <c:pt idx="482">
                        <c:v>24.25</c:v>
                      </c:pt>
                      <c:pt idx="483">
                        <c:v>24.3</c:v>
                      </c:pt>
                      <c:pt idx="484">
                        <c:v>24.35</c:v>
                      </c:pt>
                      <c:pt idx="485">
                        <c:v>24.4</c:v>
                      </c:pt>
                      <c:pt idx="486">
                        <c:v>24.45</c:v>
                      </c:pt>
                      <c:pt idx="487">
                        <c:v>24.5</c:v>
                      </c:pt>
                      <c:pt idx="488">
                        <c:v>24.55</c:v>
                      </c:pt>
                      <c:pt idx="489">
                        <c:v>24.6</c:v>
                      </c:pt>
                      <c:pt idx="490">
                        <c:v>24.65</c:v>
                      </c:pt>
                      <c:pt idx="491">
                        <c:v>24.7</c:v>
                      </c:pt>
                      <c:pt idx="492">
                        <c:v>24.75</c:v>
                      </c:pt>
                      <c:pt idx="493">
                        <c:v>24.8</c:v>
                      </c:pt>
                      <c:pt idx="494">
                        <c:v>24.85</c:v>
                      </c:pt>
                      <c:pt idx="495">
                        <c:v>24.9</c:v>
                      </c:pt>
                      <c:pt idx="496">
                        <c:v>24.95</c:v>
                      </c:pt>
                      <c:pt idx="497">
                        <c:v>25</c:v>
                      </c:pt>
                      <c:pt idx="498">
                        <c:v>25.05</c:v>
                      </c:pt>
                      <c:pt idx="499">
                        <c:v>25.1</c:v>
                      </c:pt>
                      <c:pt idx="500">
                        <c:v>25.15</c:v>
                      </c:pt>
                      <c:pt idx="501">
                        <c:v>25.2</c:v>
                      </c:pt>
                      <c:pt idx="502">
                        <c:v>25.25</c:v>
                      </c:pt>
                      <c:pt idx="503">
                        <c:v>25.3</c:v>
                      </c:pt>
                      <c:pt idx="504">
                        <c:v>25.35</c:v>
                      </c:pt>
                      <c:pt idx="505">
                        <c:v>25.4</c:v>
                      </c:pt>
                      <c:pt idx="506">
                        <c:v>25.45</c:v>
                      </c:pt>
                      <c:pt idx="507">
                        <c:v>25.5</c:v>
                      </c:pt>
                      <c:pt idx="508">
                        <c:v>25.55</c:v>
                      </c:pt>
                      <c:pt idx="509">
                        <c:v>25.6</c:v>
                      </c:pt>
                      <c:pt idx="510">
                        <c:v>25.65</c:v>
                      </c:pt>
                      <c:pt idx="511">
                        <c:v>25.7</c:v>
                      </c:pt>
                      <c:pt idx="512">
                        <c:v>25.75</c:v>
                      </c:pt>
                      <c:pt idx="513">
                        <c:v>25.8</c:v>
                      </c:pt>
                      <c:pt idx="514">
                        <c:v>25.85</c:v>
                      </c:pt>
                      <c:pt idx="515">
                        <c:v>25.9</c:v>
                      </c:pt>
                      <c:pt idx="516">
                        <c:v>25.95</c:v>
                      </c:pt>
                      <c:pt idx="517">
                        <c:v>26</c:v>
                      </c:pt>
                      <c:pt idx="518">
                        <c:v>26.05</c:v>
                      </c:pt>
                      <c:pt idx="519">
                        <c:v>26.1</c:v>
                      </c:pt>
                      <c:pt idx="520">
                        <c:v>26.15</c:v>
                      </c:pt>
                      <c:pt idx="521">
                        <c:v>26.2</c:v>
                      </c:pt>
                      <c:pt idx="522">
                        <c:v>26.25</c:v>
                      </c:pt>
                      <c:pt idx="523">
                        <c:v>26.3</c:v>
                      </c:pt>
                      <c:pt idx="524">
                        <c:v>26.35</c:v>
                      </c:pt>
                      <c:pt idx="525">
                        <c:v>26.4</c:v>
                      </c:pt>
                      <c:pt idx="526">
                        <c:v>26.45</c:v>
                      </c:pt>
                      <c:pt idx="527">
                        <c:v>26.5</c:v>
                      </c:pt>
                      <c:pt idx="528">
                        <c:v>26.55</c:v>
                      </c:pt>
                      <c:pt idx="529">
                        <c:v>26.6</c:v>
                      </c:pt>
                      <c:pt idx="530">
                        <c:v>26.65</c:v>
                      </c:pt>
                      <c:pt idx="531">
                        <c:v>26.7</c:v>
                      </c:pt>
                      <c:pt idx="532">
                        <c:v>26.75</c:v>
                      </c:pt>
                      <c:pt idx="533">
                        <c:v>26.8</c:v>
                      </c:pt>
                      <c:pt idx="534">
                        <c:v>26.85</c:v>
                      </c:pt>
                      <c:pt idx="535">
                        <c:v>26.9</c:v>
                      </c:pt>
                      <c:pt idx="536">
                        <c:v>26.95</c:v>
                      </c:pt>
                      <c:pt idx="537">
                        <c:v>27</c:v>
                      </c:pt>
                      <c:pt idx="538">
                        <c:v>27.05</c:v>
                      </c:pt>
                      <c:pt idx="539">
                        <c:v>27.1</c:v>
                      </c:pt>
                      <c:pt idx="540">
                        <c:v>27.15</c:v>
                      </c:pt>
                      <c:pt idx="541">
                        <c:v>27.2</c:v>
                      </c:pt>
                      <c:pt idx="542">
                        <c:v>27.25</c:v>
                      </c:pt>
                      <c:pt idx="543">
                        <c:v>27.3</c:v>
                      </c:pt>
                      <c:pt idx="544">
                        <c:v>27.35</c:v>
                      </c:pt>
                      <c:pt idx="545">
                        <c:v>27.4</c:v>
                      </c:pt>
                      <c:pt idx="546">
                        <c:v>27.45</c:v>
                      </c:pt>
                      <c:pt idx="547">
                        <c:v>27.5</c:v>
                      </c:pt>
                      <c:pt idx="548">
                        <c:v>27.55</c:v>
                      </c:pt>
                      <c:pt idx="549">
                        <c:v>27.6</c:v>
                      </c:pt>
                      <c:pt idx="550">
                        <c:v>27.65</c:v>
                      </c:pt>
                      <c:pt idx="551">
                        <c:v>27.7</c:v>
                      </c:pt>
                      <c:pt idx="552">
                        <c:v>27.75</c:v>
                      </c:pt>
                      <c:pt idx="553">
                        <c:v>27.8</c:v>
                      </c:pt>
                      <c:pt idx="554">
                        <c:v>27.85</c:v>
                      </c:pt>
                      <c:pt idx="555">
                        <c:v>27.9</c:v>
                      </c:pt>
                      <c:pt idx="556">
                        <c:v>27.95</c:v>
                      </c:pt>
                      <c:pt idx="557">
                        <c:v>28</c:v>
                      </c:pt>
                      <c:pt idx="558">
                        <c:v>28.05</c:v>
                      </c:pt>
                      <c:pt idx="559">
                        <c:v>28.1</c:v>
                      </c:pt>
                      <c:pt idx="560">
                        <c:v>28.15</c:v>
                      </c:pt>
                      <c:pt idx="561">
                        <c:v>28.2</c:v>
                      </c:pt>
                      <c:pt idx="562">
                        <c:v>28.25</c:v>
                      </c:pt>
                      <c:pt idx="563">
                        <c:v>28.3</c:v>
                      </c:pt>
                      <c:pt idx="564">
                        <c:v>28.35</c:v>
                      </c:pt>
                      <c:pt idx="565">
                        <c:v>28.4</c:v>
                      </c:pt>
                      <c:pt idx="566">
                        <c:v>28.45</c:v>
                      </c:pt>
                      <c:pt idx="567">
                        <c:v>28.5</c:v>
                      </c:pt>
                      <c:pt idx="568">
                        <c:v>28.55</c:v>
                      </c:pt>
                      <c:pt idx="569">
                        <c:v>28.6</c:v>
                      </c:pt>
                      <c:pt idx="570">
                        <c:v>28.65</c:v>
                      </c:pt>
                      <c:pt idx="571">
                        <c:v>28.7</c:v>
                      </c:pt>
                      <c:pt idx="572">
                        <c:v>28.75</c:v>
                      </c:pt>
                      <c:pt idx="573">
                        <c:v>28.8</c:v>
                      </c:pt>
                      <c:pt idx="574">
                        <c:v>28.85</c:v>
                      </c:pt>
                      <c:pt idx="575">
                        <c:v>28.9</c:v>
                      </c:pt>
                      <c:pt idx="576">
                        <c:v>28.95</c:v>
                      </c:pt>
                      <c:pt idx="577">
                        <c:v>29</c:v>
                      </c:pt>
                      <c:pt idx="578">
                        <c:v>29.05</c:v>
                      </c:pt>
                      <c:pt idx="579">
                        <c:v>29.1</c:v>
                      </c:pt>
                      <c:pt idx="580">
                        <c:v>29.15</c:v>
                      </c:pt>
                      <c:pt idx="581">
                        <c:v>29.2</c:v>
                      </c:pt>
                      <c:pt idx="582">
                        <c:v>29.25</c:v>
                      </c:pt>
                      <c:pt idx="583">
                        <c:v>29.3</c:v>
                      </c:pt>
                      <c:pt idx="584">
                        <c:v>29.35</c:v>
                      </c:pt>
                      <c:pt idx="585">
                        <c:v>29.4</c:v>
                      </c:pt>
                      <c:pt idx="586">
                        <c:v>29.45</c:v>
                      </c:pt>
                      <c:pt idx="587">
                        <c:v>29.5</c:v>
                      </c:pt>
                      <c:pt idx="588">
                        <c:v>29.55</c:v>
                      </c:pt>
                      <c:pt idx="589">
                        <c:v>29.6</c:v>
                      </c:pt>
                      <c:pt idx="590">
                        <c:v>29.65</c:v>
                      </c:pt>
                      <c:pt idx="591">
                        <c:v>29.7</c:v>
                      </c:pt>
                      <c:pt idx="592">
                        <c:v>29.75</c:v>
                      </c:pt>
                      <c:pt idx="593">
                        <c:v>29.8</c:v>
                      </c:pt>
                      <c:pt idx="594">
                        <c:v>29.85</c:v>
                      </c:pt>
                      <c:pt idx="595">
                        <c:v>29.9</c:v>
                      </c:pt>
                      <c:pt idx="596">
                        <c:v>29.95</c:v>
                      </c:pt>
                      <c:pt idx="597">
                        <c:v>30</c:v>
                      </c:pt>
                      <c:pt idx="598">
                        <c:v>30.05</c:v>
                      </c:pt>
                      <c:pt idx="599">
                        <c:v>30.1</c:v>
                      </c:pt>
                      <c:pt idx="600">
                        <c:v>30.15</c:v>
                      </c:pt>
                      <c:pt idx="601">
                        <c:v>30.2</c:v>
                      </c:pt>
                      <c:pt idx="602">
                        <c:v>30.25</c:v>
                      </c:pt>
                      <c:pt idx="603">
                        <c:v>30.3</c:v>
                      </c:pt>
                      <c:pt idx="604">
                        <c:v>30.35</c:v>
                      </c:pt>
                      <c:pt idx="605">
                        <c:v>30.4</c:v>
                      </c:pt>
                      <c:pt idx="606">
                        <c:v>30.45</c:v>
                      </c:pt>
                      <c:pt idx="607">
                        <c:v>30.5</c:v>
                      </c:pt>
                      <c:pt idx="608">
                        <c:v>30.55</c:v>
                      </c:pt>
                      <c:pt idx="609">
                        <c:v>30.6</c:v>
                      </c:pt>
                      <c:pt idx="610">
                        <c:v>30.65</c:v>
                      </c:pt>
                      <c:pt idx="611">
                        <c:v>30.7</c:v>
                      </c:pt>
                      <c:pt idx="612">
                        <c:v>30.75</c:v>
                      </c:pt>
                      <c:pt idx="613">
                        <c:v>30.8</c:v>
                      </c:pt>
                      <c:pt idx="614">
                        <c:v>30.85</c:v>
                      </c:pt>
                      <c:pt idx="615">
                        <c:v>30.9</c:v>
                      </c:pt>
                      <c:pt idx="616">
                        <c:v>30.95</c:v>
                      </c:pt>
                      <c:pt idx="617">
                        <c:v>31</c:v>
                      </c:pt>
                      <c:pt idx="618">
                        <c:v>31.05</c:v>
                      </c:pt>
                      <c:pt idx="619">
                        <c:v>31.1</c:v>
                      </c:pt>
                      <c:pt idx="620">
                        <c:v>31.15</c:v>
                      </c:pt>
                      <c:pt idx="621">
                        <c:v>31.2</c:v>
                      </c:pt>
                      <c:pt idx="622">
                        <c:v>31.25</c:v>
                      </c:pt>
                      <c:pt idx="623">
                        <c:v>31.3</c:v>
                      </c:pt>
                      <c:pt idx="624">
                        <c:v>31.35</c:v>
                      </c:pt>
                      <c:pt idx="625">
                        <c:v>31.4</c:v>
                      </c:pt>
                      <c:pt idx="626">
                        <c:v>31.45</c:v>
                      </c:pt>
                      <c:pt idx="627">
                        <c:v>31.5</c:v>
                      </c:pt>
                      <c:pt idx="628">
                        <c:v>31.55</c:v>
                      </c:pt>
                      <c:pt idx="629">
                        <c:v>31.6</c:v>
                      </c:pt>
                      <c:pt idx="630">
                        <c:v>31.65</c:v>
                      </c:pt>
                      <c:pt idx="631">
                        <c:v>31.7</c:v>
                      </c:pt>
                      <c:pt idx="632">
                        <c:v>31.75</c:v>
                      </c:pt>
                      <c:pt idx="633">
                        <c:v>31.8</c:v>
                      </c:pt>
                      <c:pt idx="634">
                        <c:v>31.85</c:v>
                      </c:pt>
                      <c:pt idx="635">
                        <c:v>31.9</c:v>
                      </c:pt>
                      <c:pt idx="636">
                        <c:v>31.95</c:v>
                      </c:pt>
                      <c:pt idx="637">
                        <c:v>32</c:v>
                      </c:pt>
                      <c:pt idx="638">
                        <c:v>32.049999999999997</c:v>
                      </c:pt>
                      <c:pt idx="639">
                        <c:v>32.1</c:v>
                      </c:pt>
                      <c:pt idx="640">
                        <c:v>32.15</c:v>
                      </c:pt>
                      <c:pt idx="641">
                        <c:v>32.200000000000003</c:v>
                      </c:pt>
                      <c:pt idx="642">
                        <c:v>32.25</c:v>
                      </c:pt>
                      <c:pt idx="643">
                        <c:v>32.299999999999997</c:v>
                      </c:pt>
                      <c:pt idx="644">
                        <c:v>32.35</c:v>
                      </c:pt>
                      <c:pt idx="645">
                        <c:v>32.4</c:v>
                      </c:pt>
                      <c:pt idx="646">
                        <c:v>32.450000000000003</c:v>
                      </c:pt>
                      <c:pt idx="647">
                        <c:v>32.5</c:v>
                      </c:pt>
                      <c:pt idx="648">
                        <c:v>32.549999999999997</c:v>
                      </c:pt>
                      <c:pt idx="649">
                        <c:v>32.6</c:v>
                      </c:pt>
                      <c:pt idx="650">
                        <c:v>32.65</c:v>
                      </c:pt>
                      <c:pt idx="651">
                        <c:v>32.700000000000003</c:v>
                      </c:pt>
                      <c:pt idx="652">
                        <c:v>32.75</c:v>
                      </c:pt>
                      <c:pt idx="653">
                        <c:v>32.799999999999997</c:v>
                      </c:pt>
                      <c:pt idx="654">
                        <c:v>32.85</c:v>
                      </c:pt>
                      <c:pt idx="655">
                        <c:v>32.9</c:v>
                      </c:pt>
                      <c:pt idx="656">
                        <c:v>32.950000000000003</c:v>
                      </c:pt>
                      <c:pt idx="657">
                        <c:v>33</c:v>
                      </c:pt>
                      <c:pt idx="658">
                        <c:v>33.049999999999997</c:v>
                      </c:pt>
                      <c:pt idx="659">
                        <c:v>33.1</c:v>
                      </c:pt>
                      <c:pt idx="660">
                        <c:v>33.15</c:v>
                      </c:pt>
                      <c:pt idx="661">
                        <c:v>33.200000000000003</c:v>
                      </c:pt>
                      <c:pt idx="662">
                        <c:v>33.25</c:v>
                      </c:pt>
                      <c:pt idx="663">
                        <c:v>33.299999999999997</c:v>
                      </c:pt>
                      <c:pt idx="664">
                        <c:v>33.35</c:v>
                      </c:pt>
                      <c:pt idx="665">
                        <c:v>33.4</c:v>
                      </c:pt>
                      <c:pt idx="666">
                        <c:v>33.450000000000003</c:v>
                      </c:pt>
                      <c:pt idx="667">
                        <c:v>33.5</c:v>
                      </c:pt>
                      <c:pt idx="668">
                        <c:v>33.549999999999997</c:v>
                      </c:pt>
                      <c:pt idx="669">
                        <c:v>33.6</c:v>
                      </c:pt>
                      <c:pt idx="670">
                        <c:v>33.65</c:v>
                      </c:pt>
                      <c:pt idx="671">
                        <c:v>33.700000000000003</c:v>
                      </c:pt>
                      <c:pt idx="672">
                        <c:v>33.75</c:v>
                      </c:pt>
                      <c:pt idx="673">
                        <c:v>33.799999999999997</c:v>
                      </c:pt>
                      <c:pt idx="674">
                        <c:v>33.85</c:v>
                      </c:pt>
                      <c:pt idx="675">
                        <c:v>33.9</c:v>
                      </c:pt>
                      <c:pt idx="676">
                        <c:v>33.950000000000003</c:v>
                      </c:pt>
                      <c:pt idx="677">
                        <c:v>34</c:v>
                      </c:pt>
                      <c:pt idx="678">
                        <c:v>34.049999999999997</c:v>
                      </c:pt>
                      <c:pt idx="679">
                        <c:v>34.1</c:v>
                      </c:pt>
                      <c:pt idx="680">
                        <c:v>34.15</c:v>
                      </c:pt>
                      <c:pt idx="681">
                        <c:v>34.200000000000003</c:v>
                      </c:pt>
                      <c:pt idx="682">
                        <c:v>34.25</c:v>
                      </c:pt>
                      <c:pt idx="683">
                        <c:v>34.299999999999997</c:v>
                      </c:pt>
                      <c:pt idx="684">
                        <c:v>34.35</c:v>
                      </c:pt>
                      <c:pt idx="685">
                        <c:v>34.4</c:v>
                      </c:pt>
                      <c:pt idx="686">
                        <c:v>34.450000000000003</c:v>
                      </c:pt>
                      <c:pt idx="687">
                        <c:v>34.5</c:v>
                      </c:pt>
                      <c:pt idx="688">
                        <c:v>34.549999999999997</c:v>
                      </c:pt>
                      <c:pt idx="689">
                        <c:v>34.6</c:v>
                      </c:pt>
                      <c:pt idx="690">
                        <c:v>34.65</c:v>
                      </c:pt>
                      <c:pt idx="691">
                        <c:v>34.700000000000003</c:v>
                      </c:pt>
                      <c:pt idx="692">
                        <c:v>34.75</c:v>
                      </c:pt>
                      <c:pt idx="693">
                        <c:v>34.799999999999997</c:v>
                      </c:pt>
                      <c:pt idx="694">
                        <c:v>34.85</c:v>
                      </c:pt>
                      <c:pt idx="695">
                        <c:v>34.9</c:v>
                      </c:pt>
                      <c:pt idx="696">
                        <c:v>34.950000000000003</c:v>
                      </c:pt>
                      <c:pt idx="697">
                        <c:v>35</c:v>
                      </c:pt>
                      <c:pt idx="698">
                        <c:v>35.049999999999997</c:v>
                      </c:pt>
                      <c:pt idx="699">
                        <c:v>35.1</c:v>
                      </c:pt>
                      <c:pt idx="700">
                        <c:v>35.15</c:v>
                      </c:pt>
                      <c:pt idx="701">
                        <c:v>35.200000000000003</c:v>
                      </c:pt>
                      <c:pt idx="702">
                        <c:v>35.25</c:v>
                      </c:pt>
                      <c:pt idx="703">
                        <c:v>35.299999999999997</c:v>
                      </c:pt>
                      <c:pt idx="704">
                        <c:v>35.35</c:v>
                      </c:pt>
                      <c:pt idx="705">
                        <c:v>35.4</c:v>
                      </c:pt>
                      <c:pt idx="706">
                        <c:v>35.450000000000003</c:v>
                      </c:pt>
                      <c:pt idx="707">
                        <c:v>35.5</c:v>
                      </c:pt>
                      <c:pt idx="708">
                        <c:v>35.549999999999997</c:v>
                      </c:pt>
                      <c:pt idx="709">
                        <c:v>35.6</c:v>
                      </c:pt>
                      <c:pt idx="710">
                        <c:v>35.65</c:v>
                      </c:pt>
                      <c:pt idx="711">
                        <c:v>35.700000000000003</c:v>
                      </c:pt>
                      <c:pt idx="712">
                        <c:v>35.75</c:v>
                      </c:pt>
                      <c:pt idx="713">
                        <c:v>35.799999999999997</c:v>
                      </c:pt>
                      <c:pt idx="714">
                        <c:v>35.85</c:v>
                      </c:pt>
                      <c:pt idx="715">
                        <c:v>35.9</c:v>
                      </c:pt>
                      <c:pt idx="716">
                        <c:v>35.950000000000003</c:v>
                      </c:pt>
                      <c:pt idx="717">
                        <c:v>36</c:v>
                      </c:pt>
                      <c:pt idx="718">
                        <c:v>36.049999999999997</c:v>
                      </c:pt>
                      <c:pt idx="719">
                        <c:v>36.1</c:v>
                      </c:pt>
                      <c:pt idx="720">
                        <c:v>36.15</c:v>
                      </c:pt>
                      <c:pt idx="721">
                        <c:v>36.200000000000003</c:v>
                      </c:pt>
                      <c:pt idx="722">
                        <c:v>36.25</c:v>
                      </c:pt>
                      <c:pt idx="723">
                        <c:v>36.299999999999997</c:v>
                      </c:pt>
                      <c:pt idx="724">
                        <c:v>36.35</c:v>
                      </c:pt>
                      <c:pt idx="725">
                        <c:v>36.4</c:v>
                      </c:pt>
                      <c:pt idx="726">
                        <c:v>36.450000000000003</c:v>
                      </c:pt>
                      <c:pt idx="727">
                        <c:v>36.5</c:v>
                      </c:pt>
                      <c:pt idx="728">
                        <c:v>36.549999999999997</c:v>
                      </c:pt>
                      <c:pt idx="729">
                        <c:v>36.6</c:v>
                      </c:pt>
                      <c:pt idx="730">
                        <c:v>36.65</c:v>
                      </c:pt>
                      <c:pt idx="731">
                        <c:v>36.700000000000003</c:v>
                      </c:pt>
                      <c:pt idx="732">
                        <c:v>36.75</c:v>
                      </c:pt>
                      <c:pt idx="733">
                        <c:v>36.799999999999997</c:v>
                      </c:pt>
                      <c:pt idx="734">
                        <c:v>36.85</c:v>
                      </c:pt>
                      <c:pt idx="735">
                        <c:v>36.9</c:v>
                      </c:pt>
                      <c:pt idx="736">
                        <c:v>36.950000000000003</c:v>
                      </c:pt>
                      <c:pt idx="737">
                        <c:v>37</c:v>
                      </c:pt>
                      <c:pt idx="738">
                        <c:v>37.049999999999997</c:v>
                      </c:pt>
                      <c:pt idx="739">
                        <c:v>37.1</c:v>
                      </c:pt>
                      <c:pt idx="740">
                        <c:v>37.15</c:v>
                      </c:pt>
                      <c:pt idx="741">
                        <c:v>37.200000000000003</c:v>
                      </c:pt>
                      <c:pt idx="742">
                        <c:v>37.25</c:v>
                      </c:pt>
                      <c:pt idx="743">
                        <c:v>37.299999999999997</c:v>
                      </c:pt>
                      <c:pt idx="744">
                        <c:v>37.35</c:v>
                      </c:pt>
                      <c:pt idx="745">
                        <c:v>37.4</c:v>
                      </c:pt>
                      <c:pt idx="746">
                        <c:v>37.450000000000003</c:v>
                      </c:pt>
                      <c:pt idx="747">
                        <c:v>37.5</c:v>
                      </c:pt>
                      <c:pt idx="748">
                        <c:v>37.549999999999997</c:v>
                      </c:pt>
                      <c:pt idx="749">
                        <c:v>37.6</c:v>
                      </c:pt>
                      <c:pt idx="750">
                        <c:v>37.65</c:v>
                      </c:pt>
                      <c:pt idx="751">
                        <c:v>37.700000000000003</c:v>
                      </c:pt>
                      <c:pt idx="752">
                        <c:v>37.75</c:v>
                      </c:pt>
                      <c:pt idx="753">
                        <c:v>37.799999999999997</c:v>
                      </c:pt>
                      <c:pt idx="754">
                        <c:v>37.85</c:v>
                      </c:pt>
                      <c:pt idx="755">
                        <c:v>37.9</c:v>
                      </c:pt>
                      <c:pt idx="756">
                        <c:v>37.950000000000003</c:v>
                      </c:pt>
                      <c:pt idx="757">
                        <c:v>38</c:v>
                      </c:pt>
                      <c:pt idx="758">
                        <c:v>38.049999999999997</c:v>
                      </c:pt>
                      <c:pt idx="759">
                        <c:v>38.1</c:v>
                      </c:pt>
                      <c:pt idx="760">
                        <c:v>38.15</c:v>
                      </c:pt>
                      <c:pt idx="761">
                        <c:v>38.200000000000003</c:v>
                      </c:pt>
                      <c:pt idx="762">
                        <c:v>38.25</c:v>
                      </c:pt>
                      <c:pt idx="763">
                        <c:v>38.299999999999997</c:v>
                      </c:pt>
                      <c:pt idx="764">
                        <c:v>38.35</c:v>
                      </c:pt>
                      <c:pt idx="765">
                        <c:v>38.4</c:v>
                      </c:pt>
                      <c:pt idx="766">
                        <c:v>38.450000000000003</c:v>
                      </c:pt>
                      <c:pt idx="767">
                        <c:v>38.5</c:v>
                      </c:pt>
                      <c:pt idx="768">
                        <c:v>38.549999999999997</c:v>
                      </c:pt>
                      <c:pt idx="769">
                        <c:v>38.6</c:v>
                      </c:pt>
                      <c:pt idx="770">
                        <c:v>38.65</c:v>
                      </c:pt>
                      <c:pt idx="771">
                        <c:v>38.700000000000003</c:v>
                      </c:pt>
                      <c:pt idx="772">
                        <c:v>38.75</c:v>
                      </c:pt>
                      <c:pt idx="773">
                        <c:v>38.799999999999997</c:v>
                      </c:pt>
                      <c:pt idx="774">
                        <c:v>38.85</c:v>
                      </c:pt>
                      <c:pt idx="775">
                        <c:v>38.9</c:v>
                      </c:pt>
                      <c:pt idx="776">
                        <c:v>38.950000000000003</c:v>
                      </c:pt>
                      <c:pt idx="777">
                        <c:v>39</c:v>
                      </c:pt>
                      <c:pt idx="778">
                        <c:v>39.049999999999997</c:v>
                      </c:pt>
                      <c:pt idx="779">
                        <c:v>39.1</c:v>
                      </c:pt>
                      <c:pt idx="780">
                        <c:v>39.15</c:v>
                      </c:pt>
                      <c:pt idx="781">
                        <c:v>39.200000000000003</c:v>
                      </c:pt>
                      <c:pt idx="782">
                        <c:v>39.25</c:v>
                      </c:pt>
                      <c:pt idx="783">
                        <c:v>39.299999999999997</c:v>
                      </c:pt>
                      <c:pt idx="784">
                        <c:v>39.35</c:v>
                      </c:pt>
                      <c:pt idx="785">
                        <c:v>39.4</c:v>
                      </c:pt>
                      <c:pt idx="786">
                        <c:v>39.450000000000003</c:v>
                      </c:pt>
                      <c:pt idx="787">
                        <c:v>39.5</c:v>
                      </c:pt>
                      <c:pt idx="788">
                        <c:v>39.549999999999997</c:v>
                      </c:pt>
                      <c:pt idx="789">
                        <c:v>39.6</c:v>
                      </c:pt>
                      <c:pt idx="790">
                        <c:v>39.65</c:v>
                      </c:pt>
                      <c:pt idx="791">
                        <c:v>39.700000000000003</c:v>
                      </c:pt>
                      <c:pt idx="792">
                        <c:v>39.75</c:v>
                      </c:pt>
                      <c:pt idx="793">
                        <c:v>39.799999999999997</c:v>
                      </c:pt>
                      <c:pt idx="794">
                        <c:v>39.85</c:v>
                      </c:pt>
                      <c:pt idx="795">
                        <c:v>39.9</c:v>
                      </c:pt>
                      <c:pt idx="796">
                        <c:v>39.950000000000003</c:v>
                      </c:pt>
                      <c:pt idx="797">
                        <c:v>40</c:v>
                      </c:pt>
                      <c:pt idx="798">
                        <c:v>40.049999999999997</c:v>
                      </c:pt>
                      <c:pt idx="799">
                        <c:v>40.1</c:v>
                      </c:pt>
                      <c:pt idx="800">
                        <c:v>40.15</c:v>
                      </c:pt>
                      <c:pt idx="801">
                        <c:v>40.200000000000003</c:v>
                      </c:pt>
                      <c:pt idx="802">
                        <c:v>40.25</c:v>
                      </c:pt>
                      <c:pt idx="803">
                        <c:v>40.299999999999997</c:v>
                      </c:pt>
                      <c:pt idx="804">
                        <c:v>40.35</c:v>
                      </c:pt>
                      <c:pt idx="805">
                        <c:v>40.4</c:v>
                      </c:pt>
                      <c:pt idx="806">
                        <c:v>40.450000000000003</c:v>
                      </c:pt>
                      <c:pt idx="807">
                        <c:v>40.5</c:v>
                      </c:pt>
                      <c:pt idx="808">
                        <c:v>40.549999999999997</c:v>
                      </c:pt>
                      <c:pt idx="809">
                        <c:v>40.6</c:v>
                      </c:pt>
                      <c:pt idx="810">
                        <c:v>40.65</c:v>
                      </c:pt>
                      <c:pt idx="811">
                        <c:v>40.700000000000003</c:v>
                      </c:pt>
                      <c:pt idx="812">
                        <c:v>40.75</c:v>
                      </c:pt>
                      <c:pt idx="813">
                        <c:v>40.799999999999997</c:v>
                      </c:pt>
                      <c:pt idx="814">
                        <c:v>40.85</c:v>
                      </c:pt>
                      <c:pt idx="815">
                        <c:v>40.9</c:v>
                      </c:pt>
                      <c:pt idx="816">
                        <c:v>40.950000000000003</c:v>
                      </c:pt>
                      <c:pt idx="817">
                        <c:v>41</c:v>
                      </c:pt>
                      <c:pt idx="818">
                        <c:v>41.05</c:v>
                      </c:pt>
                      <c:pt idx="819">
                        <c:v>41.1</c:v>
                      </c:pt>
                      <c:pt idx="820">
                        <c:v>41.15</c:v>
                      </c:pt>
                      <c:pt idx="821">
                        <c:v>41.2</c:v>
                      </c:pt>
                      <c:pt idx="822">
                        <c:v>41.25</c:v>
                      </c:pt>
                      <c:pt idx="823">
                        <c:v>41.3</c:v>
                      </c:pt>
                      <c:pt idx="824">
                        <c:v>41.35</c:v>
                      </c:pt>
                      <c:pt idx="825">
                        <c:v>41.4</c:v>
                      </c:pt>
                      <c:pt idx="826">
                        <c:v>41.45</c:v>
                      </c:pt>
                      <c:pt idx="827">
                        <c:v>41.5</c:v>
                      </c:pt>
                      <c:pt idx="828">
                        <c:v>41.55</c:v>
                      </c:pt>
                      <c:pt idx="829">
                        <c:v>41.6</c:v>
                      </c:pt>
                      <c:pt idx="830">
                        <c:v>41.65</c:v>
                      </c:pt>
                      <c:pt idx="831">
                        <c:v>41.7</c:v>
                      </c:pt>
                      <c:pt idx="832">
                        <c:v>41.75</c:v>
                      </c:pt>
                      <c:pt idx="833">
                        <c:v>41.8</c:v>
                      </c:pt>
                      <c:pt idx="834">
                        <c:v>41.85</c:v>
                      </c:pt>
                      <c:pt idx="835">
                        <c:v>41.9</c:v>
                      </c:pt>
                      <c:pt idx="836">
                        <c:v>41.95</c:v>
                      </c:pt>
                      <c:pt idx="837">
                        <c:v>42</c:v>
                      </c:pt>
                      <c:pt idx="838">
                        <c:v>42.05</c:v>
                      </c:pt>
                      <c:pt idx="839">
                        <c:v>42.1</c:v>
                      </c:pt>
                      <c:pt idx="840">
                        <c:v>42.15</c:v>
                      </c:pt>
                      <c:pt idx="841">
                        <c:v>42.2</c:v>
                      </c:pt>
                      <c:pt idx="842">
                        <c:v>42.25</c:v>
                      </c:pt>
                      <c:pt idx="843">
                        <c:v>42.3</c:v>
                      </c:pt>
                      <c:pt idx="844">
                        <c:v>42.35</c:v>
                      </c:pt>
                      <c:pt idx="845">
                        <c:v>42.4</c:v>
                      </c:pt>
                      <c:pt idx="846">
                        <c:v>42.45</c:v>
                      </c:pt>
                      <c:pt idx="847">
                        <c:v>42.5</c:v>
                      </c:pt>
                      <c:pt idx="848">
                        <c:v>42.55</c:v>
                      </c:pt>
                      <c:pt idx="849">
                        <c:v>42.6</c:v>
                      </c:pt>
                      <c:pt idx="850">
                        <c:v>42.65</c:v>
                      </c:pt>
                      <c:pt idx="851">
                        <c:v>42.7</c:v>
                      </c:pt>
                      <c:pt idx="852">
                        <c:v>42.75</c:v>
                      </c:pt>
                      <c:pt idx="853">
                        <c:v>42.8</c:v>
                      </c:pt>
                      <c:pt idx="854">
                        <c:v>42.85</c:v>
                      </c:pt>
                      <c:pt idx="855">
                        <c:v>42.9</c:v>
                      </c:pt>
                      <c:pt idx="856">
                        <c:v>42.95</c:v>
                      </c:pt>
                      <c:pt idx="857">
                        <c:v>43</c:v>
                      </c:pt>
                      <c:pt idx="858">
                        <c:v>43.05</c:v>
                      </c:pt>
                      <c:pt idx="859">
                        <c:v>43.1</c:v>
                      </c:pt>
                      <c:pt idx="860">
                        <c:v>43.15</c:v>
                      </c:pt>
                      <c:pt idx="861">
                        <c:v>43.2</c:v>
                      </c:pt>
                      <c:pt idx="862">
                        <c:v>43.25</c:v>
                      </c:pt>
                      <c:pt idx="863">
                        <c:v>43.3</c:v>
                      </c:pt>
                      <c:pt idx="864">
                        <c:v>43.35</c:v>
                      </c:pt>
                      <c:pt idx="865">
                        <c:v>43.4</c:v>
                      </c:pt>
                      <c:pt idx="866">
                        <c:v>43.45</c:v>
                      </c:pt>
                      <c:pt idx="867">
                        <c:v>43.5</c:v>
                      </c:pt>
                      <c:pt idx="868">
                        <c:v>43.55</c:v>
                      </c:pt>
                      <c:pt idx="869">
                        <c:v>43.6</c:v>
                      </c:pt>
                      <c:pt idx="870">
                        <c:v>43.65</c:v>
                      </c:pt>
                      <c:pt idx="871">
                        <c:v>43.7</c:v>
                      </c:pt>
                      <c:pt idx="872">
                        <c:v>43.75</c:v>
                      </c:pt>
                      <c:pt idx="873">
                        <c:v>43.8</c:v>
                      </c:pt>
                      <c:pt idx="874">
                        <c:v>43.85</c:v>
                      </c:pt>
                      <c:pt idx="875">
                        <c:v>43.9</c:v>
                      </c:pt>
                      <c:pt idx="876">
                        <c:v>43.95</c:v>
                      </c:pt>
                      <c:pt idx="877">
                        <c:v>44</c:v>
                      </c:pt>
                      <c:pt idx="878">
                        <c:v>44.05</c:v>
                      </c:pt>
                      <c:pt idx="879">
                        <c:v>44.1</c:v>
                      </c:pt>
                      <c:pt idx="880">
                        <c:v>44.15</c:v>
                      </c:pt>
                      <c:pt idx="881">
                        <c:v>44.2</c:v>
                      </c:pt>
                      <c:pt idx="882">
                        <c:v>44.25</c:v>
                      </c:pt>
                      <c:pt idx="883">
                        <c:v>44.3</c:v>
                      </c:pt>
                      <c:pt idx="884">
                        <c:v>44.35</c:v>
                      </c:pt>
                      <c:pt idx="885">
                        <c:v>44.4</c:v>
                      </c:pt>
                      <c:pt idx="886">
                        <c:v>44.45</c:v>
                      </c:pt>
                      <c:pt idx="887">
                        <c:v>44.5</c:v>
                      </c:pt>
                      <c:pt idx="888">
                        <c:v>44.55</c:v>
                      </c:pt>
                      <c:pt idx="889">
                        <c:v>44.6</c:v>
                      </c:pt>
                      <c:pt idx="890">
                        <c:v>44.65</c:v>
                      </c:pt>
                      <c:pt idx="891">
                        <c:v>44.7</c:v>
                      </c:pt>
                      <c:pt idx="892">
                        <c:v>44.75</c:v>
                      </c:pt>
                      <c:pt idx="893">
                        <c:v>44.8</c:v>
                      </c:pt>
                      <c:pt idx="894">
                        <c:v>44.85</c:v>
                      </c:pt>
                      <c:pt idx="895">
                        <c:v>44.9</c:v>
                      </c:pt>
                      <c:pt idx="896">
                        <c:v>44.95</c:v>
                      </c:pt>
                      <c:pt idx="897">
                        <c:v>45</c:v>
                      </c:pt>
                      <c:pt idx="898">
                        <c:v>45.05</c:v>
                      </c:pt>
                      <c:pt idx="899">
                        <c:v>45.1</c:v>
                      </c:pt>
                      <c:pt idx="900">
                        <c:v>45.15</c:v>
                      </c:pt>
                      <c:pt idx="901">
                        <c:v>45.2</c:v>
                      </c:pt>
                      <c:pt idx="902">
                        <c:v>45.25</c:v>
                      </c:pt>
                      <c:pt idx="903">
                        <c:v>45.3</c:v>
                      </c:pt>
                      <c:pt idx="904">
                        <c:v>45.35</c:v>
                      </c:pt>
                      <c:pt idx="905">
                        <c:v>45.4</c:v>
                      </c:pt>
                      <c:pt idx="906">
                        <c:v>45.45</c:v>
                      </c:pt>
                      <c:pt idx="907">
                        <c:v>45.5</c:v>
                      </c:pt>
                      <c:pt idx="908">
                        <c:v>45.55</c:v>
                      </c:pt>
                      <c:pt idx="909">
                        <c:v>45.6</c:v>
                      </c:pt>
                      <c:pt idx="910">
                        <c:v>45.65</c:v>
                      </c:pt>
                      <c:pt idx="911">
                        <c:v>45.7</c:v>
                      </c:pt>
                      <c:pt idx="912">
                        <c:v>45.75</c:v>
                      </c:pt>
                      <c:pt idx="913">
                        <c:v>45.8</c:v>
                      </c:pt>
                      <c:pt idx="914">
                        <c:v>45.85</c:v>
                      </c:pt>
                      <c:pt idx="915">
                        <c:v>45.9</c:v>
                      </c:pt>
                      <c:pt idx="916">
                        <c:v>45.95</c:v>
                      </c:pt>
                      <c:pt idx="917">
                        <c:v>46</c:v>
                      </c:pt>
                      <c:pt idx="918">
                        <c:v>46.05</c:v>
                      </c:pt>
                      <c:pt idx="919">
                        <c:v>46.1</c:v>
                      </c:pt>
                      <c:pt idx="920">
                        <c:v>46.15</c:v>
                      </c:pt>
                      <c:pt idx="921">
                        <c:v>46.2</c:v>
                      </c:pt>
                      <c:pt idx="922">
                        <c:v>46.25</c:v>
                      </c:pt>
                      <c:pt idx="923">
                        <c:v>46.3</c:v>
                      </c:pt>
                      <c:pt idx="924">
                        <c:v>46.35</c:v>
                      </c:pt>
                      <c:pt idx="925">
                        <c:v>46.4</c:v>
                      </c:pt>
                      <c:pt idx="926">
                        <c:v>46.45</c:v>
                      </c:pt>
                      <c:pt idx="927">
                        <c:v>46.5</c:v>
                      </c:pt>
                      <c:pt idx="928">
                        <c:v>46.55</c:v>
                      </c:pt>
                      <c:pt idx="929">
                        <c:v>46.6</c:v>
                      </c:pt>
                      <c:pt idx="930">
                        <c:v>46.65</c:v>
                      </c:pt>
                      <c:pt idx="931">
                        <c:v>46.7</c:v>
                      </c:pt>
                      <c:pt idx="932">
                        <c:v>46.75</c:v>
                      </c:pt>
                      <c:pt idx="933">
                        <c:v>46.8</c:v>
                      </c:pt>
                      <c:pt idx="934">
                        <c:v>46.85</c:v>
                      </c:pt>
                      <c:pt idx="935">
                        <c:v>46.9</c:v>
                      </c:pt>
                      <c:pt idx="936">
                        <c:v>46.95</c:v>
                      </c:pt>
                      <c:pt idx="937">
                        <c:v>47</c:v>
                      </c:pt>
                      <c:pt idx="938">
                        <c:v>47.05</c:v>
                      </c:pt>
                      <c:pt idx="939">
                        <c:v>47.1</c:v>
                      </c:pt>
                      <c:pt idx="940">
                        <c:v>47.15</c:v>
                      </c:pt>
                      <c:pt idx="941">
                        <c:v>47.2</c:v>
                      </c:pt>
                      <c:pt idx="942">
                        <c:v>47.25</c:v>
                      </c:pt>
                      <c:pt idx="943">
                        <c:v>47.3</c:v>
                      </c:pt>
                      <c:pt idx="944">
                        <c:v>47.35</c:v>
                      </c:pt>
                      <c:pt idx="945">
                        <c:v>47.4</c:v>
                      </c:pt>
                      <c:pt idx="946">
                        <c:v>47.45</c:v>
                      </c:pt>
                      <c:pt idx="947">
                        <c:v>47.5</c:v>
                      </c:pt>
                      <c:pt idx="948">
                        <c:v>47.55</c:v>
                      </c:pt>
                      <c:pt idx="949">
                        <c:v>47.6</c:v>
                      </c:pt>
                      <c:pt idx="950">
                        <c:v>47.65</c:v>
                      </c:pt>
                      <c:pt idx="951">
                        <c:v>47.7</c:v>
                      </c:pt>
                      <c:pt idx="952">
                        <c:v>47.75</c:v>
                      </c:pt>
                      <c:pt idx="953">
                        <c:v>47.8</c:v>
                      </c:pt>
                      <c:pt idx="954">
                        <c:v>47.85</c:v>
                      </c:pt>
                      <c:pt idx="955">
                        <c:v>47.9</c:v>
                      </c:pt>
                      <c:pt idx="956">
                        <c:v>47.95</c:v>
                      </c:pt>
                      <c:pt idx="957">
                        <c:v>48</c:v>
                      </c:pt>
                      <c:pt idx="958">
                        <c:v>48.05</c:v>
                      </c:pt>
                      <c:pt idx="959">
                        <c:v>48.1</c:v>
                      </c:pt>
                      <c:pt idx="960">
                        <c:v>48.15</c:v>
                      </c:pt>
                      <c:pt idx="961">
                        <c:v>48.2</c:v>
                      </c:pt>
                      <c:pt idx="962">
                        <c:v>48.25</c:v>
                      </c:pt>
                      <c:pt idx="963">
                        <c:v>48.3</c:v>
                      </c:pt>
                      <c:pt idx="964">
                        <c:v>48.35</c:v>
                      </c:pt>
                      <c:pt idx="965">
                        <c:v>48.4</c:v>
                      </c:pt>
                      <c:pt idx="966">
                        <c:v>48.45</c:v>
                      </c:pt>
                      <c:pt idx="967">
                        <c:v>48.5</c:v>
                      </c:pt>
                      <c:pt idx="968">
                        <c:v>48.55</c:v>
                      </c:pt>
                      <c:pt idx="969">
                        <c:v>48.6</c:v>
                      </c:pt>
                      <c:pt idx="970">
                        <c:v>48.65</c:v>
                      </c:pt>
                      <c:pt idx="971">
                        <c:v>48.7</c:v>
                      </c:pt>
                      <c:pt idx="972">
                        <c:v>48.75</c:v>
                      </c:pt>
                      <c:pt idx="973">
                        <c:v>48.8</c:v>
                      </c:pt>
                      <c:pt idx="974">
                        <c:v>48.85</c:v>
                      </c:pt>
                      <c:pt idx="975">
                        <c:v>48.9</c:v>
                      </c:pt>
                      <c:pt idx="976">
                        <c:v>48.95</c:v>
                      </c:pt>
                      <c:pt idx="977">
                        <c:v>49</c:v>
                      </c:pt>
                      <c:pt idx="978">
                        <c:v>49.05</c:v>
                      </c:pt>
                      <c:pt idx="979">
                        <c:v>49.1</c:v>
                      </c:pt>
                      <c:pt idx="980">
                        <c:v>49.15</c:v>
                      </c:pt>
                      <c:pt idx="981">
                        <c:v>49.2</c:v>
                      </c:pt>
                      <c:pt idx="982">
                        <c:v>49.25</c:v>
                      </c:pt>
                      <c:pt idx="983">
                        <c:v>49.3</c:v>
                      </c:pt>
                      <c:pt idx="984">
                        <c:v>49.35</c:v>
                      </c:pt>
                      <c:pt idx="985">
                        <c:v>49.4</c:v>
                      </c:pt>
                      <c:pt idx="986">
                        <c:v>49.45</c:v>
                      </c:pt>
                      <c:pt idx="987">
                        <c:v>49.5</c:v>
                      </c:pt>
                      <c:pt idx="988">
                        <c:v>49.55</c:v>
                      </c:pt>
                      <c:pt idx="989">
                        <c:v>49.6</c:v>
                      </c:pt>
                      <c:pt idx="990">
                        <c:v>49.65</c:v>
                      </c:pt>
                      <c:pt idx="991">
                        <c:v>49.7</c:v>
                      </c:pt>
                      <c:pt idx="992">
                        <c:v>49.75</c:v>
                      </c:pt>
                      <c:pt idx="993">
                        <c:v>49.8</c:v>
                      </c:pt>
                      <c:pt idx="994">
                        <c:v>49.85</c:v>
                      </c:pt>
                      <c:pt idx="995">
                        <c:v>49.9</c:v>
                      </c:pt>
                      <c:pt idx="996">
                        <c:v>49.95</c:v>
                      </c:pt>
                      <c:pt idx="997">
                        <c:v>50</c:v>
                      </c:pt>
                      <c:pt idx="998">
                        <c:v>50.05</c:v>
                      </c:pt>
                      <c:pt idx="999">
                        <c:v>50.1</c:v>
                      </c:pt>
                      <c:pt idx="1000">
                        <c:v>50.15</c:v>
                      </c:pt>
                      <c:pt idx="1001">
                        <c:v>50.2</c:v>
                      </c:pt>
                      <c:pt idx="1002">
                        <c:v>50.25</c:v>
                      </c:pt>
                      <c:pt idx="1003">
                        <c:v>50.3</c:v>
                      </c:pt>
                      <c:pt idx="1004">
                        <c:v>50.35</c:v>
                      </c:pt>
                      <c:pt idx="1005">
                        <c:v>50.4</c:v>
                      </c:pt>
                      <c:pt idx="1006">
                        <c:v>50.45</c:v>
                      </c:pt>
                      <c:pt idx="1007">
                        <c:v>50.5</c:v>
                      </c:pt>
                      <c:pt idx="1008">
                        <c:v>50.55</c:v>
                      </c:pt>
                      <c:pt idx="1009">
                        <c:v>50.6</c:v>
                      </c:pt>
                      <c:pt idx="1010">
                        <c:v>50.65</c:v>
                      </c:pt>
                      <c:pt idx="1011">
                        <c:v>50.7</c:v>
                      </c:pt>
                      <c:pt idx="1012">
                        <c:v>50.75</c:v>
                      </c:pt>
                      <c:pt idx="1013">
                        <c:v>50.8</c:v>
                      </c:pt>
                      <c:pt idx="1014">
                        <c:v>50.85</c:v>
                      </c:pt>
                      <c:pt idx="1015">
                        <c:v>50.9</c:v>
                      </c:pt>
                      <c:pt idx="1016">
                        <c:v>50.95</c:v>
                      </c:pt>
                      <c:pt idx="1017">
                        <c:v>51</c:v>
                      </c:pt>
                      <c:pt idx="1018">
                        <c:v>51.05</c:v>
                      </c:pt>
                      <c:pt idx="1019">
                        <c:v>51.1</c:v>
                      </c:pt>
                      <c:pt idx="1020">
                        <c:v>51.15</c:v>
                      </c:pt>
                      <c:pt idx="1021">
                        <c:v>51.2</c:v>
                      </c:pt>
                      <c:pt idx="1022">
                        <c:v>51.25</c:v>
                      </c:pt>
                      <c:pt idx="1023">
                        <c:v>51.3</c:v>
                      </c:pt>
                      <c:pt idx="1024">
                        <c:v>51.35</c:v>
                      </c:pt>
                      <c:pt idx="1025">
                        <c:v>51.4</c:v>
                      </c:pt>
                      <c:pt idx="1026">
                        <c:v>51.45</c:v>
                      </c:pt>
                      <c:pt idx="1027">
                        <c:v>51.5</c:v>
                      </c:pt>
                      <c:pt idx="1028">
                        <c:v>51.55</c:v>
                      </c:pt>
                      <c:pt idx="1029">
                        <c:v>51.6</c:v>
                      </c:pt>
                      <c:pt idx="1030">
                        <c:v>51.65</c:v>
                      </c:pt>
                      <c:pt idx="1031">
                        <c:v>51.7</c:v>
                      </c:pt>
                      <c:pt idx="1032">
                        <c:v>51.75</c:v>
                      </c:pt>
                      <c:pt idx="1033">
                        <c:v>51.8</c:v>
                      </c:pt>
                      <c:pt idx="1034">
                        <c:v>51.85</c:v>
                      </c:pt>
                      <c:pt idx="1035">
                        <c:v>51.9</c:v>
                      </c:pt>
                      <c:pt idx="1036">
                        <c:v>51.95</c:v>
                      </c:pt>
                      <c:pt idx="1037">
                        <c:v>52</c:v>
                      </c:pt>
                      <c:pt idx="1038">
                        <c:v>52.05</c:v>
                      </c:pt>
                      <c:pt idx="1039">
                        <c:v>52.1</c:v>
                      </c:pt>
                      <c:pt idx="1040">
                        <c:v>52.15</c:v>
                      </c:pt>
                      <c:pt idx="1041">
                        <c:v>52.2</c:v>
                      </c:pt>
                      <c:pt idx="1042">
                        <c:v>52.25</c:v>
                      </c:pt>
                      <c:pt idx="1043">
                        <c:v>52.3</c:v>
                      </c:pt>
                      <c:pt idx="1044">
                        <c:v>52.35</c:v>
                      </c:pt>
                      <c:pt idx="1045">
                        <c:v>52.4</c:v>
                      </c:pt>
                      <c:pt idx="1046">
                        <c:v>52.45</c:v>
                      </c:pt>
                      <c:pt idx="1047">
                        <c:v>52.5</c:v>
                      </c:pt>
                      <c:pt idx="1048">
                        <c:v>52.55</c:v>
                      </c:pt>
                      <c:pt idx="1049">
                        <c:v>52.6</c:v>
                      </c:pt>
                      <c:pt idx="1050">
                        <c:v>52.65</c:v>
                      </c:pt>
                      <c:pt idx="1051">
                        <c:v>52.7</c:v>
                      </c:pt>
                      <c:pt idx="1052">
                        <c:v>52.75</c:v>
                      </c:pt>
                      <c:pt idx="1053">
                        <c:v>52.8</c:v>
                      </c:pt>
                      <c:pt idx="1054">
                        <c:v>52.85</c:v>
                      </c:pt>
                      <c:pt idx="1055">
                        <c:v>52.9</c:v>
                      </c:pt>
                      <c:pt idx="1056">
                        <c:v>52.95</c:v>
                      </c:pt>
                      <c:pt idx="1057">
                        <c:v>53</c:v>
                      </c:pt>
                      <c:pt idx="1058">
                        <c:v>53.05</c:v>
                      </c:pt>
                      <c:pt idx="1059">
                        <c:v>53.1</c:v>
                      </c:pt>
                      <c:pt idx="1060">
                        <c:v>53.15</c:v>
                      </c:pt>
                      <c:pt idx="1061">
                        <c:v>53.2</c:v>
                      </c:pt>
                      <c:pt idx="1062">
                        <c:v>53.25</c:v>
                      </c:pt>
                      <c:pt idx="1063">
                        <c:v>53.3</c:v>
                      </c:pt>
                      <c:pt idx="1064">
                        <c:v>53.35</c:v>
                      </c:pt>
                      <c:pt idx="1065">
                        <c:v>53.4</c:v>
                      </c:pt>
                      <c:pt idx="1066">
                        <c:v>53.45</c:v>
                      </c:pt>
                      <c:pt idx="1067">
                        <c:v>53.5</c:v>
                      </c:pt>
                      <c:pt idx="1068">
                        <c:v>53.55</c:v>
                      </c:pt>
                      <c:pt idx="1069">
                        <c:v>53.6</c:v>
                      </c:pt>
                      <c:pt idx="1070">
                        <c:v>53.65</c:v>
                      </c:pt>
                      <c:pt idx="1071">
                        <c:v>53.7</c:v>
                      </c:pt>
                      <c:pt idx="1072">
                        <c:v>53.75</c:v>
                      </c:pt>
                      <c:pt idx="1073">
                        <c:v>53.8</c:v>
                      </c:pt>
                      <c:pt idx="1074">
                        <c:v>53.85</c:v>
                      </c:pt>
                      <c:pt idx="1075">
                        <c:v>53.9</c:v>
                      </c:pt>
                      <c:pt idx="1076">
                        <c:v>53.95</c:v>
                      </c:pt>
                      <c:pt idx="1077">
                        <c:v>54</c:v>
                      </c:pt>
                      <c:pt idx="1078">
                        <c:v>54.05</c:v>
                      </c:pt>
                      <c:pt idx="1079">
                        <c:v>54.1</c:v>
                      </c:pt>
                      <c:pt idx="1080">
                        <c:v>54.15</c:v>
                      </c:pt>
                      <c:pt idx="1081">
                        <c:v>54.2</c:v>
                      </c:pt>
                      <c:pt idx="1082">
                        <c:v>54.25</c:v>
                      </c:pt>
                      <c:pt idx="1083">
                        <c:v>54.3</c:v>
                      </c:pt>
                      <c:pt idx="1084">
                        <c:v>54.35</c:v>
                      </c:pt>
                      <c:pt idx="1085">
                        <c:v>54.4</c:v>
                      </c:pt>
                      <c:pt idx="1086">
                        <c:v>54.45</c:v>
                      </c:pt>
                      <c:pt idx="1087">
                        <c:v>54.5</c:v>
                      </c:pt>
                      <c:pt idx="1088">
                        <c:v>54.55</c:v>
                      </c:pt>
                      <c:pt idx="1089">
                        <c:v>54.6</c:v>
                      </c:pt>
                      <c:pt idx="1090">
                        <c:v>54.65</c:v>
                      </c:pt>
                      <c:pt idx="1091">
                        <c:v>54.7</c:v>
                      </c:pt>
                      <c:pt idx="1092">
                        <c:v>54.75</c:v>
                      </c:pt>
                      <c:pt idx="1093">
                        <c:v>54.8</c:v>
                      </c:pt>
                      <c:pt idx="1094">
                        <c:v>54.85</c:v>
                      </c:pt>
                      <c:pt idx="1095">
                        <c:v>54.9</c:v>
                      </c:pt>
                      <c:pt idx="1096">
                        <c:v>54.95</c:v>
                      </c:pt>
                      <c:pt idx="1097">
                        <c:v>55</c:v>
                      </c:pt>
                      <c:pt idx="1098">
                        <c:v>55.05</c:v>
                      </c:pt>
                      <c:pt idx="1099">
                        <c:v>55.1</c:v>
                      </c:pt>
                      <c:pt idx="1100">
                        <c:v>55.15</c:v>
                      </c:pt>
                      <c:pt idx="1101">
                        <c:v>55.2</c:v>
                      </c:pt>
                      <c:pt idx="1102">
                        <c:v>55.25</c:v>
                      </c:pt>
                      <c:pt idx="1103">
                        <c:v>55.3</c:v>
                      </c:pt>
                      <c:pt idx="1104">
                        <c:v>55.35</c:v>
                      </c:pt>
                      <c:pt idx="1105">
                        <c:v>55.4</c:v>
                      </c:pt>
                      <c:pt idx="1106">
                        <c:v>55.45</c:v>
                      </c:pt>
                      <c:pt idx="1107">
                        <c:v>55.5</c:v>
                      </c:pt>
                      <c:pt idx="1108">
                        <c:v>55.55</c:v>
                      </c:pt>
                      <c:pt idx="1109">
                        <c:v>55.6</c:v>
                      </c:pt>
                      <c:pt idx="1110">
                        <c:v>55.65</c:v>
                      </c:pt>
                      <c:pt idx="1111">
                        <c:v>55.7</c:v>
                      </c:pt>
                      <c:pt idx="1112">
                        <c:v>55.75</c:v>
                      </c:pt>
                      <c:pt idx="1113">
                        <c:v>55.8</c:v>
                      </c:pt>
                      <c:pt idx="1114">
                        <c:v>55.85</c:v>
                      </c:pt>
                      <c:pt idx="1115">
                        <c:v>55.9</c:v>
                      </c:pt>
                      <c:pt idx="1116">
                        <c:v>55.95</c:v>
                      </c:pt>
                      <c:pt idx="1117">
                        <c:v>56</c:v>
                      </c:pt>
                      <c:pt idx="1118">
                        <c:v>56.05</c:v>
                      </c:pt>
                      <c:pt idx="1119">
                        <c:v>56.1</c:v>
                      </c:pt>
                      <c:pt idx="1120">
                        <c:v>56.15</c:v>
                      </c:pt>
                      <c:pt idx="1121">
                        <c:v>56.2</c:v>
                      </c:pt>
                      <c:pt idx="1122">
                        <c:v>56.25</c:v>
                      </c:pt>
                      <c:pt idx="1123">
                        <c:v>56.3</c:v>
                      </c:pt>
                      <c:pt idx="1124">
                        <c:v>56.35</c:v>
                      </c:pt>
                      <c:pt idx="1125">
                        <c:v>56.4</c:v>
                      </c:pt>
                      <c:pt idx="1126">
                        <c:v>56.45</c:v>
                      </c:pt>
                      <c:pt idx="1127">
                        <c:v>56.5</c:v>
                      </c:pt>
                      <c:pt idx="1128">
                        <c:v>56.55</c:v>
                      </c:pt>
                      <c:pt idx="1129">
                        <c:v>56.6</c:v>
                      </c:pt>
                      <c:pt idx="1130">
                        <c:v>56.65</c:v>
                      </c:pt>
                      <c:pt idx="1131">
                        <c:v>56.7</c:v>
                      </c:pt>
                      <c:pt idx="1132">
                        <c:v>56.75</c:v>
                      </c:pt>
                      <c:pt idx="1133">
                        <c:v>56.8</c:v>
                      </c:pt>
                      <c:pt idx="1134">
                        <c:v>56.85</c:v>
                      </c:pt>
                      <c:pt idx="1135">
                        <c:v>56.9</c:v>
                      </c:pt>
                      <c:pt idx="1136">
                        <c:v>56.95</c:v>
                      </c:pt>
                      <c:pt idx="1137">
                        <c:v>57</c:v>
                      </c:pt>
                      <c:pt idx="1138">
                        <c:v>57.05</c:v>
                      </c:pt>
                      <c:pt idx="1139">
                        <c:v>57.1</c:v>
                      </c:pt>
                      <c:pt idx="1140">
                        <c:v>57.15</c:v>
                      </c:pt>
                      <c:pt idx="1141">
                        <c:v>57.2</c:v>
                      </c:pt>
                      <c:pt idx="1142">
                        <c:v>57.25</c:v>
                      </c:pt>
                      <c:pt idx="1143">
                        <c:v>57.3</c:v>
                      </c:pt>
                      <c:pt idx="1144">
                        <c:v>57.35</c:v>
                      </c:pt>
                      <c:pt idx="1145">
                        <c:v>57.4</c:v>
                      </c:pt>
                      <c:pt idx="1146">
                        <c:v>57.45</c:v>
                      </c:pt>
                      <c:pt idx="1147">
                        <c:v>57.5</c:v>
                      </c:pt>
                      <c:pt idx="1148">
                        <c:v>57.55</c:v>
                      </c:pt>
                      <c:pt idx="1149">
                        <c:v>57.6</c:v>
                      </c:pt>
                      <c:pt idx="1150">
                        <c:v>57.65</c:v>
                      </c:pt>
                      <c:pt idx="1151">
                        <c:v>57.7</c:v>
                      </c:pt>
                      <c:pt idx="1152">
                        <c:v>57.75</c:v>
                      </c:pt>
                      <c:pt idx="1153">
                        <c:v>57.8</c:v>
                      </c:pt>
                      <c:pt idx="1154">
                        <c:v>57.85</c:v>
                      </c:pt>
                      <c:pt idx="1155">
                        <c:v>57.9</c:v>
                      </c:pt>
                      <c:pt idx="1156">
                        <c:v>57.95</c:v>
                      </c:pt>
                      <c:pt idx="1157">
                        <c:v>58</c:v>
                      </c:pt>
                      <c:pt idx="1158">
                        <c:v>58.05</c:v>
                      </c:pt>
                      <c:pt idx="1159">
                        <c:v>58.1</c:v>
                      </c:pt>
                      <c:pt idx="1160">
                        <c:v>58.15</c:v>
                      </c:pt>
                      <c:pt idx="1161">
                        <c:v>58.2</c:v>
                      </c:pt>
                      <c:pt idx="1162">
                        <c:v>58.25</c:v>
                      </c:pt>
                      <c:pt idx="1163">
                        <c:v>58.3</c:v>
                      </c:pt>
                      <c:pt idx="1164">
                        <c:v>58.35</c:v>
                      </c:pt>
                      <c:pt idx="1165">
                        <c:v>58.4</c:v>
                      </c:pt>
                      <c:pt idx="1166">
                        <c:v>58.45</c:v>
                      </c:pt>
                      <c:pt idx="1167">
                        <c:v>58.5</c:v>
                      </c:pt>
                      <c:pt idx="1168">
                        <c:v>58.55</c:v>
                      </c:pt>
                      <c:pt idx="1169">
                        <c:v>58.6</c:v>
                      </c:pt>
                      <c:pt idx="1170">
                        <c:v>58.65</c:v>
                      </c:pt>
                      <c:pt idx="1171">
                        <c:v>58.7</c:v>
                      </c:pt>
                      <c:pt idx="1172">
                        <c:v>58.75</c:v>
                      </c:pt>
                      <c:pt idx="1173">
                        <c:v>58.8</c:v>
                      </c:pt>
                      <c:pt idx="1174">
                        <c:v>58.85</c:v>
                      </c:pt>
                      <c:pt idx="1175">
                        <c:v>58.9</c:v>
                      </c:pt>
                      <c:pt idx="1176">
                        <c:v>58.95</c:v>
                      </c:pt>
                      <c:pt idx="1177">
                        <c:v>59</c:v>
                      </c:pt>
                      <c:pt idx="1178">
                        <c:v>59.05</c:v>
                      </c:pt>
                      <c:pt idx="1179">
                        <c:v>59.1</c:v>
                      </c:pt>
                      <c:pt idx="1180">
                        <c:v>59.15</c:v>
                      </c:pt>
                      <c:pt idx="1181">
                        <c:v>59.2</c:v>
                      </c:pt>
                      <c:pt idx="1182">
                        <c:v>59.25</c:v>
                      </c:pt>
                      <c:pt idx="1183">
                        <c:v>59.3</c:v>
                      </c:pt>
                      <c:pt idx="1184">
                        <c:v>59.35</c:v>
                      </c:pt>
                      <c:pt idx="1185">
                        <c:v>59.4</c:v>
                      </c:pt>
                      <c:pt idx="1186">
                        <c:v>59.45</c:v>
                      </c:pt>
                      <c:pt idx="1187">
                        <c:v>59.5</c:v>
                      </c:pt>
                      <c:pt idx="1188">
                        <c:v>59.55</c:v>
                      </c:pt>
                      <c:pt idx="1189">
                        <c:v>59.6</c:v>
                      </c:pt>
                      <c:pt idx="1190">
                        <c:v>59.65</c:v>
                      </c:pt>
                      <c:pt idx="1191">
                        <c:v>59.7</c:v>
                      </c:pt>
                      <c:pt idx="1192">
                        <c:v>59.75</c:v>
                      </c:pt>
                      <c:pt idx="1193">
                        <c:v>59.8</c:v>
                      </c:pt>
                      <c:pt idx="1194">
                        <c:v>59.85</c:v>
                      </c:pt>
                      <c:pt idx="1195">
                        <c:v>59.9</c:v>
                      </c:pt>
                      <c:pt idx="1196">
                        <c:v>59.95</c:v>
                      </c:pt>
                      <c:pt idx="1197">
                        <c:v>60</c:v>
                      </c:pt>
                      <c:pt idx="1198">
                        <c:v>60.05</c:v>
                      </c:pt>
                      <c:pt idx="1199">
                        <c:v>60.1</c:v>
                      </c:pt>
                      <c:pt idx="1200">
                        <c:v>60.15</c:v>
                      </c:pt>
                      <c:pt idx="1201">
                        <c:v>60.2</c:v>
                      </c:pt>
                      <c:pt idx="1202">
                        <c:v>60.25</c:v>
                      </c:pt>
                      <c:pt idx="1203">
                        <c:v>60.3</c:v>
                      </c:pt>
                      <c:pt idx="1204">
                        <c:v>60.35</c:v>
                      </c:pt>
                      <c:pt idx="1205">
                        <c:v>60.4</c:v>
                      </c:pt>
                      <c:pt idx="1206">
                        <c:v>60.45</c:v>
                      </c:pt>
                      <c:pt idx="1207">
                        <c:v>60.5</c:v>
                      </c:pt>
                      <c:pt idx="1208">
                        <c:v>60.55</c:v>
                      </c:pt>
                      <c:pt idx="1209">
                        <c:v>60.6</c:v>
                      </c:pt>
                      <c:pt idx="1210">
                        <c:v>60.65</c:v>
                      </c:pt>
                      <c:pt idx="1211">
                        <c:v>60.7</c:v>
                      </c:pt>
                      <c:pt idx="1212">
                        <c:v>60.75</c:v>
                      </c:pt>
                      <c:pt idx="1213">
                        <c:v>60.8</c:v>
                      </c:pt>
                      <c:pt idx="1214">
                        <c:v>60.85</c:v>
                      </c:pt>
                      <c:pt idx="1215">
                        <c:v>60.9</c:v>
                      </c:pt>
                      <c:pt idx="1216">
                        <c:v>60.95</c:v>
                      </c:pt>
                      <c:pt idx="1217">
                        <c:v>61</c:v>
                      </c:pt>
                      <c:pt idx="1218">
                        <c:v>61.05</c:v>
                      </c:pt>
                      <c:pt idx="1219">
                        <c:v>61.1</c:v>
                      </c:pt>
                      <c:pt idx="1220">
                        <c:v>61.15</c:v>
                      </c:pt>
                      <c:pt idx="1221">
                        <c:v>61.2</c:v>
                      </c:pt>
                      <c:pt idx="1222">
                        <c:v>61.25</c:v>
                      </c:pt>
                      <c:pt idx="1223">
                        <c:v>61.3</c:v>
                      </c:pt>
                      <c:pt idx="1224">
                        <c:v>61.35</c:v>
                      </c:pt>
                      <c:pt idx="1225">
                        <c:v>61.4</c:v>
                      </c:pt>
                      <c:pt idx="1226">
                        <c:v>61.45</c:v>
                      </c:pt>
                      <c:pt idx="1227">
                        <c:v>61.5</c:v>
                      </c:pt>
                      <c:pt idx="1228">
                        <c:v>61.55</c:v>
                      </c:pt>
                      <c:pt idx="1229">
                        <c:v>61.6</c:v>
                      </c:pt>
                      <c:pt idx="1230">
                        <c:v>61.65</c:v>
                      </c:pt>
                      <c:pt idx="1231">
                        <c:v>61.7</c:v>
                      </c:pt>
                      <c:pt idx="1232">
                        <c:v>61.75</c:v>
                      </c:pt>
                      <c:pt idx="1233">
                        <c:v>61.8</c:v>
                      </c:pt>
                      <c:pt idx="1234">
                        <c:v>61.85</c:v>
                      </c:pt>
                      <c:pt idx="1235">
                        <c:v>61.9</c:v>
                      </c:pt>
                      <c:pt idx="1236">
                        <c:v>61.95</c:v>
                      </c:pt>
                      <c:pt idx="1237">
                        <c:v>62</c:v>
                      </c:pt>
                      <c:pt idx="1238">
                        <c:v>62.05</c:v>
                      </c:pt>
                      <c:pt idx="1239">
                        <c:v>62.1</c:v>
                      </c:pt>
                      <c:pt idx="1240">
                        <c:v>62.15</c:v>
                      </c:pt>
                      <c:pt idx="1241">
                        <c:v>62.2</c:v>
                      </c:pt>
                      <c:pt idx="1242">
                        <c:v>62.25</c:v>
                      </c:pt>
                      <c:pt idx="1243">
                        <c:v>62.3</c:v>
                      </c:pt>
                      <c:pt idx="1244">
                        <c:v>62.35</c:v>
                      </c:pt>
                      <c:pt idx="1245">
                        <c:v>62.4</c:v>
                      </c:pt>
                      <c:pt idx="1246">
                        <c:v>62.45</c:v>
                      </c:pt>
                      <c:pt idx="1247">
                        <c:v>62.5</c:v>
                      </c:pt>
                      <c:pt idx="1248">
                        <c:v>62.55</c:v>
                      </c:pt>
                      <c:pt idx="1249">
                        <c:v>62.6</c:v>
                      </c:pt>
                      <c:pt idx="1250">
                        <c:v>62.65</c:v>
                      </c:pt>
                      <c:pt idx="1251">
                        <c:v>62.7</c:v>
                      </c:pt>
                      <c:pt idx="1252">
                        <c:v>62.75</c:v>
                      </c:pt>
                      <c:pt idx="1253">
                        <c:v>62.8</c:v>
                      </c:pt>
                      <c:pt idx="1254">
                        <c:v>62.85</c:v>
                      </c:pt>
                      <c:pt idx="1255">
                        <c:v>62.9</c:v>
                      </c:pt>
                      <c:pt idx="1256">
                        <c:v>62.95</c:v>
                      </c:pt>
                      <c:pt idx="1257">
                        <c:v>63</c:v>
                      </c:pt>
                      <c:pt idx="1258">
                        <c:v>63.05</c:v>
                      </c:pt>
                      <c:pt idx="1259">
                        <c:v>63.1</c:v>
                      </c:pt>
                      <c:pt idx="1260">
                        <c:v>63.15</c:v>
                      </c:pt>
                      <c:pt idx="1261">
                        <c:v>63.2</c:v>
                      </c:pt>
                      <c:pt idx="1262">
                        <c:v>63.25</c:v>
                      </c:pt>
                      <c:pt idx="1263">
                        <c:v>63.3</c:v>
                      </c:pt>
                      <c:pt idx="1264">
                        <c:v>63.35</c:v>
                      </c:pt>
                      <c:pt idx="1265">
                        <c:v>63.4</c:v>
                      </c:pt>
                      <c:pt idx="1266">
                        <c:v>63.45</c:v>
                      </c:pt>
                      <c:pt idx="1267">
                        <c:v>63.5</c:v>
                      </c:pt>
                      <c:pt idx="1268">
                        <c:v>63.55</c:v>
                      </c:pt>
                      <c:pt idx="1269">
                        <c:v>63.6</c:v>
                      </c:pt>
                      <c:pt idx="1270">
                        <c:v>63.65</c:v>
                      </c:pt>
                      <c:pt idx="1271">
                        <c:v>63.7</c:v>
                      </c:pt>
                      <c:pt idx="1272">
                        <c:v>63.75</c:v>
                      </c:pt>
                      <c:pt idx="1273">
                        <c:v>63.8</c:v>
                      </c:pt>
                      <c:pt idx="1274">
                        <c:v>63.85</c:v>
                      </c:pt>
                      <c:pt idx="1275">
                        <c:v>63.9</c:v>
                      </c:pt>
                      <c:pt idx="1276">
                        <c:v>63.95</c:v>
                      </c:pt>
                      <c:pt idx="1277">
                        <c:v>64</c:v>
                      </c:pt>
                      <c:pt idx="1278">
                        <c:v>64.05</c:v>
                      </c:pt>
                      <c:pt idx="1279">
                        <c:v>64.099999999999994</c:v>
                      </c:pt>
                      <c:pt idx="1280">
                        <c:v>64.150000000000006</c:v>
                      </c:pt>
                      <c:pt idx="1281">
                        <c:v>64.2</c:v>
                      </c:pt>
                      <c:pt idx="1282">
                        <c:v>64.25</c:v>
                      </c:pt>
                      <c:pt idx="1283">
                        <c:v>64.3</c:v>
                      </c:pt>
                      <c:pt idx="1284">
                        <c:v>64.349999999999994</c:v>
                      </c:pt>
                      <c:pt idx="1285">
                        <c:v>64.400000000000006</c:v>
                      </c:pt>
                      <c:pt idx="1286">
                        <c:v>64.45</c:v>
                      </c:pt>
                      <c:pt idx="1287">
                        <c:v>64.5</c:v>
                      </c:pt>
                      <c:pt idx="1288">
                        <c:v>64.55</c:v>
                      </c:pt>
                      <c:pt idx="1289">
                        <c:v>64.599999999999994</c:v>
                      </c:pt>
                      <c:pt idx="1290">
                        <c:v>64.650000000000006</c:v>
                      </c:pt>
                      <c:pt idx="1291">
                        <c:v>64.7</c:v>
                      </c:pt>
                      <c:pt idx="1292">
                        <c:v>64.75</c:v>
                      </c:pt>
                      <c:pt idx="1293">
                        <c:v>64.8</c:v>
                      </c:pt>
                      <c:pt idx="1294">
                        <c:v>64.849999999999994</c:v>
                      </c:pt>
                      <c:pt idx="1295">
                        <c:v>64.900000000000006</c:v>
                      </c:pt>
                      <c:pt idx="1296">
                        <c:v>64.95</c:v>
                      </c:pt>
                      <c:pt idx="1297">
                        <c:v>65</c:v>
                      </c:pt>
                      <c:pt idx="1298">
                        <c:v>65.05</c:v>
                      </c:pt>
                      <c:pt idx="1299">
                        <c:v>65.099999999999994</c:v>
                      </c:pt>
                      <c:pt idx="1300">
                        <c:v>65.150000000000006</c:v>
                      </c:pt>
                      <c:pt idx="1301">
                        <c:v>65.2</c:v>
                      </c:pt>
                      <c:pt idx="1302">
                        <c:v>65.25</c:v>
                      </c:pt>
                      <c:pt idx="1303">
                        <c:v>65.3</c:v>
                      </c:pt>
                      <c:pt idx="1304">
                        <c:v>65.349999999999994</c:v>
                      </c:pt>
                      <c:pt idx="1305">
                        <c:v>65.400000000000006</c:v>
                      </c:pt>
                      <c:pt idx="1306">
                        <c:v>65.45</c:v>
                      </c:pt>
                      <c:pt idx="1307">
                        <c:v>65.5</c:v>
                      </c:pt>
                      <c:pt idx="1308">
                        <c:v>65.55</c:v>
                      </c:pt>
                      <c:pt idx="1309">
                        <c:v>65.599999999999994</c:v>
                      </c:pt>
                      <c:pt idx="1310">
                        <c:v>65.650000000000006</c:v>
                      </c:pt>
                      <c:pt idx="1311">
                        <c:v>65.7</c:v>
                      </c:pt>
                      <c:pt idx="1312">
                        <c:v>65.75</c:v>
                      </c:pt>
                      <c:pt idx="1313">
                        <c:v>65.8</c:v>
                      </c:pt>
                      <c:pt idx="1314">
                        <c:v>65.849999999999994</c:v>
                      </c:pt>
                      <c:pt idx="1315">
                        <c:v>65.900000000000006</c:v>
                      </c:pt>
                      <c:pt idx="1316">
                        <c:v>65.95</c:v>
                      </c:pt>
                      <c:pt idx="1317">
                        <c:v>66</c:v>
                      </c:pt>
                      <c:pt idx="1318">
                        <c:v>66.05</c:v>
                      </c:pt>
                      <c:pt idx="1319">
                        <c:v>66.099999999999994</c:v>
                      </c:pt>
                      <c:pt idx="1320">
                        <c:v>66.150000000000006</c:v>
                      </c:pt>
                      <c:pt idx="1321">
                        <c:v>66.2</c:v>
                      </c:pt>
                      <c:pt idx="1322">
                        <c:v>66.25</c:v>
                      </c:pt>
                      <c:pt idx="1323">
                        <c:v>66.3</c:v>
                      </c:pt>
                      <c:pt idx="1324">
                        <c:v>66.349999999999994</c:v>
                      </c:pt>
                      <c:pt idx="1325">
                        <c:v>66.400000000000006</c:v>
                      </c:pt>
                      <c:pt idx="1326">
                        <c:v>66.45</c:v>
                      </c:pt>
                      <c:pt idx="1327">
                        <c:v>66.5</c:v>
                      </c:pt>
                      <c:pt idx="1328">
                        <c:v>66.55</c:v>
                      </c:pt>
                      <c:pt idx="1329">
                        <c:v>66.599999999999994</c:v>
                      </c:pt>
                      <c:pt idx="1330">
                        <c:v>66.650000000000006</c:v>
                      </c:pt>
                      <c:pt idx="1331">
                        <c:v>66.7</c:v>
                      </c:pt>
                      <c:pt idx="1332">
                        <c:v>66.75</c:v>
                      </c:pt>
                      <c:pt idx="1333">
                        <c:v>66.8</c:v>
                      </c:pt>
                      <c:pt idx="1334">
                        <c:v>66.849999999999994</c:v>
                      </c:pt>
                      <c:pt idx="1335">
                        <c:v>66.900000000000006</c:v>
                      </c:pt>
                      <c:pt idx="1336">
                        <c:v>66.95</c:v>
                      </c:pt>
                      <c:pt idx="1337">
                        <c:v>67</c:v>
                      </c:pt>
                      <c:pt idx="1338">
                        <c:v>67.05</c:v>
                      </c:pt>
                      <c:pt idx="1339">
                        <c:v>67.099999999999994</c:v>
                      </c:pt>
                      <c:pt idx="1340">
                        <c:v>67.150000000000006</c:v>
                      </c:pt>
                      <c:pt idx="1341">
                        <c:v>67.2</c:v>
                      </c:pt>
                      <c:pt idx="1342">
                        <c:v>67.25</c:v>
                      </c:pt>
                      <c:pt idx="1343">
                        <c:v>67.3</c:v>
                      </c:pt>
                      <c:pt idx="1344">
                        <c:v>67.349999999999994</c:v>
                      </c:pt>
                      <c:pt idx="1345">
                        <c:v>67.400000000000006</c:v>
                      </c:pt>
                      <c:pt idx="1346">
                        <c:v>67.45</c:v>
                      </c:pt>
                      <c:pt idx="1347">
                        <c:v>67.5</c:v>
                      </c:pt>
                      <c:pt idx="1348">
                        <c:v>67.55</c:v>
                      </c:pt>
                      <c:pt idx="1349">
                        <c:v>67.599999999999994</c:v>
                      </c:pt>
                      <c:pt idx="1350">
                        <c:v>67.650000000000006</c:v>
                      </c:pt>
                      <c:pt idx="1351">
                        <c:v>67.7</c:v>
                      </c:pt>
                      <c:pt idx="1352">
                        <c:v>67.75</c:v>
                      </c:pt>
                      <c:pt idx="1353">
                        <c:v>67.8</c:v>
                      </c:pt>
                      <c:pt idx="1354">
                        <c:v>67.849999999999994</c:v>
                      </c:pt>
                      <c:pt idx="1355">
                        <c:v>67.900000000000006</c:v>
                      </c:pt>
                      <c:pt idx="1356">
                        <c:v>67.95</c:v>
                      </c:pt>
                      <c:pt idx="1357">
                        <c:v>68</c:v>
                      </c:pt>
                      <c:pt idx="1358">
                        <c:v>68.05</c:v>
                      </c:pt>
                      <c:pt idx="1359">
                        <c:v>68.099999999999994</c:v>
                      </c:pt>
                      <c:pt idx="1360">
                        <c:v>68.150000000000006</c:v>
                      </c:pt>
                      <c:pt idx="1361">
                        <c:v>68.2</c:v>
                      </c:pt>
                      <c:pt idx="1362">
                        <c:v>68.25</c:v>
                      </c:pt>
                      <c:pt idx="1363">
                        <c:v>68.3</c:v>
                      </c:pt>
                      <c:pt idx="1364">
                        <c:v>68.349999999999994</c:v>
                      </c:pt>
                      <c:pt idx="1365">
                        <c:v>68.400000000000006</c:v>
                      </c:pt>
                      <c:pt idx="1366">
                        <c:v>68.45</c:v>
                      </c:pt>
                      <c:pt idx="1367">
                        <c:v>68.5</c:v>
                      </c:pt>
                      <c:pt idx="1368">
                        <c:v>68.55</c:v>
                      </c:pt>
                      <c:pt idx="1369">
                        <c:v>68.599999999999994</c:v>
                      </c:pt>
                      <c:pt idx="1370">
                        <c:v>68.650000000000006</c:v>
                      </c:pt>
                      <c:pt idx="1371">
                        <c:v>68.7</c:v>
                      </c:pt>
                      <c:pt idx="1372">
                        <c:v>68.75</c:v>
                      </c:pt>
                      <c:pt idx="1373">
                        <c:v>68.8</c:v>
                      </c:pt>
                      <c:pt idx="1374">
                        <c:v>68.849999999999994</c:v>
                      </c:pt>
                      <c:pt idx="1375">
                        <c:v>68.900000000000006</c:v>
                      </c:pt>
                      <c:pt idx="1376">
                        <c:v>68.95</c:v>
                      </c:pt>
                      <c:pt idx="1377">
                        <c:v>69</c:v>
                      </c:pt>
                      <c:pt idx="1378">
                        <c:v>69.05</c:v>
                      </c:pt>
                      <c:pt idx="1379">
                        <c:v>69.099999999999994</c:v>
                      </c:pt>
                      <c:pt idx="1380">
                        <c:v>69.150000000000006</c:v>
                      </c:pt>
                      <c:pt idx="1381">
                        <c:v>69.2</c:v>
                      </c:pt>
                      <c:pt idx="1382">
                        <c:v>69.25</c:v>
                      </c:pt>
                      <c:pt idx="1383">
                        <c:v>69.3</c:v>
                      </c:pt>
                      <c:pt idx="1384">
                        <c:v>69.349999999999994</c:v>
                      </c:pt>
                      <c:pt idx="1385">
                        <c:v>69.400000000000006</c:v>
                      </c:pt>
                      <c:pt idx="1386">
                        <c:v>69.45</c:v>
                      </c:pt>
                      <c:pt idx="1387">
                        <c:v>69.5</c:v>
                      </c:pt>
                      <c:pt idx="1388">
                        <c:v>69.55</c:v>
                      </c:pt>
                      <c:pt idx="1389">
                        <c:v>69.599999999999994</c:v>
                      </c:pt>
                      <c:pt idx="1390">
                        <c:v>69.650000000000006</c:v>
                      </c:pt>
                      <c:pt idx="1391">
                        <c:v>69.7</c:v>
                      </c:pt>
                      <c:pt idx="1392">
                        <c:v>69.75</c:v>
                      </c:pt>
                      <c:pt idx="1393">
                        <c:v>69.8</c:v>
                      </c:pt>
                      <c:pt idx="1394">
                        <c:v>69.849999999999994</c:v>
                      </c:pt>
                      <c:pt idx="1395">
                        <c:v>69.900000000000006</c:v>
                      </c:pt>
                      <c:pt idx="1396">
                        <c:v>69.95</c:v>
                      </c:pt>
                      <c:pt idx="1397">
                        <c:v>70</c:v>
                      </c:pt>
                      <c:pt idx="1398">
                        <c:v>70.05</c:v>
                      </c:pt>
                      <c:pt idx="1399">
                        <c:v>70.099999999999994</c:v>
                      </c:pt>
                      <c:pt idx="1400">
                        <c:v>70.150000000000006</c:v>
                      </c:pt>
                      <c:pt idx="1401">
                        <c:v>70.2</c:v>
                      </c:pt>
                      <c:pt idx="1402">
                        <c:v>70.25</c:v>
                      </c:pt>
                      <c:pt idx="1403">
                        <c:v>70.3</c:v>
                      </c:pt>
                      <c:pt idx="1404">
                        <c:v>70.349999999999994</c:v>
                      </c:pt>
                      <c:pt idx="1405">
                        <c:v>70.400000000000006</c:v>
                      </c:pt>
                      <c:pt idx="1406">
                        <c:v>70.45</c:v>
                      </c:pt>
                      <c:pt idx="1407">
                        <c:v>70.5</c:v>
                      </c:pt>
                      <c:pt idx="1408">
                        <c:v>70.55</c:v>
                      </c:pt>
                      <c:pt idx="1409">
                        <c:v>70.599999999999994</c:v>
                      </c:pt>
                      <c:pt idx="1410">
                        <c:v>70.650000000000006</c:v>
                      </c:pt>
                      <c:pt idx="1411">
                        <c:v>70.7</c:v>
                      </c:pt>
                      <c:pt idx="1412">
                        <c:v>70.75</c:v>
                      </c:pt>
                      <c:pt idx="1413">
                        <c:v>70.8</c:v>
                      </c:pt>
                      <c:pt idx="1414">
                        <c:v>70.849999999999994</c:v>
                      </c:pt>
                      <c:pt idx="1415">
                        <c:v>70.900000000000006</c:v>
                      </c:pt>
                      <c:pt idx="1416">
                        <c:v>70.95</c:v>
                      </c:pt>
                      <c:pt idx="1417">
                        <c:v>71</c:v>
                      </c:pt>
                      <c:pt idx="1418">
                        <c:v>71.05</c:v>
                      </c:pt>
                      <c:pt idx="1419">
                        <c:v>71.099999999999994</c:v>
                      </c:pt>
                      <c:pt idx="1420">
                        <c:v>71.150000000000006</c:v>
                      </c:pt>
                      <c:pt idx="1421">
                        <c:v>71.2</c:v>
                      </c:pt>
                      <c:pt idx="1422">
                        <c:v>71.25</c:v>
                      </c:pt>
                      <c:pt idx="1423">
                        <c:v>71.3</c:v>
                      </c:pt>
                      <c:pt idx="1424">
                        <c:v>71.349999999999994</c:v>
                      </c:pt>
                      <c:pt idx="1425">
                        <c:v>71.400000000000006</c:v>
                      </c:pt>
                      <c:pt idx="1426">
                        <c:v>71.45</c:v>
                      </c:pt>
                      <c:pt idx="1427">
                        <c:v>71.5</c:v>
                      </c:pt>
                      <c:pt idx="1428">
                        <c:v>71.55</c:v>
                      </c:pt>
                      <c:pt idx="1429">
                        <c:v>71.599999999999994</c:v>
                      </c:pt>
                      <c:pt idx="1430">
                        <c:v>71.650000000000006</c:v>
                      </c:pt>
                      <c:pt idx="1431">
                        <c:v>71.7</c:v>
                      </c:pt>
                      <c:pt idx="1432">
                        <c:v>71.75</c:v>
                      </c:pt>
                      <c:pt idx="1433">
                        <c:v>71.8</c:v>
                      </c:pt>
                      <c:pt idx="1434">
                        <c:v>71.849999999999994</c:v>
                      </c:pt>
                      <c:pt idx="1435">
                        <c:v>71.900000000000006</c:v>
                      </c:pt>
                      <c:pt idx="1436">
                        <c:v>71.95</c:v>
                      </c:pt>
                      <c:pt idx="1437">
                        <c:v>72</c:v>
                      </c:pt>
                      <c:pt idx="1438">
                        <c:v>72.05</c:v>
                      </c:pt>
                      <c:pt idx="1439">
                        <c:v>72.099999999999994</c:v>
                      </c:pt>
                      <c:pt idx="1440">
                        <c:v>72.150000000000006</c:v>
                      </c:pt>
                      <c:pt idx="1441">
                        <c:v>72.2</c:v>
                      </c:pt>
                      <c:pt idx="1442">
                        <c:v>72.25</c:v>
                      </c:pt>
                      <c:pt idx="1443">
                        <c:v>72.3</c:v>
                      </c:pt>
                      <c:pt idx="1444">
                        <c:v>72.349999999999994</c:v>
                      </c:pt>
                      <c:pt idx="1445">
                        <c:v>72.400000000000006</c:v>
                      </c:pt>
                      <c:pt idx="1446">
                        <c:v>72.45</c:v>
                      </c:pt>
                      <c:pt idx="1447">
                        <c:v>72.5</c:v>
                      </c:pt>
                      <c:pt idx="1448">
                        <c:v>72.55</c:v>
                      </c:pt>
                      <c:pt idx="1449">
                        <c:v>72.599999999999994</c:v>
                      </c:pt>
                      <c:pt idx="1450">
                        <c:v>72.650000000000006</c:v>
                      </c:pt>
                      <c:pt idx="1451">
                        <c:v>72.7</c:v>
                      </c:pt>
                      <c:pt idx="1452">
                        <c:v>72.75</c:v>
                      </c:pt>
                      <c:pt idx="1453">
                        <c:v>72.8</c:v>
                      </c:pt>
                      <c:pt idx="1454">
                        <c:v>72.849999999999994</c:v>
                      </c:pt>
                      <c:pt idx="1455">
                        <c:v>72.900000000000006</c:v>
                      </c:pt>
                      <c:pt idx="1456">
                        <c:v>72.95</c:v>
                      </c:pt>
                      <c:pt idx="1457">
                        <c:v>73</c:v>
                      </c:pt>
                      <c:pt idx="1458">
                        <c:v>73.05</c:v>
                      </c:pt>
                      <c:pt idx="1459">
                        <c:v>73.099999999999994</c:v>
                      </c:pt>
                      <c:pt idx="1460">
                        <c:v>73.150000000000006</c:v>
                      </c:pt>
                      <c:pt idx="1461">
                        <c:v>73.2</c:v>
                      </c:pt>
                      <c:pt idx="1462">
                        <c:v>73.25</c:v>
                      </c:pt>
                      <c:pt idx="1463">
                        <c:v>73.3</c:v>
                      </c:pt>
                      <c:pt idx="1464">
                        <c:v>73.349999999999994</c:v>
                      </c:pt>
                      <c:pt idx="1465">
                        <c:v>73.400000000000006</c:v>
                      </c:pt>
                      <c:pt idx="1466">
                        <c:v>73.45</c:v>
                      </c:pt>
                      <c:pt idx="1467">
                        <c:v>73.5</c:v>
                      </c:pt>
                      <c:pt idx="1468">
                        <c:v>73.55</c:v>
                      </c:pt>
                      <c:pt idx="1469">
                        <c:v>73.599999999999994</c:v>
                      </c:pt>
                      <c:pt idx="1470">
                        <c:v>73.650000000000006</c:v>
                      </c:pt>
                      <c:pt idx="1471">
                        <c:v>73.7</c:v>
                      </c:pt>
                      <c:pt idx="1472">
                        <c:v>73.75</c:v>
                      </c:pt>
                      <c:pt idx="1473">
                        <c:v>73.8</c:v>
                      </c:pt>
                      <c:pt idx="1474">
                        <c:v>73.849999999999994</c:v>
                      </c:pt>
                      <c:pt idx="1475">
                        <c:v>73.900000000000006</c:v>
                      </c:pt>
                      <c:pt idx="1476">
                        <c:v>73.95</c:v>
                      </c:pt>
                      <c:pt idx="1477">
                        <c:v>74</c:v>
                      </c:pt>
                      <c:pt idx="1478">
                        <c:v>74.05</c:v>
                      </c:pt>
                      <c:pt idx="1479">
                        <c:v>74.099999999999994</c:v>
                      </c:pt>
                      <c:pt idx="1480">
                        <c:v>74.150000000000006</c:v>
                      </c:pt>
                      <c:pt idx="1481">
                        <c:v>74.2</c:v>
                      </c:pt>
                      <c:pt idx="1482">
                        <c:v>74.25</c:v>
                      </c:pt>
                      <c:pt idx="1483">
                        <c:v>74.3</c:v>
                      </c:pt>
                      <c:pt idx="1484">
                        <c:v>74.349999999999994</c:v>
                      </c:pt>
                      <c:pt idx="1485">
                        <c:v>74.400000000000006</c:v>
                      </c:pt>
                      <c:pt idx="1486">
                        <c:v>74.45</c:v>
                      </c:pt>
                      <c:pt idx="1487">
                        <c:v>74.5</c:v>
                      </c:pt>
                      <c:pt idx="1488">
                        <c:v>74.55</c:v>
                      </c:pt>
                      <c:pt idx="1489">
                        <c:v>74.599999999999994</c:v>
                      </c:pt>
                      <c:pt idx="1490">
                        <c:v>74.650000000000006</c:v>
                      </c:pt>
                      <c:pt idx="1491">
                        <c:v>74.7</c:v>
                      </c:pt>
                      <c:pt idx="1492">
                        <c:v>74.75</c:v>
                      </c:pt>
                      <c:pt idx="1493">
                        <c:v>74.8</c:v>
                      </c:pt>
                      <c:pt idx="1494">
                        <c:v>74.849999999999994</c:v>
                      </c:pt>
                      <c:pt idx="1495">
                        <c:v>74.900000000000006</c:v>
                      </c:pt>
                      <c:pt idx="1496">
                        <c:v>74.95</c:v>
                      </c:pt>
                      <c:pt idx="1497">
                        <c:v>75</c:v>
                      </c:pt>
                      <c:pt idx="1498">
                        <c:v>75.05</c:v>
                      </c:pt>
                      <c:pt idx="1499">
                        <c:v>75.099999999999994</c:v>
                      </c:pt>
                      <c:pt idx="1500">
                        <c:v>75.150000000000006</c:v>
                      </c:pt>
                      <c:pt idx="1501">
                        <c:v>75.2</c:v>
                      </c:pt>
                      <c:pt idx="1502">
                        <c:v>75.25</c:v>
                      </c:pt>
                      <c:pt idx="1503">
                        <c:v>75.3</c:v>
                      </c:pt>
                      <c:pt idx="1504">
                        <c:v>75.349999999999994</c:v>
                      </c:pt>
                      <c:pt idx="1505">
                        <c:v>75.400000000000006</c:v>
                      </c:pt>
                      <c:pt idx="1506">
                        <c:v>75.45</c:v>
                      </c:pt>
                      <c:pt idx="1507">
                        <c:v>75.5</c:v>
                      </c:pt>
                      <c:pt idx="1508">
                        <c:v>75.55</c:v>
                      </c:pt>
                      <c:pt idx="1509">
                        <c:v>75.599999999999994</c:v>
                      </c:pt>
                      <c:pt idx="1510">
                        <c:v>75.650000000000006</c:v>
                      </c:pt>
                      <c:pt idx="1511">
                        <c:v>75.7</c:v>
                      </c:pt>
                      <c:pt idx="1512">
                        <c:v>75.75</c:v>
                      </c:pt>
                      <c:pt idx="1513">
                        <c:v>75.8</c:v>
                      </c:pt>
                      <c:pt idx="1514">
                        <c:v>75.849999999999994</c:v>
                      </c:pt>
                      <c:pt idx="1515">
                        <c:v>75.900000000000006</c:v>
                      </c:pt>
                      <c:pt idx="1516">
                        <c:v>75.95</c:v>
                      </c:pt>
                      <c:pt idx="1517">
                        <c:v>76</c:v>
                      </c:pt>
                      <c:pt idx="1518">
                        <c:v>76.05</c:v>
                      </c:pt>
                      <c:pt idx="1519">
                        <c:v>76.099999999999994</c:v>
                      </c:pt>
                      <c:pt idx="1520">
                        <c:v>76.150000000000006</c:v>
                      </c:pt>
                      <c:pt idx="1521">
                        <c:v>76.2</c:v>
                      </c:pt>
                      <c:pt idx="1522">
                        <c:v>76.25</c:v>
                      </c:pt>
                      <c:pt idx="1523">
                        <c:v>76.3</c:v>
                      </c:pt>
                      <c:pt idx="1524">
                        <c:v>76.349999999999994</c:v>
                      </c:pt>
                      <c:pt idx="1525">
                        <c:v>76.400000000000006</c:v>
                      </c:pt>
                      <c:pt idx="1526">
                        <c:v>76.45</c:v>
                      </c:pt>
                      <c:pt idx="1527">
                        <c:v>76.5</c:v>
                      </c:pt>
                      <c:pt idx="1528">
                        <c:v>76.55</c:v>
                      </c:pt>
                      <c:pt idx="1529">
                        <c:v>76.599999999999994</c:v>
                      </c:pt>
                      <c:pt idx="1530">
                        <c:v>76.650000000000006</c:v>
                      </c:pt>
                      <c:pt idx="1531">
                        <c:v>76.7</c:v>
                      </c:pt>
                      <c:pt idx="1532">
                        <c:v>76.75</c:v>
                      </c:pt>
                      <c:pt idx="1533">
                        <c:v>76.8</c:v>
                      </c:pt>
                      <c:pt idx="1534">
                        <c:v>76.849999999999994</c:v>
                      </c:pt>
                      <c:pt idx="1535">
                        <c:v>76.900000000000006</c:v>
                      </c:pt>
                      <c:pt idx="1536">
                        <c:v>76.95</c:v>
                      </c:pt>
                      <c:pt idx="1537">
                        <c:v>77</c:v>
                      </c:pt>
                      <c:pt idx="1538">
                        <c:v>77.05</c:v>
                      </c:pt>
                      <c:pt idx="1539">
                        <c:v>77.099999999999994</c:v>
                      </c:pt>
                      <c:pt idx="1540">
                        <c:v>77.150000000000006</c:v>
                      </c:pt>
                      <c:pt idx="1541">
                        <c:v>77.2</c:v>
                      </c:pt>
                      <c:pt idx="1542">
                        <c:v>77.25</c:v>
                      </c:pt>
                      <c:pt idx="1543">
                        <c:v>77.3</c:v>
                      </c:pt>
                      <c:pt idx="1544">
                        <c:v>77.349999999999994</c:v>
                      </c:pt>
                      <c:pt idx="1545">
                        <c:v>77.400000000000006</c:v>
                      </c:pt>
                      <c:pt idx="1546">
                        <c:v>77.45</c:v>
                      </c:pt>
                      <c:pt idx="1547">
                        <c:v>77.5</c:v>
                      </c:pt>
                      <c:pt idx="1548">
                        <c:v>77.55</c:v>
                      </c:pt>
                      <c:pt idx="1549">
                        <c:v>77.599999999999994</c:v>
                      </c:pt>
                      <c:pt idx="1550">
                        <c:v>77.650000000000006</c:v>
                      </c:pt>
                      <c:pt idx="1551">
                        <c:v>77.7</c:v>
                      </c:pt>
                      <c:pt idx="1552">
                        <c:v>77.75</c:v>
                      </c:pt>
                      <c:pt idx="1553">
                        <c:v>77.8</c:v>
                      </c:pt>
                      <c:pt idx="1554">
                        <c:v>77.849999999999994</c:v>
                      </c:pt>
                      <c:pt idx="1555">
                        <c:v>77.900000000000006</c:v>
                      </c:pt>
                      <c:pt idx="1556">
                        <c:v>77.95</c:v>
                      </c:pt>
                      <c:pt idx="1557">
                        <c:v>78</c:v>
                      </c:pt>
                      <c:pt idx="1558">
                        <c:v>78.05</c:v>
                      </c:pt>
                      <c:pt idx="1559">
                        <c:v>78.099999999999994</c:v>
                      </c:pt>
                      <c:pt idx="1560">
                        <c:v>78.150000000000006</c:v>
                      </c:pt>
                      <c:pt idx="1561">
                        <c:v>78.2</c:v>
                      </c:pt>
                      <c:pt idx="1562">
                        <c:v>78.25</c:v>
                      </c:pt>
                      <c:pt idx="1563">
                        <c:v>78.3</c:v>
                      </c:pt>
                      <c:pt idx="1564">
                        <c:v>78.349999999999994</c:v>
                      </c:pt>
                      <c:pt idx="1565">
                        <c:v>78.400000000000006</c:v>
                      </c:pt>
                      <c:pt idx="1566">
                        <c:v>78.45</c:v>
                      </c:pt>
                      <c:pt idx="1567">
                        <c:v>78.5</c:v>
                      </c:pt>
                      <c:pt idx="1568">
                        <c:v>78.55</c:v>
                      </c:pt>
                      <c:pt idx="1569">
                        <c:v>78.599999999999994</c:v>
                      </c:pt>
                      <c:pt idx="1570">
                        <c:v>78.650000000000006</c:v>
                      </c:pt>
                      <c:pt idx="1571">
                        <c:v>78.7</c:v>
                      </c:pt>
                      <c:pt idx="1572">
                        <c:v>78.75</c:v>
                      </c:pt>
                      <c:pt idx="1573">
                        <c:v>78.8</c:v>
                      </c:pt>
                      <c:pt idx="1574">
                        <c:v>78.849999999999994</c:v>
                      </c:pt>
                      <c:pt idx="1575">
                        <c:v>78.900000000000006</c:v>
                      </c:pt>
                      <c:pt idx="1576">
                        <c:v>78.95</c:v>
                      </c:pt>
                      <c:pt idx="1577">
                        <c:v>79</c:v>
                      </c:pt>
                      <c:pt idx="1578">
                        <c:v>79.05</c:v>
                      </c:pt>
                      <c:pt idx="1579">
                        <c:v>79.099999999999994</c:v>
                      </c:pt>
                      <c:pt idx="1580">
                        <c:v>79.150000000000006</c:v>
                      </c:pt>
                      <c:pt idx="1581">
                        <c:v>79.2</c:v>
                      </c:pt>
                      <c:pt idx="1582">
                        <c:v>79.25</c:v>
                      </c:pt>
                      <c:pt idx="1583">
                        <c:v>79.3</c:v>
                      </c:pt>
                      <c:pt idx="1584">
                        <c:v>79.349999999999994</c:v>
                      </c:pt>
                      <c:pt idx="1585">
                        <c:v>79.400000000000006</c:v>
                      </c:pt>
                      <c:pt idx="1586">
                        <c:v>79.45</c:v>
                      </c:pt>
                      <c:pt idx="1587">
                        <c:v>79.5</c:v>
                      </c:pt>
                      <c:pt idx="1588">
                        <c:v>79.55</c:v>
                      </c:pt>
                      <c:pt idx="1589">
                        <c:v>79.599999999999994</c:v>
                      </c:pt>
                      <c:pt idx="1590">
                        <c:v>79.650000000000006</c:v>
                      </c:pt>
                      <c:pt idx="1591">
                        <c:v>79.7</c:v>
                      </c:pt>
                      <c:pt idx="1592">
                        <c:v>79.75</c:v>
                      </c:pt>
                      <c:pt idx="1593">
                        <c:v>79.8</c:v>
                      </c:pt>
                      <c:pt idx="1594">
                        <c:v>79.849999999999994</c:v>
                      </c:pt>
                      <c:pt idx="1595">
                        <c:v>79.900000000000006</c:v>
                      </c:pt>
                      <c:pt idx="1596">
                        <c:v>79.95</c:v>
                      </c:pt>
                      <c:pt idx="1597">
                        <c:v>80</c:v>
                      </c:pt>
                      <c:pt idx="1598">
                        <c:v>80.05</c:v>
                      </c:pt>
                      <c:pt idx="1599">
                        <c:v>80.099999999999994</c:v>
                      </c:pt>
                      <c:pt idx="1600">
                        <c:v>80.150000000000006</c:v>
                      </c:pt>
                      <c:pt idx="1601">
                        <c:v>80.2</c:v>
                      </c:pt>
                      <c:pt idx="1602">
                        <c:v>80.25</c:v>
                      </c:pt>
                      <c:pt idx="1603">
                        <c:v>80.3</c:v>
                      </c:pt>
                      <c:pt idx="1604">
                        <c:v>80.349999999999994</c:v>
                      </c:pt>
                      <c:pt idx="1605">
                        <c:v>80.400000000000006</c:v>
                      </c:pt>
                      <c:pt idx="1606">
                        <c:v>80.45</c:v>
                      </c:pt>
                      <c:pt idx="1607">
                        <c:v>80.5</c:v>
                      </c:pt>
                      <c:pt idx="1608">
                        <c:v>80.55</c:v>
                      </c:pt>
                      <c:pt idx="1609">
                        <c:v>80.599999999999994</c:v>
                      </c:pt>
                      <c:pt idx="1610">
                        <c:v>80.650000000000006</c:v>
                      </c:pt>
                      <c:pt idx="1611">
                        <c:v>80.7</c:v>
                      </c:pt>
                      <c:pt idx="1612">
                        <c:v>80.75</c:v>
                      </c:pt>
                      <c:pt idx="1613">
                        <c:v>80.8</c:v>
                      </c:pt>
                      <c:pt idx="1614">
                        <c:v>80.849999999999994</c:v>
                      </c:pt>
                      <c:pt idx="1615">
                        <c:v>80.900000000000006</c:v>
                      </c:pt>
                      <c:pt idx="1616">
                        <c:v>80.95</c:v>
                      </c:pt>
                      <c:pt idx="1617">
                        <c:v>81</c:v>
                      </c:pt>
                      <c:pt idx="1618">
                        <c:v>81.05</c:v>
                      </c:pt>
                      <c:pt idx="1619">
                        <c:v>81.099999999999994</c:v>
                      </c:pt>
                      <c:pt idx="1620">
                        <c:v>81.150000000000006</c:v>
                      </c:pt>
                      <c:pt idx="1621">
                        <c:v>81.2</c:v>
                      </c:pt>
                      <c:pt idx="1622">
                        <c:v>81.25</c:v>
                      </c:pt>
                      <c:pt idx="1623">
                        <c:v>81.3</c:v>
                      </c:pt>
                      <c:pt idx="1624">
                        <c:v>81.349999999999994</c:v>
                      </c:pt>
                      <c:pt idx="1625">
                        <c:v>81.400000000000006</c:v>
                      </c:pt>
                      <c:pt idx="1626">
                        <c:v>81.45</c:v>
                      </c:pt>
                      <c:pt idx="1627">
                        <c:v>81.5</c:v>
                      </c:pt>
                      <c:pt idx="1628">
                        <c:v>81.55</c:v>
                      </c:pt>
                      <c:pt idx="1629">
                        <c:v>81.599999999999994</c:v>
                      </c:pt>
                      <c:pt idx="1630">
                        <c:v>81.650000000000006</c:v>
                      </c:pt>
                      <c:pt idx="1631">
                        <c:v>81.7</c:v>
                      </c:pt>
                      <c:pt idx="1632">
                        <c:v>81.75</c:v>
                      </c:pt>
                      <c:pt idx="1633">
                        <c:v>81.8</c:v>
                      </c:pt>
                      <c:pt idx="1634">
                        <c:v>81.849999999999994</c:v>
                      </c:pt>
                      <c:pt idx="1635">
                        <c:v>81.900000000000006</c:v>
                      </c:pt>
                      <c:pt idx="1636">
                        <c:v>81.95</c:v>
                      </c:pt>
                      <c:pt idx="1637">
                        <c:v>82</c:v>
                      </c:pt>
                      <c:pt idx="1638">
                        <c:v>82.05</c:v>
                      </c:pt>
                      <c:pt idx="1639">
                        <c:v>82.1</c:v>
                      </c:pt>
                      <c:pt idx="1640">
                        <c:v>82.15</c:v>
                      </c:pt>
                      <c:pt idx="1641">
                        <c:v>82.2</c:v>
                      </c:pt>
                      <c:pt idx="1642">
                        <c:v>82.25</c:v>
                      </c:pt>
                      <c:pt idx="1643">
                        <c:v>82.3</c:v>
                      </c:pt>
                      <c:pt idx="1644">
                        <c:v>82.35</c:v>
                      </c:pt>
                      <c:pt idx="1645">
                        <c:v>82.4</c:v>
                      </c:pt>
                      <c:pt idx="1646">
                        <c:v>82.45</c:v>
                      </c:pt>
                      <c:pt idx="1647">
                        <c:v>82.5</c:v>
                      </c:pt>
                      <c:pt idx="1648">
                        <c:v>82.55</c:v>
                      </c:pt>
                      <c:pt idx="1649">
                        <c:v>82.6</c:v>
                      </c:pt>
                      <c:pt idx="1650">
                        <c:v>82.65</c:v>
                      </c:pt>
                      <c:pt idx="1651">
                        <c:v>82.7</c:v>
                      </c:pt>
                      <c:pt idx="1652">
                        <c:v>82.75</c:v>
                      </c:pt>
                      <c:pt idx="1653">
                        <c:v>82.8</c:v>
                      </c:pt>
                      <c:pt idx="1654">
                        <c:v>82.85</c:v>
                      </c:pt>
                      <c:pt idx="1655">
                        <c:v>82.9</c:v>
                      </c:pt>
                      <c:pt idx="1656">
                        <c:v>82.95</c:v>
                      </c:pt>
                      <c:pt idx="1657">
                        <c:v>83</c:v>
                      </c:pt>
                      <c:pt idx="1658">
                        <c:v>83.05</c:v>
                      </c:pt>
                      <c:pt idx="1659">
                        <c:v>83.1</c:v>
                      </c:pt>
                      <c:pt idx="1660">
                        <c:v>83.15</c:v>
                      </c:pt>
                      <c:pt idx="1661">
                        <c:v>83.2</c:v>
                      </c:pt>
                      <c:pt idx="1662">
                        <c:v>83.25</c:v>
                      </c:pt>
                      <c:pt idx="1663">
                        <c:v>83.3</c:v>
                      </c:pt>
                      <c:pt idx="1664">
                        <c:v>83.35</c:v>
                      </c:pt>
                      <c:pt idx="1665">
                        <c:v>83.4</c:v>
                      </c:pt>
                      <c:pt idx="1666">
                        <c:v>83.45</c:v>
                      </c:pt>
                      <c:pt idx="1667">
                        <c:v>83.5</c:v>
                      </c:pt>
                      <c:pt idx="1668">
                        <c:v>83.55</c:v>
                      </c:pt>
                      <c:pt idx="1669">
                        <c:v>83.6</c:v>
                      </c:pt>
                      <c:pt idx="1670">
                        <c:v>83.65</c:v>
                      </c:pt>
                      <c:pt idx="1671">
                        <c:v>83.7</c:v>
                      </c:pt>
                      <c:pt idx="1672">
                        <c:v>83.75</c:v>
                      </c:pt>
                      <c:pt idx="1673">
                        <c:v>83.8</c:v>
                      </c:pt>
                      <c:pt idx="1674">
                        <c:v>83.85</c:v>
                      </c:pt>
                      <c:pt idx="1675">
                        <c:v>83.9</c:v>
                      </c:pt>
                      <c:pt idx="1676">
                        <c:v>83.95</c:v>
                      </c:pt>
                      <c:pt idx="1677">
                        <c:v>84</c:v>
                      </c:pt>
                      <c:pt idx="1678">
                        <c:v>84.05</c:v>
                      </c:pt>
                      <c:pt idx="1679">
                        <c:v>84.1</c:v>
                      </c:pt>
                      <c:pt idx="1680">
                        <c:v>84.15</c:v>
                      </c:pt>
                      <c:pt idx="1681">
                        <c:v>84.2</c:v>
                      </c:pt>
                      <c:pt idx="1682">
                        <c:v>84.25</c:v>
                      </c:pt>
                      <c:pt idx="1683">
                        <c:v>84.3</c:v>
                      </c:pt>
                      <c:pt idx="1684">
                        <c:v>84.35</c:v>
                      </c:pt>
                      <c:pt idx="1685">
                        <c:v>84.4</c:v>
                      </c:pt>
                      <c:pt idx="1686">
                        <c:v>84.45</c:v>
                      </c:pt>
                      <c:pt idx="1687">
                        <c:v>84.5</c:v>
                      </c:pt>
                      <c:pt idx="1688">
                        <c:v>84.55</c:v>
                      </c:pt>
                      <c:pt idx="1689">
                        <c:v>84.6</c:v>
                      </c:pt>
                      <c:pt idx="1690">
                        <c:v>84.65</c:v>
                      </c:pt>
                      <c:pt idx="1691">
                        <c:v>84.7</c:v>
                      </c:pt>
                      <c:pt idx="1692">
                        <c:v>84.75</c:v>
                      </c:pt>
                      <c:pt idx="1693">
                        <c:v>84.8</c:v>
                      </c:pt>
                      <c:pt idx="1694">
                        <c:v>84.85</c:v>
                      </c:pt>
                      <c:pt idx="1695">
                        <c:v>84.9</c:v>
                      </c:pt>
                      <c:pt idx="1696">
                        <c:v>84.95</c:v>
                      </c:pt>
                      <c:pt idx="1697">
                        <c:v>85</c:v>
                      </c:pt>
                      <c:pt idx="1698">
                        <c:v>85.05</c:v>
                      </c:pt>
                      <c:pt idx="1699">
                        <c:v>85.1</c:v>
                      </c:pt>
                      <c:pt idx="1700">
                        <c:v>85.15</c:v>
                      </c:pt>
                      <c:pt idx="1701">
                        <c:v>85.2</c:v>
                      </c:pt>
                      <c:pt idx="1702">
                        <c:v>85.25</c:v>
                      </c:pt>
                      <c:pt idx="1703">
                        <c:v>85.3</c:v>
                      </c:pt>
                      <c:pt idx="1704">
                        <c:v>85.35</c:v>
                      </c:pt>
                      <c:pt idx="1705">
                        <c:v>85.4</c:v>
                      </c:pt>
                      <c:pt idx="1706">
                        <c:v>85.45</c:v>
                      </c:pt>
                      <c:pt idx="1707">
                        <c:v>85.5</c:v>
                      </c:pt>
                      <c:pt idx="1708">
                        <c:v>85.55</c:v>
                      </c:pt>
                      <c:pt idx="1709">
                        <c:v>85.6</c:v>
                      </c:pt>
                      <c:pt idx="1710">
                        <c:v>85.65</c:v>
                      </c:pt>
                      <c:pt idx="1711">
                        <c:v>85.7</c:v>
                      </c:pt>
                      <c:pt idx="1712">
                        <c:v>85.75</c:v>
                      </c:pt>
                      <c:pt idx="1713">
                        <c:v>85.8</c:v>
                      </c:pt>
                      <c:pt idx="1714">
                        <c:v>85.85</c:v>
                      </c:pt>
                      <c:pt idx="1715">
                        <c:v>85.9</c:v>
                      </c:pt>
                      <c:pt idx="1716">
                        <c:v>85.95</c:v>
                      </c:pt>
                      <c:pt idx="1717">
                        <c:v>86</c:v>
                      </c:pt>
                      <c:pt idx="1718">
                        <c:v>86.05</c:v>
                      </c:pt>
                      <c:pt idx="1719">
                        <c:v>86.1</c:v>
                      </c:pt>
                      <c:pt idx="1720">
                        <c:v>86.15</c:v>
                      </c:pt>
                      <c:pt idx="1721">
                        <c:v>86.2</c:v>
                      </c:pt>
                      <c:pt idx="1722">
                        <c:v>86.25</c:v>
                      </c:pt>
                      <c:pt idx="1723">
                        <c:v>86.3</c:v>
                      </c:pt>
                      <c:pt idx="1724">
                        <c:v>86.35</c:v>
                      </c:pt>
                      <c:pt idx="1725">
                        <c:v>86.4</c:v>
                      </c:pt>
                      <c:pt idx="1726">
                        <c:v>86.45</c:v>
                      </c:pt>
                      <c:pt idx="1727">
                        <c:v>86.5</c:v>
                      </c:pt>
                      <c:pt idx="1728">
                        <c:v>86.55</c:v>
                      </c:pt>
                      <c:pt idx="1729">
                        <c:v>86.6</c:v>
                      </c:pt>
                      <c:pt idx="1730">
                        <c:v>86.65</c:v>
                      </c:pt>
                      <c:pt idx="1731">
                        <c:v>86.7</c:v>
                      </c:pt>
                      <c:pt idx="1732">
                        <c:v>86.75</c:v>
                      </c:pt>
                      <c:pt idx="1733">
                        <c:v>86.8</c:v>
                      </c:pt>
                      <c:pt idx="1734">
                        <c:v>86.85</c:v>
                      </c:pt>
                      <c:pt idx="1735">
                        <c:v>86.9</c:v>
                      </c:pt>
                      <c:pt idx="1736">
                        <c:v>86.95</c:v>
                      </c:pt>
                      <c:pt idx="1737">
                        <c:v>87</c:v>
                      </c:pt>
                      <c:pt idx="1738">
                        <c:v>87.05</c:v>
                      </c:pt>
                      <c:pt idx="1739">
                        <c:v>87.1</c:v>
                      </c:pt>
                      <c:pt idx="1740">
                        <c:v>87.15</c:v>
                      </c:pt>
                      <c:pt idx="1741">
                        <c:v>87.2</c:v>
                      </c:pt>
                      <c:pt idx="1742">
                        <c:v>87.25</c:v>
                      </c:pt>
                      <c:pt idx="1743">
                        <c:v>87.3</c:v>
                      </c:pt>
                      <c:pt idx="1744">
                        <c:v>87.35</c:v>
                      </c:pt>
                      <c:pt idx="1745">
                        <c:v>87.4</c:v>
                      </c:pt>
                      <c:pt idx="1746">
                        <c:v>87.45</c:v>
                      </c:pt>
                      <c:pt idx="1747">
                        <c:v>87.5</c:v>
                      </c:pt>
                      <c:pt idx="1748">
                        <c:v>87.55</c:v>
                      </c:pt>
                      <c:pt idx="1749">
                        <c:v>87.6</c:v>
                      </c:pt>
                      <c:pt idx="1750">
                        <c:v>87.65</c:v>
                      </c:pt>
                      <c:pt idx="1751">
                        <c:v>87.7</c:v>
                      </c:pt>
                      <c:pt idx="1752">
                        <c:v>87.75</c:v>
                      </c:pt>
                      <c:pt idx="1753">
                        <c:v>87.8</c:v>
                      </c:pt>
                      <c:pt idx="1754">
                        <c:v>87.85</c:v>
                      </c:pt>
                      <c:pt idx="1755">
                        <c:v>87.9</c:v>
                      </c:pt>
                      <c:pt idx="1756">
                        <c:v>87.95</c:v>
                      </c:pt>
                      <c:pt idx="1757">
                        <c:v>88</c:v>
                      </c:pt>
                      <c:pt idx="1758">
                        <c:v>88.05</c:v>
                      </c:pt>
                      <c:pt idx="1759">
                        <c:v>88.1</c:v>
                      </c:pt>
                      <c:pt idx="1760">
                        <c:v>88.15</c:v>
                      </c:pt>
                      <c:pt idx="1761">
                        <c:v>88.2</c:v>
                      </c:pt>
                      <c:pt idx="1762">
                        <c:v>88.25</c:v>
                      </c:pt>
                      <c:pt idx="1763">
                        <c:v>88.3</c:v>
                      </c:pt>
                      <c:pt idx="1764">
                        <c:v>88.35</c:v>
                      </c:pt>
                      <c:pt idx="1765">
                        <c:v>88.4</c:v>
                      </c:pt>
                      <c:pt idx="1766">
                        <c:v>88.45</c:v>
                      </c:pt>
                      <c:pt idx="1767">
                        <c:v>88.5</c:v>
                      </c:pt>
                      <c:pt idx="1768">
                        <c:v>88.55</c:v>
                      </c:pt>
                      <c:pt idx="1769">
                        <c:v>88.6</c:v>
                      </c:pt>
                      <c:pt idx="1770">
                        <c:v>88.65</c:v>
                      </c:pt>
                      <c:pt idx="1771">
                        <c:v>88.7</c:v>
                      </c:pt>
                      <c:pt idx="1772">
                        <c:v>88.75</c:v>
                      </c:pt>
                      <c:pt idx="1773">
                        <c:v>88.8</c:v>
                      </c:pt>
                      <c:pt idx="1774">
                        <c:v>88.85</c:v>
                      </c:pt>
                      <c:pt idx="1775">
                        <c:v>88.9</c:v>
                      </c:pt>
                      <c:pt idx="1776">
                        <c:v>88.95</c:v>
                      </c:pt>
                      <c:pt idx="1777">
                        <c:v>89</c:v>
                      </c:pt>
                      <c:pt idx="1778">
                        <c:v>89.05</c:v>
                      </c:pt>
                      <c:pt idx="1779">
                        <c:v>89.1</c:v>
                      </c:pt>
                      <c:pt idx="1780">
                        <c:v>89.15</c:v>
                      </c:pt>
                      <c:pt idx="1781">
                        <c:v>89.2</c:v>
                      </c:pt>
                      <c:pt idx="1782">
                        <c:v>89.25</c:v>
                      </c:pt>
                      <c:pt idx="1783">
                        <c:v>89.3</c:v>
                      </c:pt>
                      <c:pt idx="1784">
                        <c:v>89.35</c:v>
                      </c:pt>
                      <c:pt idx="1785">
                        <c:v>89.4</c:v>
                      </c:pt>
                      <c:pt idx="1786">
                        <c:v>89.45</c:v>
                      </c:pt>
                      <c:pt idx="1787">
                        <c:v>89.5</c:v>
                      </c:pt>
                      <c:pt idx="1788">
                        <c:v>89.55</c:v>
                      </c:pt>
                      <c:pt idx="1789">
                        <c:v>89.6</c:v>
                      </c:pt>
                      <c:pt idx="1790">
                        <c:v>89.65</c:v>
                      </c:pt>
                      <c:pt idx="1791">
                        <c:v>89.7</c:v>
                      </c:pt>
                      <c:pt idx="1792">
                        <c:v>89.75</c:v>
                      </c:pt>
                      <c:pt idx="1793">
                        <c:v>89.8</c:v>
                      </c:pt>
                      <c:pt idx="1794">
                        <c:v>89.85</c:v>
                      </c:pt>
                      <c:pt idx="1795">
                        <c:v>89.9</c:v>
                      </c:pt>
                      <c:pt idx="1796">
                        <c:v>89.95</c:v>
                      </c:pt>
                      <c:pt idx="1797">
                        <c:v>90</c:v>
                      </c:pt>
                      <c:pt idx="1798">
                        <c:v>90.05</c:v>
                      </c:pt>
                      <c:pt idx="1799">
                        <c:v>90.1</c:v>
                      </c:pt>
                      <c:pt idx="1800">
                        <c:v>90.15</c:v>
                      </c:pt>
                      <c:pt idx="1801">
                        <c:v>90.2</c:v>
                      </c:pt>
                      <c:pt idx="1802">
                        <c:v>90.25</c:v>
                      </c:pt>
                      <c:pt idx="1803">
                        <c:v>90.3</c:v>
                      </c:pt>
                      <c:pt idx="1804">
                        <c:v>90.35</c:v>
                      </c:pt>
                      <c:pt idx="1805">
                        <c:v>90.4</c:v>
                      </c:pt>
                      <c:pt idx="1806">
                        <c:v>90.45</c:v>
                      </c:pt>
                      <c:pt idx="1807">
                        <c:v>90.5</c:v>
                      </c:pt>
                      <c:pt idx="1808">
                        <c:v>90.55</c:v>
                      </c:pt>
                      <c:pt idx="1809">
                        <c:v>90.6</c:v>
                      </c:pt>
                      <c:pt idx="1810">
                        <c:v>90.65</c:v>
                      </c:pt>
                      <c:pt idx="1811">
                        <c:v>90.7</c:v>
                      </c:pt>
                      <c:pt idx="1812">
                        <c:v>90.75</c:v>
                      </c:pt>
                      <c:pt idx="1813">
                        <c:v>90.8</c:v>
                      </c:pt>
                      <c:pt idx="1814">
                        <c:v>90.85</c:v>
                      </c:pt>
                      <c:pt idx="1815">
                        <c:v>90.9</c:v>
                      </c:pt>
                      <c:pt idx="1816">
                        <c:v>90.95</c:v>
                      </c:pt>
                      <c:pt idx="1817">
                        <c:v>91</c:v>
                      </c:pt>
                      <c:pt idx="1818">
                        <c:v>91.05</c:v>
                      </c:pt>
                      <c:pt idx="1819">
                        <c:v>91.1</c:v>
                      </c:pt>
                      <c:pt idx="1820">
                        <c:v>91.15</c:v>
                      </c:pt>
                      <c:pt idx="1821">
                        <c:v>91.2</c:v>
                      </c:pt>
                      <c:pt idx="1822">
                        <c:v>91.25</c:v>
                      </c:pt>
                      <c:pt idx="1823">
                        <c:v>91.3</c:v>
                      </c:pt>
                      <c:pt idx="1824">
                        <c:v>91.35</c:v>
                      </c:pt>
                      <c:pt idx="1825">
                        <c:v>91.4</c:v>
                      </c:pt>
                      <c:pt idx="1826">
                        <c:v>91.45</c:v>
                      </c:pt>
                      <c:pt idx="1827">
                        <c:v>91.5</c:v>
                      </c:pt>
                      <c:pt idx="1828">
                        <c:v>91.55</c:v>
                      </c:pt>
                      <c:pt idx="1829">
                        <c:v>91.6</c:v>
                      </c:pt>
                      <c:pt idx="1830">
                        <c:v>91.65</c:v>
                      </c:pt>
                      <c:pt idx="1831">
                        <c:v>91.7</c:v>
                      </c:pt>
                      <c:pt idx="1832">
                        <c:v>91.75</c:v>
                      </c:pt>
                      <c:pt idx="1833">
                        <c:v>91.8</c:v>
                      </c:pt>
                      <c:pt idx="1834">
                        <c:v>91.85</c:v>
                      </c:pt>
                      <c:pt idx="1835">
                        <c:v>91.9</c:v>
                      </c:pt>
                      <c:pt idx="1836">
                        <c:v>91.95</c:v>
                      </c:pt>
                      <c:pt idx="1837">
                        <c:v>92</c:v>
                      </c:pt>
                      <c:pt idx="1838">
                        <c:v>92.05</c:v>
                      </c:pt>
                      <c:pt idx="1839">
                        <c:v>92.1</c:v>
                      </c:pt>
                      <c:pt idx="1840">
                        <c:v>92.15</c:v>
                      </c:pt>
                      <c:pt idx="1841">
                        <c:v>92.2</c:v>
                      </c:pt>
                      <c:pt idx="1842">
                        <c:v>92.25</c:v>
                      </c:pt>
                      <c:pt idx="1843">
                        <c:v>92.3</c:v>
                      </c:pt>
                      <c:pt idx="1844">
                        <c:v>92.35</c:v>
                      </c:pt>
                      <c:pt idx="1845">
                        <c:v>92.4</c:v>
                      </c:pt>
                      <c:pt idx="1846">
                        <c:v>92.45</c:v>
                      </c:pt>
                      <c:pt idx="1847">
                        <c:v>92.5</c:v>
                      </c:pt>
                      <c:pt idx="1848">
                        <c:v>92.55</c:v>
                      </c:pt>
                      <c:pt idx="1849">
                        <c:v>92.6</c:v>
                      </c:pt>
                      <c:pt idx="1850">
                        <c:v>92.65</c:v>
                      </c:pt>
                      <c:pt idx="1851">
                        <c:v>92.7</c:v>
                      </c:pt>
                      <c:pt idx="1852">
                        <c:v>92.75</c:v>
                      </c:pt>
                      <c:pt idx="1853">
                        <c:v>92.8</c:v>
                      </c:pt>
                      <c:pt idx="1854">
                        <c:v>92.85</c:v>
                      </c:pt>
                      <c:pt idx="1855">
                        <c:v>92.9</c:v>
                      </c:pt>
                      <c:pt idx="1856">
                        <c:v>92.95</c:v>
                      </c:pt>
                      <c:pt idx="1857">
                        <c:v>93</c:v>
                      </c:pt>
                      <c:pt idx="1858">
                        <c:v>93.05</c:v>
                      </c:pt>
                      <c:pt idx="1859">
                        <c:v>93.1</c:v>
                      </c:pt>
                      <c:pt idx="1860">
                        <c:v>93.15</c:v>
                      </c:pt>
                      <c:pt idx="1861">
                        <c:v>93.2</c:v>
                      </c:pt>
                      <c:pt idx="1862">
                        <c:v>93.25</c:v>
                      </c:pt>
                      <c:pt idx="1863">
                        <c:v>93.3</c:v>
                      </c:pt>
                      <c:pt idx="1864">
                        <c:v>93.35</c:v>
                      </c:pt>
                      <c:pt idx="1865">
                        <c:v>93.4</c:v>
                      </c:pt>
                      <c:pt idx="1866">
                        <c:v>93.45</c:v>
                      </c:pt>
                      <c:pt idx="1867">
                        <c:v>93.5</c:v>
                      </c:pt>
                      <c:pt idx="1868">
                        <c:v>93.55</c:v>
                      </c:pt>
                      <c:pt idx="1869">
                        <c:v>93.6</c:v>
                      </c:pt>
                      <c:pt idx="1870">
                        <c:v>93.65</c:v>
                      </c:pt>
                      <c:pt idx="1871">
                        <c:v>93.7</c:v>
                      </c:pt>
                      <c:pt idx="1872">
                        <c:v>93.75</c:v>
                      </c:pt>
                      <c:pt idx="1873">
                        <c:v>93.8</c:v>
                      </c:pt>
                      <c:pt idx="1874">
                        <c:v>93.85</c:v>
                      </c:pt>
                      <c:pt idx="1875">
                        <c:v>93.9</c:v>
                      </c:pt>
                      <c:pt idx="1876">
                        <c:v>93.95</c:v>
                      </c:pt>
                      <c:pt idx="1877">
                        <c:v>94</c:v>
                      </c:pt>
                      <c:pt idx="1878">
                        <c:v>94.05</c:v>
                      </c:pt>
                      <c:pt idx="1879">
                        <c:v>94.1</c:v>
                      </c:pt>
                      <c:pt idx="1880">
                        <c:v>94.15</c:v>
                      </c:pt>
                      <c:pt idx="1881">
                        <c:v>94.2</c:v>
                      </c:pt>
                      <c:pt idx="1882">
                        <c:v>94.25</c:v>
                      </c:pt>
                      <c:pt idx="1883">
                        <c:v>94.3</c:v>
                      </c:pt>
                      <c:pt idx="1884">
                        <c:v>94.35</c:v>
                      </c:pt>
                      <c:pt idx="1885">
                        <c:v>94.4</c:v>
                      </c:pt>
                      <c:pt idx="1886">
                        <c:v>94.45</c:v>
                      </c:pt>
                      <c:pt idx="1887">
                        <c:v>94.5</c:v>
                      </c:pt>
                      <c:pt idx="1888">
                        <c:v>94.55</c:v>
                      </c:pt>
                      <c:pt idx="1889">
                        <c:v>94.6</c:v>
                      </c:pt>
                      <c:pt idx="1890">
                        <c:v>94.65</c:v>
                      </c:pt>
                      <c:pt idx="1891">
                        <c:v>94.7</c:v>
                      </c:pt>
                      <c:pt idx="1892">
                        <c:v>94.75</c:v>
                      </c:pt>
                      <c:pt idx="1893">
                        <c:v>94.8</c:v>
                      </c:pt>
                      <c:pt idx="1894">
                        <c:v>94.85</c:v>
                      </c:pt>
                      <c:pt idx="1895">
                        <c:v>94.9</c:v>
                      </c:pt>
                      <c:pt idx="1896">
                        <c:v>94.95</c:v>
                      </c:pt>
                      <c:pt idx="1897">
                        <c:v>95</c:v>
                      </c:pt>
                      <c:pt idx="1898">
                        <c:v>95.05</c:v>
                      </c:pt>
                      <c:pt idx="1899">
                        <c:v>95.1</c:v>
                      </c:pt>
                      <c:pt idx="1900">
                        <c:v>95.15</c:v>
                      </c:pt>
                      <c:pt idx="1901">
                        <c:v>95.2</c:v>
                      </c:pt>
                      <c:pt idx="1902">
                        <c:v>95.25</c:v>
                      </c:pt>
                      <c:pt idx="1903">
                        <c:v>95.3</c:v>
                      </c:pt>
                      <c:pt idx="1904">
                        <c:v>95.35</c:v>
                      </c:pt>
                      <c:pt idx="1905">
                        <c:v>95.4</c:v>
                      </c:pt>
                      <c:pt idx="1906">
                        <c:v>95.45</c:v>
                      </c:pt>
                      <c:pt idx="1907">
                        <c:v>95.5</c:v>
                      </c:pt>
                      <c:pt idx="1908">
                        <c:v>95.55</c:v>
                      </c:pt>
                      <c:pt idx="1909">
                        <c:v>95.6</c:v>
                      </c:pt>
                      <c:pt idx="1910">
                        <c:v>95.65</c:v>
                      </c:pt>
                      <c:pt idx="1911">
                        <c:v>95.7</c:v>
                      </c:pt>
                      <c:pt idx="1912">
                        <c:v>95.75</c:v>
                      </c:pt>
                      <c:pt idx="1913">
                        <c:v>95.8</c:v>
                      </c:pt>
                      <c:pt idx="1914">
                        <c:v>95.85</c:v>
                      </c:pt>
                      <c:pt idx="1915">
                        <c:v>95.9</c:v>
                      </c:pt>
                      <c:pt idx="1916">
                        <c:v>95.95</c:v>
                      </c:pt>
                      <c:pt idx="1917">
                        <c:v>96</c:v>
                      </c:pt>
                      <c:pt idx="1918">
                        <c:v>96.05</c:v>
                      </c:pt>
                      <c:pt idx="1919">
                        <c:v>96.1</c:v>
                      </c:pt>
                      <c:pt idx="1920">
                        <c:v>96.15</c:v>
                      </c:pt>
                      <c:pt idx="1921">
                        <c:v>96.2</c:v>
                      </c:pt>
                      <c:pt idx="1922">
                        <c:v>96.25</c:v>
                      </c:pt>
                      <c:pt idx="1923">
                        <c:v>96.3</c:v>
                      </c:pt>
                      <c:pt idx="1924">
                        <c:v>96.35</c:v>
                      </c:pt>
                      <c:pt idx="1925">
                        <c:v>96.4</c:v>
                      </c:pt>
                      <c:pt idx="1926">
                        <c:v>96.45</c:v>
                      </c:pt>
                      <c:pt idx="1927">
                        <c:v>96.5</c:v>
                      </c:pt>
                      <c:pt idx="1928">
                        <c:v>96.55</c:v>
                      </c:pt>
                      <c:pt idx="1929">
                        <c:v>96.6</c:v>
                      </c:pt>
                      <c:pt idx="1930">
                        <c:v>96.65</c:v>
                      </c:pt>
                      <c:pt idx="1931">
                        <c:v>96.7</c:v>
                      </c:pt>
                      <c:pt idx="1932">
                        <c:v>96.75</c:v>
                      </c:pt>
                      <c:pt idx="1933">
                        <c:v>96.8</c:v>
                      </c:pt>
                      <c:pt idx="1934">
                        <c:v>96.85</c:v>
                      </c:pt>
                      <c:pt idx="1935">
                        <c:v>96.9</c:v>
                      </c:pt>
                      <c:pt idx="1936">
                        <c:v>96.95</c:v>
                      </c:pt>
                      <c:pt idx="1937">
                        <c:v>97</c:v>
                      </c:pt>
                      <c:pt idx="1938">
                        <c:v>97.05</c:v>
                      </c:pt>
                      <c:pt idx="1939">
                        <c:v>97.1</c:v>
                      </c:pt>
                      <c:pt idx="1940">
                        <c:v>97.15</c:v>
                      </c:pt>
                      <c:pt idx="1941">
                        <c:v>97.2</c:v>
                      </c:pt>
                      <c:pt idx="1942">
                        <c:v>97.25</c:v>
                      </c:pt>
                      <c:pt idx="1943">
                        <c:v>97.3</c:v>
                      </c:pt>
                      <c:pt idx="1944">
                        <c:v>97.35</c:v>
                      </c:pt>
                      <c:pt idx="1945">
                        <c:v>97.4</c:v>
                      </c:pt>
                      <c:pt idx="1946">
                        <c:v>97.45</c:v>
                      </c:pt>
                      <c:pt idx="1947">
                        <c:v>97.5</c:v>
                      </c:pt>
                      <c:pt idx="1948">
                        <c:v>97.55</c:v>
                      </c:pt>
                      <c:pt idx="1949">
                        <c:v>97.6</c:v>
                      </c:pt>
                      <c:pt idx="1950">
                        <c:v>97.65</c:v>
                      </c:pt>
                      <c:pt idx="1951">
                        <c:v>97.7</c:v>
                      </c:pt>
                      <c:pt idx="1952">
                        <c:v>97.75</c:v>
                      </c:pt>
                      <c:pt idx="1953">
                        <c:v>97.8</c:v>
                      </c:pt>
                      <c:pt idx="1954">
                        <c:v>97.85</c:v>
                      </c:pt>
                      <c:pt idx="1955">
                        <c:v>97.9</c:v>
                      </c:pt>
                      <c:pt idx="1956">
                        <c:v>97.95</c:v>
                      </c:pt>
                      <c:pt idx="1957">
                        <c:v>98</c:v>
                      </c:pt>
                      <c:pt idx="1958">
                        <c:v>98.05</c:v>
                      </c:pt>
                      <c:pt idx="1959">
                        <c:v>98.1</c:v>
                      </c:pt>
                      <c:pt idx="1960">
                        <c:v>98.15</c:v>
                      </c:pt>
                      <c:pt idx="1961">
                        <c:v>98.2</c:v>
                      </c:pt>
                      <c:pt idx="1962">
                        <c:v>98.25</c:v>
                      </c:pt>
                      <c:pt idx="1963">
                        <c:v>98.3</c:v>
                      </c:pt>
                      <c:pt idx="1964">
                        <c:v>98.35</c:v>
                      </c:pt>
                      <c:pt idx="1965">
                        <c:v>98.4</c:v>
                      </c:pt>
                      <c:pt idx="1966">
                        <c:v>98.45</c:v>
                      </c:pt>
                      <c:pt idx="1967">
                        <c:v>98.5</c:v>
                      </c:pt>
                      <c:pt idx="1968">
                        <c:v>98.55</c:v>
                      </c:pt>
                      <c:pt idx="1969">
                        <c:v>98.6</c:v>
                      </c:pt>
                      <c:pt idx="1970">
                        <c:v>98.65</c:v>
                      </c:pt>
                      <c:pt idx="1971">
                        <c:v>98.7</c:v>
                      </c:pt>
                      <c:pt idx="1972">
                        <c:v>98.75</c:v>
                      </c:pt>
                      <c:pt idx="1973">
                        <c:v>98.8</c:v>
                      </c:pt>
                      <c:pt idx="1974">
                        <c:v>98.85</c:v>
                      </c:pt>
                      <c:pt idx="1975">
                        <c:v>98.9</c:v>
                      </c:pt>
                      <c:pt idx="1976">
                        <c:v>98.95</c:v>
                      </c:pt>
                      <c:pt idx="1977">
                        <c:v>99</c:v>
                      </c:pt>
                      <c:pt idx="1978">
                        <c:v>99.05</c:v>
                      </c:pt>
                      <c:pt idx="1979">
                        <c:v>99.1</c:v>
                      </c:pt>
                      <c:pt idx="1980">
                        <c:v>99.15</c:v>
                      </c:pt>
                      <c:pt idx="1981">
                        <c:v>99.2</c:v>
                      </c:pt>
                      <c:pt idx="1982">
                        <c:v>99.25</c:v>
                      </c:pt>
                      <c:pt idx="1983">
                        <c:v>99.3</c:v>
                      </c:pt>
                      <c:pt idx="1984">
                        <c:v>99.35</c:v>
                      </c:pt>
                      <c:pt idx="1985">
                        <c:v>99.4</c:v>
                      </c:pt>
                      <c:pt idx="1986">
                        <c:v>99.45</c:v>
                      </c:pt>
                      <c:pt idx="1987">
                        <c:v>99.5</c:v>
                      </c:pt>
                      <c:pt idx="1988">
                        <c:v>99.55</c:v>
                      </c:pt>
                      <c:pt idx="1989">
                        <c:v>99.6</c:v>
                      </c:pt>
                      <c:pt idx="1990">
                        <c:v>99.65</c:v>
                      </c:pt>
                      <c:pt idx="1991">
                        <c:v>99.7</c:v>
                      </c:pt>
                      <c:pt idx="1992">
                        <c:v>99.75</c:v>
                      </c:pt>
                      <c:pt idx="1993">
                        <c:v>99.8</c:v>
                      </c:pt>
                      <c:pt idx="1994">
                        <c:v>99.85</c:v>
                      </c:pt>
                      <c:pt idx="1995">
                        <c:v>99.9</c:v>
                      </c:pt>
                      <c:pt idx="1996">
                        <c:v>99.95</c:v>
                      </c:pt>
                      <c:pt idx="1997">
                        <c:v>100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Значения!$H$5:$H$2002</c15:sqref>
                        </c15:formulaRef>
                      </c:ext>
                    </c:extLst>
                    <c:numCache>
                      <c:formatCode>0.00E+00</c:formatCode>
                      <c:ptCount val="1998"/>
                      <c:pt idx="0">
                        <c:v>2.1370035949999999E-11</c:v>
                      </c:pt>
                      <c:pt idx="1">
                        <c:v>9.3321747900000005E-12</c:v>
                      </c:pt>
                      <c:pt idx="2">
                        <c:v>1.063321306E-11</c:v>
                      </c:pt>
                      <c:pt idx="3">
                        <c:v>1.325837964E-11</c:v>
                      </c:pt>
                      <c:pt idx="4">
                        <c:v>1.140030431E-11</c:v>
                      </c:pt>
                      <c:pt idx="5">
                        <c:v>1.028625709E-11</c:v>
                      </c:pt>
                      <c:pt idx="6">
                        <c:v>1.054493472E-11</c:v>
                      </c:pt>
                      <c:pt idx="7">
                        <c:v>1.6145031489999999E-11</c:v>
                      </c:pt>
                      <c:pt idx="8">
                        <c:v>7.5081191260000008E-12</c:v>
                      </c:pt>
                      <c:pt idx="9">
                        <c:v>1.1159919340000001E-11</c:v>
                      </c:pt>
                      <c:pt idx="10">
                        <c:v>8.3385911019999997E-12</c:v>
                      </c:pt>
                      <c:pt idx="11">
                        <c:v>7.2076723930000001E-12</c:v>
                      </c:pt>
                      <c:pt idx="12">
                        <c:v>8.9904837050000006E-12</c:v>
                      </c:pt>
                      <c:pt idx="13">
                        <c:v>4.2754379899999999E-11</c:v>
                      </c:pt>
                      <c:pt idx="14">
                        <c:v>1.3340421820000001E-10</c:v>
                      </c:pt>
                      <c:pt idx="15">
                        <c:v>2.3934693119999999E-10</c:v>
                      </c:pt>
                      <c:pt idx="16">
                        <c:v>3.3126981710000001E-10</c:v>
                      </c:pt>
                      <c:pt idx="17">
                        <c:v>3.368464396E-10</c:v>
                      </c:pt>
                      <c:pt idx="18">
                        <c:v>3.3549293900000002E-10</c:v>
                      </c:pt>
                      <c:pt idx="19">
                        <c:v>2.9326072129999998E-10</c:v>
                      </c:pt>
                      <c:pt idx="20">
                        <c:v>2.2583951379999999E-10</c:v>
                      </c:pt>
                      <c:pt idx="21">
                        <c:v>1.3673923100000001E-10</c:v>
                      </c:pt>
                      <c:pt idx="22">
                        <c:v>1.7268804439999999E-11</c:v>
                      </c:pt>
                      <c:pt idx="23">
                        <c:v>5.8577027779999999E-12</c:v>
                      </c:pt>
                      <c:pt idx="24">
                        <c:v>1.016869748E-11</c:v>
                      </c:pt>
                      <c:pt idx="25">
                        <c:v>1.6845394870000001E-11</c:v>
                      </c:pt>
                      <c:pt idx="26">
                        <c:v>3.8442263259999998E-11</c:v>
                      </c:pt>
                      <c:pt idx="27">
                        <c:v>4.9056210479999997E-11</c:v>
                      </c:pt>
                      <c:pt idx="28">
                        <c:v>1.12335162E-10</c:v>
                      </c:pt>
                      <c:pt idx="29">
                        <c:v>5.6587662329999999E-10</c:v>
                      </c:pt>
                      <c:pt idx="30">
                        <c:v>2.611958649E-9</c:v>
                      </c:pt>
                      <c:pt idx="31">
                        <c:v>5.2219628620000002E-9</c:v>
                      </c:pt>
                      <c:pt idx="32">
                        <c:v>7.151338632E-9</c:v>
                      </c:pt>
                      <c:pt idx="33">
                        <c:v>8.4966638169999995E-9</c:v>
                      </c:pt>
                      <c:pt idx="34">
                        <c:v>9.6655936590000004E-9</c:v>
                      </c:pt>
                      <c:pt idx="35">
                        <c:v>1.0683819159999999E-8</c:v>
                      </c:pt>
                      <c:pt idx="36">
                        <c:v>1.102792169E-8</c:v>
                      </c:pt>
                      <c:pt idx="37">
                        <c:v>1.114493298E-8</c:v>
                      </c:pt>
                      <c:pt idx="38">
                        <c:v>1.098416913E-8</c:v>
                      </c:pt>
                      <c:pt idx="39">
                        <c:v>1.1467813369999999E-8</c:v>
                      </c:pt>
                      <c:pt idx="40">
                        <c:v>1.0534017210000001E-8</c:v>
                      </c:pt>
                      <c:pt idx="41">
                        <c:v>1.019825824E-8</c:v>
                      </c:pt>
                      <c:pt idx="42">
                        <c:v>1.007293182E-8</c:v>
                      </c:pt>
                      <c:pt idx="43">
                        <c:v>8.5429947559999992E-9</c:v>
                      </c:pt>
                      <c:pt idx="44">
                        <c:v>6.7709149400000002E-9</c:v>
                      </c:pt>
                      <c:pt idx="45">
                        <c:v>5.6847873079999997E-9</c:v>
                      </c:pt>
                      <c:pt idx="46">
                        <c:v>2.8097926209999999E-9</c:v>
                      </c:pt>
                      <c:pt idx="47">
                        <c:v>8.0317086320000001E-11</c:v>
                      </c:pt>
                      <c:pt idx="48">
                        <c:v>6.3644970369999997E-12</c:v>
                      </c:pt>
                      <c:pt idx="49">
                        <c:v>5.6536622169999999E-13</c:v>
                      </c:pt>
                      <c:pt idx="50">
                        <c:v>1.6993710039999999E-12</c:v>
                      </c:pt>
                      <c:pt idx="51">
                        <c:v>5.7990694490000002E-13</c:v>
                      </c:pt>
                      <c:pt idx="52">
                        <c:v>1.8074694300000001E-12</c:v>
                      </c:pt>
                      <c:pt idx="53">
                        <c:v>4.7494218840000002E-13</c:v>
                      </c:pt>
                      <c:pt idx="54">
                        <c:v>5.4574318149999999E-12</c:v>
                      </c:pt>
                      <c:pt idx="55">
                        <c:v>6.3208748130000002E-12</c:v>
                      </c:pt>
                      <c:pt idx="56">
                        <c:v>2.1123764629999999E-12</c:v>
                      </c:pt>
                      <c:pt idx="57">
                        <c:v>2.5061023140000001E-12</c:v>
                      </c:pt>
                      <c:pt idx="58">
                        <c:v>2.6986663770000001E-12</c:v>
                      </c:pt>
                      <c:pt idx="59">
                        <c:v>2.607964409E-12</c:v>
                      </c:pt>
                      <c:pt idx="60">
                        <c:v>3.3023213070000001E-12</c:v>
                      </c:pt>
                      <c:pt idx="61">
                        <c:v>2.1359164439999998E-12</c:v>
                      </c:pt>
                      <c:pt idx="62">
                        <c:v>7.2515574269999999E-12</c:v>
                      </c:pt>
                      <c:pt idx="63">
                        <c:v>3.6368965559999998E-12</c:v>
                      </c:pt>
                      <c:pt idx="64">
                        <c:v>3.2352675230000001E-12</c:v>
                      </c:pt>
                      <c:pt idx="65">
                        <c:v>1.610876688E-12</c:v>
                      </c:pt>
                      <c:pt idx="66">
                        <c:v>2.722468518E-12</c:v>
                      </c:pt>
                      <c:pt idx="67">
                        <c:v>1.209957698E-12</c:v>
                      </c:pt>
                      <c:pt idx="68">
                        <c:v>3.259308242E-14</c:v>
                      </c:pt>
                      <c:pt idx="69">
                        <c:v>1.075710809E-12</c:v>
                      </c:pt>
                      <c:pt idx="70">
                        <c:v>7.4751088569999998E-13</c:v>
                      </c:pt>
                      <c:pt idx="71">
                        <c:v>4.9999999119999999E-15</c:v>
                      </c:pt>
                      <c:pt idx="72">
                        <c:v>5.0694100610000004E-13</c:v>
                      </c:pt>
                      <c:pt idx="73">
                        <c:v>3.0418929089999997E-13</c:v>
                      </c:pt>
                      <c:pt idx="74">
                        <c:v>2.108069795E-12</c:v>
                      </c:pt>
                      <c:pt idx="75">
                        <c:v>4.9999999119999999E-15</c:v>
                      </c:pt>
                      <c:pt idx="76">
                        <c:v>4.9999999119999999E-15</c:v>
                      </c:pt>
                      <c:pt idx="77">
                        <c:v>7.0354914389999997E-13</c:v>
                      </c:pt>
                      <c:pt idx="78">
                        <c:v>2.2685115500000001E-12</c:v>
                      </c:pt>
                      <c:pt idx="79">
                        <c:v>1.128625405E-12</c:v>
                      </c:pt>
                      <c:pt idx="80">
                        <c:v>5.0700269719999999E-13</c:v>
                      </c:pt>
                      <c:pt idx="81">
                        <c:v>4.9999999119999999E-15</c:v>
                      </c:pt>
                      <c:pt idx="82">
                        <c:v>4.9999999119999999E-15</c:v>
                      </c:pt>
                      <c:pt idx="83">
                        <c:v>5.7676560469999996E-14</c:v>
                      </c:pt>
                      <c:pt idx="84">
                        <c:v>1.0608460719999999E-12</c:v>
                      </c:pt>
                      <c:pt idx="85">
                        <c:v>6.1277014280000004E-13</c:v>
                      </c:pt>
                      <c:pt idx="86">
                        <c:v>7.8036630430000004E-14</c:v>
                      </c:pt>
                      <c:pt idx="87">
                        <c:v>1.626258671E-13</c:v>
                      </c:pt>
                      <c:pt idx="88">
                        <c:v>1.6850775330000001E-12</c:v>
                      </c:pt>
                      <c:pt idx="89">
                        <c:v>4.9999999119999999E-15</c:v>
                      </c:pt>
                      <c:pt idx="90">
                        <c:v>8.0579726919999998E-13</c:v>
                      </c:pt>
                      <c:pt idx="91">
                        <c:v>3.5549856239999998E-13</c:v>
                      </c:pt>
                      <c:pt idx="92">
                        <c:v>1.8275053779999998E-12</c:v>
                      </c:pt>
                      <c:pt idx="93">
                        <c:v>4.9999999119999999E-15</c:v>
                      </c:pt>
                      <c:pt idx="94">
                        <c:v>7.3297772470000006E-14</c:v>
                      </c:pt>
                      <c:pt idx="95">
                        <c:v>4.7007986700000003E-13</c:v>
                      </c:pt>
                      <c:pt idx="96">
                        <c:v>2.9779878649999999E-13</c:v>
                      </c:pt>
                      <c:pt idx="97">
                        <c:v>2.4385002479999999E-13</c:v>
                      </c:pt>
                      <c:pt idx="98">
                        <c:v>5.2057099949999996E-13</c:v>
                      </c:pt>
                      <c:pt idx="99">
                        <c:v>4.9999999119999999E-15</c:v>
                      </c:pt>
                      <c:pt idx="100">
                        <c:v>5.5026973650000002E-13</c:v>
                      </c:pt>
                      <c:pt idx="101">
                        <c:v>4.9999999119999999E-15</c:v>
                      </c:pt>
                      <c:pt idx="102">
                        <c:v>4.9999999119999999E-15</c:v>
                      </c:pt>
                      <c:pt idx="103">
                        <c:v>4.9999999119999999E-15</c:v>
                      </c:pt>
                      <c:pt idx="104">
                        <c:v>7.7992647060000001E-13</c:v>
                      </c:pt>
                      <c:pt idx="105">
                        <c:v>4.9999999119999999E-15</c:v>
                      </c:pt>
                      <c:pt idx="106">
                        <c:v>3.0536245190000001E-13</c:v>
                      </c:pt>
                      <c:pt idx="107">
                        <c:v>6.4730046409999999E-13</c:v>
                      </c:pt>
                      <c:pt idx="108">
                        <c:v>1.4508826000000001E-12</c:v>
                      </c:pt>
                      <c:pt idx="109">
                        <c:v>8.4975022890000006E-15</c:v>
                      </c:pt>
                      <c:pt idx="110">
                        <c:v>4.9999999119999999E-15</c:v>
                      </c:pt>
                      <c:pt idx="111">
                        <c:v>1.2405981189999999E-12</c:v>
                      </c:pt>
                      <c:pt idx="112">
                        <c:v>7.0634307860000004E-13</c:v>
                      </c:pt>
                      <c:pt idx="113">
                        <c:v>2.396892797E-12</c:v>
                      </c:pt>
                      <c:pt idx="114">
                        <c:v>1.947057099E-12</c:v>
                      </c:pt>
                      <c:pt idx="115">
                        <c:v>8.4263290789999998E-12</c:v>
                      </c:pt>
                      <c:pt idx="116">
                        <c:v>2.8853336820000001E-12</c:v>
                      </c:pt>
                      <c:pt idx="117">
                        <c:v>5.72047661E-12</c:v>
                      </c:pt>
                      <c:pt idx="118">
                        <c:v>4.8549653879999996E-12</c:v>
                      </c:pt>
                      <c:pt idx="119">
                        <c:v>6.0103801280000001E-12</c:v>
                      </c:pt>
                      <c:pt idx="120">
                        <c:v>1.557020355E-12</c:v>
                      </c:pt>
                      <c:pt idx="121">
                        <c:v>1.9443249090000001E-12</c:v>
                      </c:pt>
                      <c:pt idx="122">
                        <c:v>6.0674473259999996E-12</c:v>
                      </c:pt>
                      <c:pt idx="123">
                        <c:v>6.7592884410000002E-12</c:v>
                      </c:pt>
                      <c:pt idx="124">
                        <c:v>4.2668390520000002E-12</c:v>
                      </c:pt>
                      <c:pt idx="125">
                        <c:v>4.7019796909999998E-12</c:v>
                      </c:pt>
                      <c:pt idx="126">
                        <c:v>1.80121792E-12</c:v>
                      </c:pt>
                      <c:pt idx="127">
                        <c:v>2.578504901E-13</c:v>
                      </c:pt>
                      <c:pt idx="128">
                        <c:v>4.9999999119999999E-15</c:v>
                      </c:pt>
                      <c:pt idx="129">
                        <c:v>6.9296012070000001E-13</c:v>
                      </c:pt>
                      <c:pt idx="130">
                        <c:v>1.7651826450000001E-13</c:v>
                      </c:pt>
                      <c:pt idx="131">
                        <c:v>8.1093736330000004E-13</c:v>
                      </c:pt>
                      <c:pt idx="132">
                        <c:v>2.4350259219999999E-14</c:v>
                      </c:pt>
                      <c:pt idx="133">
                        <c:v>3.1437699670000001E-13</c:v>
                      </c:pt>
                      <c:pt idx="134">
                        <c:v>5.6067363210000002E-13</c:v>
                      </c:pt>
                      <c:pt idx="135">
                        <c:v>7.4051843220000003E-13</c:v>
                      </c:pt>
                      <c:pt idx="136">
                        <c:v>3.9402677079999998E-13</c:v>
                      </c:pt>
                      <c:pt idx="137">
                        <c:v>1.477455717E-13</c:v>
                      </c:pt>
                      <c:pt idx="138">
                        <c:v>4.9999999119999999E-15</c:v>
                      </c:pt>
                      <c:pt idx="139">
                        <c:v>8.0641450549999999E-13</c:v>
                      </c:pt>
                      <c:pt idx="140">
                        <c:v>2.799084749E-13</c:v>
                      </c:pt>
                      <c:pt idx="141">
                        <c:v>1.2695405709999999E-12</c:v>
                      </c:pt>
                      <c:pt idx="142">
                        <c:v>4.9999999119999999E-15</c:v>
                      </c:pt>
                      <c:pt idx="143">
                        <c:v>1.844870827E-12</c:v>
                      </c:pt>
                      <c:pt idx="144">
                        <c:v>3.4327320720000001E-13</c:v>
                      </c:pt>
                      <c:pt idx="145">
                        <c:v>1.9595964929999999E-14</c:v>
                      </c:pt>
                      <c:pt idx="146">
                        <c:v>4.9999999119999999E-15</c:v>
                      </c:pt>
                      <c:pt idx="147">
                        <c:v>1.1517794099999999E-12</c:v>
                      </c:pt>
                      <c:pt idx="148">
                        <c:v>4.9999999119999999E-15</c:v>
                      </c:pt>
                      <c:pt idx="149">
                        <c:v>1.4562079840000001E-12</c:v>
                      </c:pt>
                      <c:pt idx="150">
                        <c:v>4.9999999119999999E-15</c:v>
                      </c:pt>
                      <c:pt idx="151">
                        <c:v>4.9999999119999999E-15</c:v>
                      </c:pt>
                      <c:pt idx="152">
                        <c:v>5.8185945749999996E-14</c:v>
                      </c:pt>
                      <c:pt idx="153">
                        <c:v>4.5093925340000001E-13</c:v>
                      </c:pt>
                      <c:pt idx="154">
                        <c:v>8.971010783E-13</c:v>
                      </c:pt>
                      <c:pt idx="155">
                        <c:v>4.9999999119999999E-15</c:v>
                      </c:pt>
                      <c:pt idx="156">
                        <c:v>3.2274335109999998E-13</c:v>
                      </c:pt>
                      <c:pt idx="157">
                        <c:v>1.063732544E-12</c:v>
                      </c:pt>
                      <c:pt idx="158">
                        <c:v>2.1444446969999999E-13</c:v>
                      </c:pt>
                      <c:pt idx="159">
                        <c:v>7.4198481559999999E-13</c:v>
                      </c:pt>
                      <c:pt idx="160">
                        <c:v>2.1782573569999999E-12</c:v>
                      </c:pt>
                      <c:pt idx="161">
                        <c:v>3.3032235799999999E-13</c:v>
                      </c:pt>
                      <c:pt idx="162">
                        <c:v>4.9999999119999999E-15</c:v>
                      </c:pt>
                      <c:pt idx="163">
                        <c:v>7.7095816709999998E-13</c:v>
                      </c:pt>
                      <c:pt idx="164">
                        <c:v>2.1837371319999999E-12</c:v>
                      </c:pt>
                      <c:pt idx="165">
                        <c:v>8.7406278500000001E-14</c:v>
                      </c:pt>
                      <c:pt idx="166">
                        <c:v>4.9999999119999999E-15</c:v>
                      </c:pt>
                      <c:pt idx="167">
                        <c:v>6.4452959570000001E-14</c:v>
                      </c:pt>
                      <c:pt idx="168">
                        <c:v>3.1527989310000003E-14</c:v>
                      </c:pt>
                      <c:pt idx="169">
                        <c:v>4.9999999119999999E-15</c:v>
                      </c:pt>
                      <c:pt idx="170">
                        <c:v>1.9031801689999999E-13</c:v>
                      </c:pt>
                      <c:pt idx="171">
                        <c:v>4.9999999119999999E-15</c:v>
                      </c:pt>
                      <c:pt idx="172">
                        <c:v>4.9999999119999999E-15</c:v>
                      </c:pt>
                      <c:pt idx="173">
                        <c:v>4.9999999119999999E-15</c:v>
                      </c:pt>
                      <c:pt idx="174">
                        <c:v>3.6193530809999998E-13</c:v>
                      </c:pt>
                      <c:pt idx="175">
                        <c:v>4.5617199250000004E-13</c:v>
                      </c:pt>
                      <c:pt idx="176">
                        <c:v>1.0021813290000001E-13</c:v>
                      </c:pt>
                      <c:pt idx="177">
                        <c:v>4.9999999119999999E-15</c:v>
                      </c:pt>
                      <c:pt idx="178">
                        <c:v>5.9066580839999998E-13</c:v>
                      </c:pt>
                      <c:pt idx="179">
                        <c:v>4.9999999119999999E-15</c:v>
                      </c:pt>
                      <c:pt idx="180">
                        <c:v>4.9999999119999999E-15</c:v>
                      </c:pt>
                      <c:pt idx="181">
                        <c:v>6.1707675639999997E-13</c:v>
                      </c:pt>
                      <c:pt idx="182">
                        <c:v>8.185164786E-13</c:v>
                      </c:pt>
                      <c:pt idx="183">
                        <c:v>4.9999999119999999E-15</c:v>
                      </c:pt>
                      <c:pt idx="184">
                        <c:v>5.7007426119999999E-13</c:v>
                      </c:pt>
                      <c:pt idx="185">
                        <c:v>1.7883363249999999E-13</c:v>
                      </c:pt>
                      <c:pt idx="186">
                        <c:v>4.9999999119999999E-15</c:v>
                      </c:pt>
                      <c:pt idx="187">
                        <c:v>2.249100835E-13</c:v>
                      </c:pt>
                      <c:pt idx="188">
                        <c:v>4.247443326E-13</c:v>
                      </c:pt>
                      <c:pt idx="189">
                        <c:v>2.8648416099999998E-13</c:v>
                      </c:pt>
                      <c:pt idx="190">
                        <c:v>3.295660728E-13</c:v>
                      </c:pt>
                      <c:pt idx="191">
                        <c:v>4.9999999119999999E-15</c:v>
                      </c:pt>
                      <c:pt idx="192">
                        <c:v>4.9999999119999999E-15</c:v>
                      </c:pt>
                      <c:pt idx="193">
                        <c:v>6.3661868750000002E-13</c:v>
                      </c:pt>
                      <c:pt idx="194">
                        <c:v>5.7512176440000003E-13</c:v>
                      </c:pt>
                      <c:pt idx="195">
                        <c:v>3.0008872989999998E-12</c:v>
                      </c:pt>
                      <c:pt idx="196">
                        <c:v>7.5558998080000006E-15</c:v>
                      </c:pt>
                      <c:pt idx="197">
                        <c:v>7.4656142269999996E-14</c:v>
                      </c:pt>
                      <c:pt idx="198">
                        <c:v>7.1716374159999995E-13</c:v>
                      </c:pt>
                      <c:pt idx="199">
                        <c:v>4.9999999119999999E-15</c:v>
                      </c:pt>
                      <c:pt idx="200">
                        <c:v>1.0475709929999999E-12</c:v>
                      </c:pt>
                      <c:pt idx="201">
                        <c:v>4.9999999119999999E-15</c:v>
                      </c:pt>
                      <c:pt idx="202">
                        <c:v>1.719645883E-13</c:v>
                      </c:pt>
                      <c:pt idx="203">
                        <c:v>4.9999999119999999E-15</c:v>
                      </c:pt>
                      <c:pt idx="204">
                        <c:v>4.9999999119999999E-15</c:v>
                      </c:pt>
                      <c:pt idx="205">
                        <c:v>1.986380217E-13</c:v>
                      </c:pt>
                      <c:pt idx="206">
                        <c:v>4.9999999119999999E-15</c:v>
                      </c:pt>
                      <c:pt idx="207">
                        <c:v>4.9999999119999999E-15</c:v>
                      </c:pt>
                      <c:pt idx="208">
                        <c:v>4.9999999119999999E-15</c:v>
                      </c:pt>
                      <c:pt idx="209">
                        <c:v>4.9999999119999999E-15</c:v>
                      </c:pt>
                      <c:pt idx="210">
                        <c:v>1.4286777330000001E-13</c:v>
                      </c:pt>
                      <c:pt idx="211">
                        <c:v>2.9502030160000001E-13</c:v>
                      </c:pt>
                      <c:pt idx="212">
                        <c:v>6.5569760990000004E-13</c:v>
                      </c:pt>
                      <c:pt idx="213">
                        <c:v>4.9999999119999999E-15</c:v>
                      </c:pt>
                      <c:pt idx="214">
                        <c:v>4.0137430049999998E-13</c:v>
                      </c:pt>
                      <c:pt idx="215">
                        <c:v>7.0157340219999998E-13</c:v>
                      </c:pt>
                      <c:pt idx="216">
                        <c:v>4.9999999119999999E-15</c:v>
                      </c:pt>
                      <c:pt idx="217">
                        <c:v>4.9999999119999999E-15</c:v>
                      </c:pt>
                      <c:pt idx="218">
                        <c:v>4.9999999119999999E-15</c:v>
                      </c:pt>
                      <c:pt idx="219">
                        <c:v>4.6299471419999997E-13</c:v>
                      </c:pt>
                      <c:pt idx="220">
                        <c:v>4.9999999119999999E-15</c:v>
                      </c:pt>
                      <c:pt idx="221">
                        <c:v>4.9999999119999999E-15</c:v>
                      </c:pt>
                      <c:pt idx="222">
                        <c:v>1.744497965E-13</c:v>
                      </c:pt>
                      <c:pt idx="223">
                        <c:v>7.4022515550000002E-13</c:v>
                      </c:pt>
                      <c:pt idx="224">
                        <c:v>4.9999999119999999E-15</c:v>
                      </c:pt>
                      <c:pt idx="225">
                        <c:v>4.9999999119999999E-15</c:v>
                      </c:pt>
                      <c:pt idx="226">
                        <c:v>4.9999999119999999E-15</c:v>
                      </c:pt>
                      <c:pt idx="227">
                        <c:v>3.4198419920000002E-14</c:v>
                      </c:pt>
                      <c:pt idx="228">
                        <c:v>1.069953154E-12</c:v>
                      </c:pt>
                      <c:pt idx="229">
                        <c:v>1.578044227E-12</c:v>
                      </c:pt>
                      <c:pt idx="230">
                        <c:v>1.316338618E-11</c:v>
                      </c:pt>
                      <c:pt idx="231">
                        <c:v>3.2448606300000002E-11</c:v>
                      </c:pt>
                      <c:pt idx="232">
                        <c:v>9.1514476550000003E-11</c:v>
                      </c:pt>
                      <c:pt idx="233">
                        <c:v>1.7158165170000001E-10</c:v>
                      </c:pt>
                      <c:pt idx="234">
                        <c:v>2.3677493300000002E-10</c:v>
                      </c:pt>
                      <c:pt idx="235">
                        <c:v>2.9565644380000001E-10</c:v>
                      </c:pt>
                      <c:pt idx="236">
                        <c:v>2.8277405419999999E-10</c:v>
                      </c:pt>
                      <c:pt idx="237">
                        <c:v>3.4542183000000002E-10</c:v>
                      </c:pt>
                      <c:pt idx="238">
                        <c:v>4.104189766E-10</c:v>
                      </c:pt>
                      <c:pt idx="239">
                        <c:v>3.958663675E-10</c:v>
                      </c:pt>
                      <c:pt idx="240">
                        <c:v>4.0778122550000001E-10</c:v>
                      </c:pt>
                      <c:pt idx="241">
                        <c:v>3.5568653579999999E-10</c:v>
                      </c:pt>
                      <c:pt idx="242">
                        <c:v>3.1774957670000002E-10</c:v>
                      </c:pt>
                      <c:pt idx="243">
                        <c:v>2.7017191259999998E-10</c:v>
                      </c:pt>
                      <c:pt idx="244">
                        <c:v>2.737798321E-10</c:v>
                      </c:pt>
                      <c:pt idx="245">
                        <c:v>2.5004756599999998E-10</c:v>
                      </c:pt>
                      <c:pt idx="246">
                        <c:v>1.4683661229999999E-10</c:v>
                      </c:pt>
                      <c:pt idx="247">
                        <c:v>5.8976566690000005E-11</c:v>
                      </c:pt>
                      <c:pt idx="248">
                        <c:v>2.889995101E-12</c:v>
                      </c:pt>
                      <c:pt idx="249">
                        <c:v>7.7855267809999998E-13</c:v>
                      </c:pt>
                      <c:pt idx="250">
                        <c:v>2.4865294289999999E-12</c:v>
                      </c:pt>
                      <c:pt idx="251">
                        <c:v>7.9791954289999994E-12</c:v>
                      </c:pt>
                      <c:pt idx="252">
                        <c:v>2.528755157E-11</c:v>
                      </c:pt>
                      <c:pt idx="253">
                        <c:v>6.845932154E-11</c:v>
                      </c:pt>
                      <c:pt idx="254">
                        <c:v>6.2743255040000005E-11</c:v>
                      </c:pt>
                      <c:pt idx="255">
                        <c:v>8.2907403160000003E-11</c:v>
                      </c:pt>
                      <c:pt idx="256">
                        <c:v>7.9490733440000004E-11</c:v>
                      </c:pt>
                      <c:pt idx="257">
                        <c:v>9.442746585E-11</c:v>
                      </c:pt>
                      <c:pt idx="258">
                        <c:v>1.107443651E-10</c:v>
                      </c:pt>
                      <c:pt idx="259">
                        <c:v>9.8136804240000005E-11</c:v>
                      </c:pt>
                      <c:pt idx="260">
                        <c:v>1.084405066E-10</c:v>
                      </c:pt>
                      <c:pt idx="261">
                        <c:v>9.0703576590000004E-11</c:v>
                      </c:pt>
                      <c:pt idx="262">
                        <c:v>8.8979726359999998E-11</c:v>
                      </c:pt>
                      <c:pt idx="263">
                        <c:v>5.9694305050000005E-11</c:v>
                      </c:pt>
                      <c:pt idx="264">
                        <c:v>6.1164295849999995E-11</c:v>
                      </c:pt>
                      <c:pt idx="265">
                        <c:v>5.3405415509999999E-11</c:v>
                      </c:pt>
                      <c:pt idx="266">
                        <c:v>4.403252415E-11</c:v>
                      </c:pt>
                      <c:pt idx="267">
                        <c:v>1.9870476789999999E-11</c:v>
                      </c:pt>
                      <c:pt idx="268">
                        <c:v>2.6556153110000001E-12</c:v>
                      </c:pt>
                      <c:pt idx="269">
                        <c:v>2.5824793689999999E-12</c:v>
                      </c:pt>
                      <c:pt idx="270">
                        <c:v>4.5901151799999997E-12</c:v>
                      </c:pt>
                      <c:pt idx="271">
                        <c:v>8.4551792649999994E-12</c:v>
                      </c:pt>
                      <c:pt idx="272">
                        <c:v>3.1417431159999998E-11</c:v>
                      </c:pt>
                      <c:pt idx="273">
                        <c:v>5.5252372119999999E-11</c:v>
                      </c:pt>
                      <c:pt idx="274">
                        <c:v>8.0808221230000003E-11</c:v>
                      </c:pt>
                      <c:pt idx="275">
                        <c:v>1.00880547E-10</c:v>
                      </c:pt>
                      <c:pt idx="276">
                        <c:v>1.036300976E-10</c:v>
                      </c:pt>
                      <c:pt idx="277">
                        <c:v>1.3670418959999999E-10</c:v>
                      </c:pt>
                      <c:pt idx="278">
                        <c:v>1.2912056149999999E-10</c:v>
                      </c:pt>
                      <c:pt idx="279">
                        <c:v>1.3730168390000001E-10</c:v>
                      </c:pt>
                      <c:pt idx="280">
                        <c:v>1.2670693659999999E-10</c:v>
                      </c:pt>
                      <c:pt idx="281">
                        <c:v>1.362398944E-10</c:v>
                      </c:pt>
                      <c:pt idx="282">
                        <c:v>1.3337768390000001E-10</c:v>
                      </c:pt>
                      <c:pt idx="283">
                        <c:v>1.339556105E-10</c:v>
                      </c:pt>
                      <c:pt idx="284">
                        <c:v>9.1724100540000005E-11</c:v>
                      </c:pt>
                      <c:pt idx="285">
                        <c:v>8.2987686169999999E-11</c:v>
                      </c:pt>
                      <c:pt idx="286">
                        <c:v>6.187739904E-11</c:v>
                      </c:pt>
                      <c:pt idx="287">
                        <c:v>3.1032534179999998E-11</c:v>
                      </c:pt>
                      <c:pt idx="288">
                        <c:v>5.5944268320000004E-12</c:v>
                      </c:pt>
                      <c:pt idx="289">
                        <c:v>4.7626963140000003E-13</c:v>
                      </c:pt>
                      <c:pt idx="290">
                        <c:v>3.1217823469999999E-12</c:v>
                      </c:pt>
                      <c:pt idx="291">
                        <c:v>1.6379319780000001E-11</c:v>
                      </c:pt>
                      <c:pt idx="292">
                        <c:v>5.4449809240000002E-11</c:v>
                      </c:pt>
                      <c:pt idx="293">
                        <c:v>1.335926647E-10</c:v>
                      </c:pt>
                      <c:pt idx="294">
                        <c:v>1.751864209E-10</c:v>
                      </c:pt>
                      <c:pt idx="295">
                        <c:v>2.3757987239999999E-10</c:v>
                      </c:pt>
                      <c:pt idx="296">
                        <c:v>2.8632132780000002E-10</c:v>
                      </c:pt>
                      <c:pt idx="297">
                        <c:v>3.1665059460000001E-10</c:v>
                      </c:pt>
                      <c:pt idx="298">
                        <c:v>2.8258445579999999E-10</c:v>
                      </c:pt>
                      <c:pt idx="299">
                        <c:v>3.4328859200000003E-10</c:v>
                      </c:pt>
                      <c:pt idx="300">
                        <c:v>3.8478667469999999E-10</c:v>
                      </c:pt>
                      <c:pt idx="301">
                        <c:v>3.7904918089999998E-10</c:v>
                      </c:pt>
                      <c:pt idx="302">
                        <c:v>3.4817193569999997E-10</c:v>
                      </c:pt>
                      <c:pt idx="303">
                        <c:v>2.8557584080000001E-10</c:v>
                      </c:pt>
                      <c:pt idx="304">
                        <c:v>2.6883295589999998E-10</c:v>
                      </c:pt>
                      <c:pt idx="305">
                        <c:v>2.3656956950000002E-10</c:v>
                      </c:pt>
                      <c:pt idx="306">
                        <c:v>2.0557548720000001E-10</c:v>
                      </c:pt>
                      <c:pt idx="307">
                        <c:v>1.3756805419999999E-10</c:v>
                      </c:pt>
                      <c:pt idx="308">
                        <c:v>1.299450218E-11</c:v>
                      </c:pt>
                      <c:pt idx="309">
                        <c:v>1.3185189700000001E-12</c:v>
                      </c:pt>
                      <c:pt idx="310">
                        <c:v>1.4425279549999999E-11</c:v>
                      </c:pt>
                      <c:pt idx="311">
                        <c:v>3.126781126E-11</c:v>
                      </c:pt>
                      <c:pt idx="312">
                        <c:v>8.9069696059999999E-11</c:v>
                      </c:pt>
                      <c:pt idx="313">
                        <c:v>2.124755372E-10</c:v>
                      </c:pt>
                      <c:pt idx="314">
                        <c:v>3.5353714400000001E-10</c:v>
                      </c:pt>
                      <c:pt idx="315">
                        <c:v>4.1209627379999999E-10</c:v>
                      </c:pt>
                      <c:pt idx="316">
                        <c:v>4.9407994359999999E-10</c:v>
                      </c:pt>
                      <c:pt idx="317">
                        <c:v>5.4140786300000001E-10</c:v>
                      </c:pt>
                      <c:pt idx="318">
                        <c:v>5.302160377E-10</c:v>
                      </c:pt>
                      <c:pt idx="319">
                        <c:v>5.9442284430000002E-10</c:v>
                      </c:pt>
                      <c:pt idx="320">
                        <c:v>6.2400956620000004E-10</c:v>
                      </c:pt>
                      <c:pt idx="321">
                        <c:v>5.4458476620000004E-10</c:v>
                      </c:pt>
                      <c:pt idx="322">
                        <c:v>4.9775045199999999E-10</c:v>
                      </c:pt>
                      <c:pt idx="323">
                        <c:v>5.0128995399999999E-10</c:v>
                      </c:pt>
                      <c:pt idx="324">
                        <c:v>4.3546480310000001E-10</c:v>
                      </c:pt>
                      <c:pt idx="325">
                        <c:v>3.7864994469999999E-10</c:v>
                      </c:pt>
                      <c:pt idx="326">
                        <c:v>3.386675662E-10</c:v>
                      </c:pt>
                      <c:pt idx="327">
                        <c:v>1.968628038E-10</c:v>
                      </c:pt>
                      <c:pt idx="328">
                        <c:v>2.2736399570000001E-11</c:v>
                      </c:pt>
                      <c:pt idx="329">
                        <c:v>5.6488765490000003E-13</c:v>
                      </c:pt>
                      <c:pt idx="330">
                        <c:v>3.7024840659999996E-12</c:v>
                      </c:pt>
                      <c:pt idx="331">
                        <c:v>4.9849521210000002E-12</c:v>
                      </c:pt>
                      <c:pt idx="332">
                        <c:v>1.046094635E-11</c:v>
                      </c:pt>
                      <c:pt idx="333">
                        <c:v>2.5473510449999999E-11</c:v>
                      </c:pt>
                      <c:pt idx="334">
                        <c:v>2.9682534209999997E-11</c:v>
                      </c:pt>
                      <c:pt idx="335">
                        <c:v>5.99715208E-11</c:v>
                      </c:pt>
                      <c:pt idx="336">
                        <c:v>4.380177818E-11</c:v>
                      </c:pt>
                      <c:pt idx="337">
                        <c:v>5.8982770059999994E-11</c:v>
                      </c:pt>
                      <c:pt idx="338">
                        <c:v>6.4584664009999996E-11</c:v>
                      </c:pt>
                      <c:pt idx="339">
                        <c:v>4.4848187659999998E-11</c:v>
                      </c:pt>
                      <c:pt idx="340">
                        <c:v>5.7424259789999998E-11</c:v>
                      </c:pt>
                      <c:pt idx="341">
                        <c:v>4.8656162429999997E-11</c:v>
                      </c:pt>
                      <c:pt idx="342">
                        <c:v>4.8153658139999997E-11</c:v>
                      </c:pt>
                      <c:pt idx="343">
                        <c:v>4.094861256E-11</c:v>
                      </c:pt>
                      <c:pt idx="344">
                        <c:v>5.8212615280000006E-11</c:v>
                      </c:pt>
                      <c:pt idx="345">
                        <c:v>5.1053383739999998E-11</c:v>
                      </c:pt>
                      <c:pt idx="346">
                        <c:v>3.1791756730000003E-11</c:v>
                      </c:pt>
                      <c:pt idx="347">
                        <c:v>1.5550345729999999E-11</c:v>
                      </c:pt>
                      <c:pt idx="348">
                        <c:v>1.5208539720000001E-12</c:v>
                      </c:pt>
                      <c:pt idx="349">
                        <c:v>2.2929774399999998E-12</c:v>
                      </c:pt>
                      <c:pt idx="350">
                        <c:v>3.2778402390000002E-12</c:v>
                      </c:pt>
                      <c:pt idx="351">
                        <c:v>1.199151802E-11</c:v>
                      </c:pt>
                      <c:pt idx="352">
                        <c:v>3.3898928800000003E-11</c:v>
                      </c:pt>
                      <c:pt idx="353">
                        <c:v>6.8259856099999996E-11</c:v>
                      </c:pt>
                      <c:pt idx="354">
                        <c:v>9.1702069550000005E-11</c:v>
                      </c:pt>
                      <c:pt idx="355">
                        <c:v>1.2815662420000001E-10</c:v>
                      </c:pt>
                      <c:pt idx="356">
                        <c:v>1.4580837929999999E-10</c:v>
                      </c:pt>
                      <c:pt idx="357">
                        <c:v>1.48482962E-10</c:v>
                      </c:pt>
                      <c:pt idx="358">
                        <c:v>1.7780288350000001E-10</c:v>
                      </c:pt>
                      <c:pt idx="359">
                        <c:v>1.4574139120000001E-10</c:v>
                      </c:pt>
                      <c:pt idx="360">
                        <c:v>1.520419762E-10</c:v>
                      </c:pt>
                      <c:pt idx="361">
                        <c:v>1.7751701499999999E-10</c:v>
                      </c:pt>
                      <c:pt idx="362">
                        <c:v>1.42070633E-10</c:v>
                      </c:pt>
                      <c:pt idx="363">
                        <c:v>1.2488153569999999E-10</c:v>
                      </c:pt>
                      <c:pt idx="364">
                        <c:v>1.251867637E-10</c:v>
                      </c:pt>
                      <c:pt idx="365">
                        <c:v>1.3033561730000001E-10</c:v>
                      </c:pt>
                      <c:pt idx="366">
                        <c:v>9.1270213609999999E-11</c:v>
                      </c:pt>
                      <c:pt idx="367">
                        <c:v>3.4923574450000001E-11</c:v>
                      </c:pt>
                      <c:pt idx="368">
                        <c:v>1.7771839769999999E-12</c:v>
                      </c:pt>
                      <c:pt idx="369">
                        <c:v>5.6641583780000003E-13</c:v>
                      </c:pt>
                      <c:pt idx="370">
                        <c:v>4.9999999119999999E-15</c:v>
                      </c:pt>
                      <c:pt idx="371">
                        <c:v>7.2165559120000004E-13</c:v>
                      </c:pt>
                      <c:pt idx="372">
                        <c:v>2.7722263499999999E-13</c:v>
                      </c:pt>
                      <c:pt idx="373">
                        <c:v>1.213940081E-12</c:v>
                      </c:pt>
                      <c:pt idx="374">
                        <c:v>2.0040620640000002E-12</c:v>
                      </c:pt>
                      <c:pt idx="375">
                        <c:v>1.5390530650000001E-12</c:v>
                      </c:pt>
                      <c:pt idx="376">
                        <c:v>5.1029757680000003E-12</c:v>
                      </c:pt>
                      <c:pt idx="377">
                        <c:v>4.5187386819999996E-12</c:v>
                      </c:pt>
                      <c:pt idx="378">
                        <c:v>5.7279944680000001E-12</c:v>
                      </c:pt>
                      <c:pt idx="379">
                        <c:v>2.5216309079999999E-12</c:v>
                      </c:pt>
                      <c:pt idx="380">
                        <c:v>4.2025636440000001E-12</c:v>
                      </c:pt>
                      <c:pt idx="381">
                        <c:v>2.4642245710000001E-12</c:v>
                      </c:pt>
                      <c:pt idx="382">
                        <c:v>4.138427014E-12</c:v>
                      </c:pt>
                      <c:pt idx="383">
                        <c:v>2.8920021759999998E-12</c:v>
                      </c:pt>
                      <c:pt idx="384">
                        <c:v>4.6333050240000002E-12</c:v>
                      </c:pt>
                      <c:pt idx="385">
                        <c:v>5.8324803320000002E-12</c:v>
                      </c:pt>
                      <c:pt idx="386">
                        <c:v>4.3110784039999996E-12</c:v>
                      </c:pt>
                      <c:pt idx="387">
                        <c:v>9.2218463770000006E-13</c:v>
                      </c:pt>
                      <c:pt idx="388">
                        <c:v>5.2447863759999998E-12</c:v>
                      </c:pt>
                      <c:pt idx="389">
                        <c:v>3.4552922590000001E-12</c:v>
                      </c:pt>
                      <c:pt idx="390">
                        <c:v>3.3431495419999999E-12</c:v>
                      </c:pt>
                      <c:pt idx="391">
                        <c:v>3.7410122740000002E-12</c:v>
                      </c:pt>
                      <c:pt idx="392">
                        <c:v>5.3340834349999999E-12</c:v>
                      </c:pt>
                      <c:pt idx="393">
                        <c:v>2.3346856129999999E-12</c:v>
                      </c:pt>
                      <c:pt idx="394">
                        <c:v>1.5787542710000001E-12</c:v>
                      </c:pt>
                      <c:pt idx="395">
                        <c:v>6.3822636409999999E-12</c:v>
                      </c:pt>
                      <c:pt idx="396">
                        <c:v>2.4866218029999999E-12</c:v>
                      </c:pt>
                      <c:pt idx="397">
                        <c:v>3.3233142800000002E-12</c:v>
                      </c:pt>
                      <c:pt idx="398">
                        <c:v>3.4348548309999998E-12</c:v>
                      </c:pt>
                      <c:pt idx="399">
                        <c:v>2.305264703E-12</c:v>
                      </c:pt>
                      <c:pt idx="400">
                        <c:v>3.154506387E-12</c:v>
                      </c:pt>
                      <c:pt idx="401">
                        <c:v>1.073210206E-12</c:v>
                      </c:pt>
                      <c:pt idx="402">
                        <c:v>4.1400320669999999E-12</c:v>
                      </c:pt>
                      <c:pt idx="403">
                        <c:v>9.5029355480000006E-13</c:v>
                      </c:pt>
                      <c:pt idx="404">
                        <c:v>1.855923184E-12</c:v>
                      </c:pt>
                      <c:pt idx="405">
                        <c:v>5.9773934929999997E-12</c:v>
                      </c:pt>
                      <c:pt idx="406">
                        <c:v>1.398122395E-12</c:v>
                      </c:pt>
                      <c:pt idx="407">
                        <c:v>1.2000478739999999E-12</c:v>
                      </c:pt>
                      <c:pt idx="408">
                        <c:v>1.435215119E-12</c:v>
                      </c:pt>
                      <c:pt idx="409">
                        <c:v>4.9999999119999999E-15</c:v>
                      </c:pt>
                      <c:pt idx="410">
                        <c:v>6.4128037730000001E-13</c:v>
                      </c:pt>
                      <c:pt idx="411">
                        <c:v>4.9999999119999999E-15</c:v>
                      </c:pt>
                      <c:pt idx="412">
                        <c:v>1.239286126E-12</c:v>
                      </c:pt>
                      <c:pt idx="413">
                        <c:v>2.9400153099999999E-13</c:v>
                      </c:pt>
                      <c:pt idx="414">
                        <c:v>1.7519074029999999E-13</c:v>
                      </c:pt>
                      <c:pt idx="415">
                        <c:v>1.219064997E-12</c:v>
                      </c:pt>
                      <c:pt idx="416">
                        <c:v>4.9999999119999999E-15</c:v>
                      </c:pt>
                      <c:pt idx="417">
                        <c:v>8.2290023320000003E-13</c:v>
                      </c:pt>
                      <c:pt idx="418">
                        <c:v>5.4065318850000001E-13</c:v>
                      </c:pt>
                      <c:pt idx="419">
                        <c:v>2.4815663850000002E-13</c:v>
                      </c:pt>
                      <c:pt idx="420">
                        <c:v>1.2837571720000001E-12</c:v>
                      </c:pt>
                      <c:pt idx="421">
                        <c:v>8.9992585870000004E-13</c:v>
                      </c:pt>
                      <c:pt idx="422">
                        <c:v>5.5716187409999998E-14</c:v>
                      </c:pt>
                      <c:pt idx="423">
                        <c:v>3.3325528749999999E-13</c:v>
                      </c:pt>
                      <c:pt idx="424">
                        <c:v>3.8547518040000001E-13</c:v>
                      </c:pt>
                      <c:pt idx="425">
                        <c:v>1.8203123470000002E-12</c:v>
                      </c:pt>
                      <c:pt idx="426">
                        <c:v>9.74373685E-13</c:v>
                      </c:pt>
                      <c:pt idx="427">
                        <c:v>6.0801586210000002E-13</c:v>
                      </c:pt>
                      <c:pt idx="428">
                        <c:v>4.9999999119999999E-15</c:v>
                      </c:pt>
                      <c:pt idx="429">
                        <c:v>2.4397346119999999E-13</c:v>
                      </c:pt>
                      <c:pt idx="430">
                        <c:v>8.5608755330000004E-13</c:v>
                      </c:pt>
                      <c:pt idx="431">
                        <c:v>1.246247788E-12</c:v>
                      </c:pt>
                      <c:pt idx="432">
                        <c:v>4.1458516310000001E-12</c:v>
                      </c:pt>
                      <c:pt idx="433">
                        <c:v>1.7143594490000001E-12</c:v>
                      </c:pt>
                      <c:pt idx="434">
                        <c:v>7.7276501170000004E-12</c:v>
                      </c:pt>
                      <c:pt idx="435">
                        <c:v>4.2816731059999999E-12</c:v>
                      </c:pt>
                      <c:pt idx="436">
                        <c:v>3.9834186300000003E-12</c:v>
                      </c:pt>
                      <c:pt idx="437">
                        <c:v>4.669054639E-12</c:v>
                      </c:pt>
                      <c:pt idx="438">
                        <c:v>3.9127681129999998E-12</c:v>
                      </c:pt>
                      <c:pt idx="439">
                        <c:v>4.109978417E-12</c:v>
                      </c:pt>
                      <c:pt idx="440">
                        <c:v>4.1630011070000003E-12</c:v>
                      </c:pt>
                      <c:pt idx="441">
                        <c:v>4.523138374E-12</c:v>
                      </c:pt>
                      <c:pt idx="442">
                        <c:v>2.4717727860000001E-12</c:v>
                      </c:pt>
                      <c:pt idx="443">
                        <c:v>3.436630104E-12</c:v>
                      </c:pt>
                      <c:pt idx="444">
                        <c:v>2.4810342580000002E-12</c:v>
                      </c:pt>
                      <c:pt idx="445">
                        <c:v>2.3729514450000001E-12</c:v>
                      </c:pt>
                      <c:pt idx="446">
                        <c:v>2.6584708829999999E-12</c:v>
                      </c:pt>
                      <c:pt idx="447">
                        <c:v>2.0697577770000001E-12</c:v>
                      </c:pt>
                      <c:pt idx="448">
                        <c:v>3.8241886870000001E-13</c:v>
                      </c:pt>
                      <c:pt idx="449">
                        <c:v>4.9999999119999999E-15</c:v>
                      </c:pt>
                      <c:pt idx="450">
                        <c:v>1.045888636E-12</c:v>
                      </c:pt>
                      <c:pt idx="451">
                        <c:v>6.9732048370000005E-14</c:v>
                      </c:pt>
                      <c:pt idx="452">
                        <c:v>4.9999999119999999E-15</c:v>
                      </c:pt>
                      <c:pt idx="453">
                        <c:v>2.8240132670000001E-14</c:v>
                      </c:pt>
                      <c:pt idx="454">
                        <c:v>4.9999999119999999E-15</c:v>
                      </c:pt>
                      <c:pt idx="455">
                        <c:v>1.247729567E-12</c:v>
                      </c:pt>
                      <c:pt idx="456">
                        <c:v>4.9999999119999999E-15</c:v>
                      </c:pt>
                      <c:pt idx="457">
                        <c:v>5.2422931450000002E-13</c:v>
                      </c:pt>
                      <c:pt idx="458">
                        <c:v>5.7181847150000002E-13</c:v>
                      </c:pt>
                      <c:pt idx="459">
                        <c:v>4.9999999119999999E-15</c:v>
                      </c:pt>
                      <c:pt idx="460">
                        <c:v>2.68971992E-14</c:v>
                      </c:pt>
                      <c:pt idx="461">
                        <c:v>5.9926369420000001E-13</c:v>
                      </c:pt>
                      <c:pt idx="462">
                        <c:v>3.304921983E-13</c:v>
                      </c:pt>
                      <c:pt idx="463">
                        <c:v>4.9999999119999999E-15</c:v>
                      </c:pt>
                      <c:pt idx="464">
                        <c:v>6.8902387049999998E-13</c:v>
                      </c:pt>
                      <c:pt idx="465">
                        <c:v>4.9999999119999999E-15</c:v>
                      </c:pt>
                      <c:pt idx="466">
                        <c:v>1.6444729959999999E-13</c:v>
                      </c:pt>
                      <c:pt idx="467">
                        <c:v>4.9999999119999999E-15</c:v>
                      </c:pt>
                      <c:pt idx="468">
                        <c:v>4.9999999119999999E-15</c:v>
                      </c:pt>
                      <c:pt idx="469">
                        <c:v>2.042104143E-13</c:v>
                      </c:pt>
                      <c:pt idx="470">
                        <c:v>1.2931114509999999E-12</c:v>
                      </c:pt>
                      <c:pt idx="471">
                        <c:v>5.1766516419999998E-12</c:v>
                      </c:pt>
                      <c:pt idx="472">
                        <c:v>1.7534610919999998E-11</c:v>
                      </c:pt>
                      <c:pt idx="473">
                        <c:v>1.8212374320000001E-11</c:v>
                      </c:pt>
                      <c:pt idx="474">
                        <c:v>3.74543313E-11</c:v>
                      </c:pt>
                      <c:pt idx="475">
                        <c:v>3.6933588130000001E-11</c:v>
                      </c:pt>
                      <c:pt idx="476">
                        <c:v>3.1497020269999998E-11</c:v>
                      </c:pt>
                      <c:pt idx="477">
                        <c:v>4.1109487339999998E-11</c:v>
                      </c:pt>
                      <c:pt idx="478">
                        <c:v>2.671934028E-11</c:v>
                      </c:pt>
                      <c:pt idx="479">
                        <c:v>3.8777613069999997E-11</c:v>
                      </c:pt>
                      <c:pt idx="480">
                        <c:v>4.540672352E-11</c:v>
                      </c:pt>
                      <c:pt idx="481">
                        <c:v>3.5899821309999997E-11</c:v>
                      </c:pt>
                      <c:pt idx="482">
                        <c:v>3.9023728690000002E-11</c:v>
                      </c:pt>
                      <c:pt idx="483">
                        <c:v>3.3400306829999997E-11</c:v>
                      </c:pt>
                      <c:pt idx="484">
                        <c:v>3.5188015699999998E-11</c:v>
                      </c:pt>
                      <c:pt idx="485">
                        <c:v>3.2966431670000003E-11</c:v>
                      </c:pt>
                      <c:pt idx="486">
                        <c:v>2.224255675E-11</c:v>
                      </c:pt>
                      <c:pt idx="487">
                        <c:v>6.7424009080000003E-12</c:v>
                      </c:pt>
                      <c:pt idx="488">
                        <c:v>5.5374297810000002E-13</c:v>
                      </c:pt>
                      <c:pt idx="489">
                        <c:v>2.8232808890000001E-12</c:v>
                      </c:pt>
                      <c:pt idx="490">
                        <c:v>8.6569579630000003E-12</c:v>
                      </c:pt>
                      <c:pt idx="491">
                        <c:v>2.0423440720000001E-11</c:v>
                      </c:pt>
                      <c:pt idx="492">
                        <c:v>2.7483121680000001E-11</c:v>
                      </c:pt>
                      <c:pt idx="493">
                        <c:v>5.9889780630000001E-11</c:v>
                      </c:pt>
                      <c:pt idx="494">
                        <c:v>8.4525150770000004E-11</c:v>
                      </c:pt>
                      <c:pt idx="495">
                        <c:v>8.7616990050000003E-11</c:v>
                      </c:pt>
                      <c:pt idx="496">
                        <c:v>1.122388432E-10</c:v>
                      </c:pt>
                      <c:pt idx="497">
                        <c:v>1.0587358069999999E-10</c:v>
                      </c:pt>
                      <c:pt idx="498">
                        <c:v>1.037173195E-10</c:v>
                      </c:pt>
                      <c:pt idx="499">
                        <c:v>1.3686410339999999E-10</c:v>
                      </c:pt>
                      <c:pt idx="500">
                        <c:v>1.0478806710000001E-10</c:v>
                      </c:pt>
                      <c:pt idx="501">
                        <c:v>1.0725050010000001E-10</c:v>
                      </c:pt>
                      <c:pt idx="502">
                        <c:v>1.017240944E-10</c:v>
                      </c:pt>
                      <c:pt idx="503">
                        <c:v>8.1117244870000004E-11</c:v>
                      </c:pt>
                      <c:pt idx="504">
                        <c:v>9.8291076670000003E-11</c:v>
                      </c:pt>
                      <c:pt idx="505">
                        <c:v>8.7254106720000004E-11</c:v>
                      </c:pt>
                      <c:pt idx="506">
                        <c:v>4.9528416090000003E-11</c:v>
                      </c:pt>
                      <c:pt idx="507">
                        <c:v>2.4827440450000001E-11</c:v>
                      </c:pt>
                      <c:pt idx="508">
                        <c:v>3.1389467849999999E-12</c:v>
                      </c:pt>
                      <c:pt idx="509">
                        <c:v>4.541476136E-12</c:v>
                      </c:pt>
                      <c:pt idx="510">
                        <c:v>2.3307161759999999E-11</c:v>
                      </c:pt>
                      <c:pt idx="511">
                        <c:v>5.8468487000000005E-11</c:v>
                      </c:pt>
                      <c:pt idx="512">
                        <c:v>9.9243030460000001E-11</c:v>
                      </c:pt>
                      <c:pt idx="513">
                        <c:v>2.0895878079999999E-10</c:v>
                      </c:pt>
                      <c:pt idx="514">
                        <c:v>2.8254851239999998E-10</c:v>
                      </c:pt>
                      <c:pt idx="515">
                        <c:v>3.3189564989999999E-10</c:v>
                      </c:pt>
                      <c:pt idx="516">
                        <c:v>3.5886740799999997E-10</c:v>
                      </c:pt>
                      <c:pt idx="517">
                        <c:v>4.1026995689999998E-10</c:v>
                      </c:pt>
                      <c:pt idx="518">
                        <c:v>4.7118148270000003E-10</c:v>
                      </c:pt>
                      <c:pt idx="519">
                        <c:v>4.402071763E-10</c:v>
                      </c:pt>
                      <c:pt idx="520">
                        <c:v>4.5048867409999999E-10</c:v>
                      </c:pt>
                      <c:pt idx="521">
                        <c:v>4.1254996640000002E-10</c:v>
                      </c:pt>
                      <c:pt idx="522">
                        <c:v>3.6797104250000001E-10</c:v>
                      </c:pt>
                      <c:pt idx="523">
                        <c:v>3.18872373E-10</c:v>
                      </c:pt>
                      <c:pt idx="524">
                        <c:v>3.3726396679999998E-10</c:v>
                      </c:pt>
                      <c:pt idx="525">
                        <c:v>2.85296009E-10</c:v>
                      </c:pt>
                      <c:pt idx="526">
                        <c:v>2.3286489400000001E-10</c:v>
                      </c:pt>
                      <c:pt idx="527">
                        <c:v>1.332608884E-10</c:v>
                      </c:pt>
                      <c:pt idx="528">
                        <c:v>1.2933529249999999E-11</c:v>
                      </c:pt>
                      <c:pt idx="529">
                        <c:v>2.6573905839999999E-12</c:v>
                      </c:pt>
                      <c:pt idx="530">
                        <c:v>6.1493193350000004E-12</c:v>
                      </c:pt>
                      <c:pt idx="531">
                        <c:v>1.823413989E-11</c:v>
                      </c:pt>
                      <c:pt idx="532">
                        <c:v>4.6457247770000002E-11</c:v>
                      </c:pt>
                      <c:pt idx="533">
                        <c:v>5.9921248520000004E-11</c:v>
                      </c:pt>
                      <c:pt idx="534">
                        <c:v>9.8826363759999999E-11</c:v>
                      </c:pt>
                      <c:pt idx="535">
                        <c:v>1.036185304E-10</c:v>
                      </c:pt>
                      <c:pt idx="536">
                        <c:v>1.161376065E-10</c:v>
                      </c:pt>
                      <c:pt idx="537">
                        <c:v>1.196391736E-10</c:v>
                      </c:pt>
                      <c:pt idx="538">
                        <c:v>1.0973180699999999E-10</c:v>
                      </c:pt>
                      <c:pt idx="539">
                        <c:v>1.4439464899999999E-10</c:v>
                      </c:pt>
                      <c:pt idx="540">
                        <c:v>1.1654419099999999E-10</c:v>
                      </c:pt>
                      <c:pt idx="541">
                        <c:v>1.3315293309999999E-10</c:v>
                      </c:pt>
                      <c:pt idx="542">
                        <c:v>1.295513558E-10</c:v>
                      </c:pt>
                      <c:pt idx="543">
                        <c:v>1.2177800430000001E-10</c:v>
                      </c:pt>
                      <c:pt idx="544">
                        <c:v>1.055988214E-10</c:v>
                      </c:pt>
                      <c:pt idx="545">
                        <c:v>9.8137206689999997E-11</c:v>
                      </c:pt>
                      <c:pt idx="546">
                        <c:v>7.3013969870000003E-11</c:v>
                      </c:pt>
                      <c:pt idx="547">
                        <c:v>5.4351363690000001E-11</c:v>
                      </c:pt>
                      <c:pt idx="548">
                        <c:v>2.7321398620000001E-11</c:v>
                      </c:pt>
                      <c:pt idx="549">
                        <c:v>8.1981310630000004E-11</c:v>
                      </c:pt>
                      <c:pt idx="550">
                        <c:v>2.0013186940000001E-10</c:v>
                      </c:pt>
                      <c:pt idx="551">
                        <c:v>5.1992432580000001E-10</c:v>
                      </c:pt>
                      <c:pt idx="552">
                        <c:v>1.049381027E-9</c:v>
                      </c:pt>
                      <c:pt idx="553">
                        <c:v>1.669843597E-9</c:v>
                      </c:pt>
                      <c:pt idx="554">
                        <c:v>2.0547004099999999E-9</c:v>
                      </c:pt>
                      <c:pt idx="555">
                        <c:v>2.323527593E-9</c:v>
                      </c:pt>
                      <c:pt idx="556">
                        <c:v>2.4688899810000002E-9</c:v>
                      </c:pt>
                      <c:pt idx="557">
                        <c:v>2.6018267539999999E-9</c:v>
                      </c:pt>
                      <c:pt idx="558">
                        <c:v>2.8153017690000001E-9</c:v>
                      </c:pt>
                      <c:pt idx="559">
                        <c:v>2.8682956010000001E-9</c:v>
                      </c:pt>
                      <c:pt idx="560">
                        <c:v>2.9064513019999999E-9</c:v>
                      </c:pt>
                      <c:pt idx="561">
                        <c:v>2.6267923390000001E-9</c:v>
                      </c:pt>
                      <c:pt idx="562">
                        <c:v>2.4971833489999999E-9</c:v>
                      </c:pt>
                      <c:pt idx="563">
                        <c:v>2.3835062809999999E-9</c:v>
                      </c:pt>
                      <c:pt idx="564">
                        <c:v>2.1920190110000001E-9</c:v>
                      </c:pt>
                      <c:pt idx="565">
                        <c:v>1.7407711940000001E-9</c:v>
                      </c:pt>
                      <c:pt idx="566">
                        <c:v>1.332928101E-9</c:v>
                      </c:pt>
                      <c:pt idx="567">
                        <c:v>5.2273446679999997E-10</c:v>
                      </c:pt>
                      <c:pt idx="568">
                        <c:v>2.7641772550000002E-11</c:v>
                      </c:pt>
                      <c:pt idx="569">
                        <c:v>3.6337319870000001E-12</c:v>
                      </c:pt>
                      <c:pt idx="570">
                        <c:v>5.2196099010000001E-12</c:v>
                      </c:pt>
                      <c:pt idx="571">
                        <c:v>1.1704763029999999E-11</c:v>
                      </c:pt>
                      <c:pt idx="572">
                        <c:v>1.665699696E-11</c:v>
                      </c:pt>
                      <c:pt idx="573">
                        <c:v>3.0248924890000002E-11</c:v>
                      </c:pt>
                      <c:pt idx="574">
                        <c:v>5.3235887920000002E-11</c:v>
                      </c:pt>
                      <c:pt idx="575">
                        <c:v>6.0771609969999994E-11</c:v>
                      </c:pt>
                      <c:pt idx="576">
                        <c:v>5.9212981740000006E-11</c:v>
                      </c:pt>
                      <c:pt idx="577">
                        <c:v>4.847435994E-11</c:v>
                      </c:pt>
                      <c:pt idx="578">
                        <c:v>6.3070472459999995E-11</c:v>
                      </c:pt>
                      <c:pt idx="579">
                        <c:v>5.166369763E-11</c:v>
                      </c:pt>
                      <c:pt idx="580">
                        <c:v>8.2478517070000004E-11</c:v>
                      </c:pt>
                      <c:pt idx="581">
                        <c:v>6.2923909139999998E-11</c:v>
                      </c:pt>
                      <c:pt idx="582">
                        <c:v>4.8778710240000002E-11</c:v>
                      </c:pt>
                      <c:pt idx="583">
                        <c:v>5.6079758890000002E-11</c:v>
                      </c:pt>
                      <c:pt idx="584">
                        <c:v>5.5821527959999999E-11</c:v>
                      </c:pt>
                      <c:pt idx="585">
                        <c:v>4.8866119480000001E-11</c:v>
                      </c:pt>
                      <c:pt idx="586">
                        <c:v>2.9488442940000001E-11</c:v>
                      </c:pt>
                      <c:pt idx="587">
                        <c:v>1.893541227E-11</c:v>
                      </c:pt>
                      <c:pt idx="588">
                        <c:v>2.3221825940000002E-12</c:v>
                      </c:pt>
                      <c:pt idx="589">
                        <c:v>2.342179727E-13</c:v>
                      </c:pt>
                      <c:pt idx="590">
                        <c:v>1.704125448E-12</c:v>
                      </c:pt>
                      <c:pt idx="591">
                        <c:v>4.359509173E-13</c:v>
                      </c:pt>
                      <c:pt idx="592">
                        <c:v>5.2916030930000002E-12</c:v>
                      </c:pt>
                      <c:pt idx="593">
                        <c:v>5.4506095819999999E-12</c:v>
                      </c:pt>
                      <c:pt idx="594">
                        <c:v>1.096084074E-11</c:v>
                      </c:pt>
                      <c:pt idx="595">
                        <c:v>1.080915218E-11</c:v>
                      </c:pt>
                      <c:pt idx="596">
                        <c:v>9.0738527800000008E-12</c:v>
                      </c:pt>
                      <c:pt idx="597">
                        <c:v>1.868184427E-11</c:v>
                      </c:pt>
                      <c:pt idx="598">
                        <c:v>1.227626507E-11</c:v>
                      </c:pt>
                      <c:pt idx="599">
                        <c:v>9.871106536E-12</c:v>
                      </c:pt>
                      <c:pt idx="600">
                        <c:v>1.9373854950000001E-11</c:v>
                      </c:pt>
                      <c:pt idx="601">
                        <c:v>1.999449217E-11</c:v>
                      </c:pt>
                      <c:pt idx="602">
                        <c:v>9.9084924290000008E-12</c:v>
                      </c:pt>
                      <c:pt idx="603">
                        <c:v>1.311618435E-11</c:v>
                      </c:pt>
                      <c:pt idx="604">
                        <c:v>9.4316741920000006E-12</c:v>
                      </c:pt>
                      <c:pt idx="605">
                        <c:v>1.0179147459999999E-11</c:v>
                      </c:pt>
                      <c:pt idx="606">
                        <c:v>6.3406797170000001E-12</c:v>
                      </c:pt>
                      <c:pt idx="607">
                        <c:v>8.6639506330000006E-12</c:v>
                      </c:pt>
                      <c:pt idx="608">
                        <c:v>3.1800452029999999E-13</c:v>
                      </c:pt>
                      <c:pt idx="609">
                        <c:v>4.9999999119999999E-15</c:v>
                      </c:pt>
                      <c:pt idx="610">
                        <c:v>3.6787814549999998E-13</c:v>
                      </c:pt>
                      <c:pt idx="611">
                        <c:v>4.9999999119999999E-15</c:v>
                      </c:pt>
                      <c:pt idx="612">
                        <c:v>4.1940349850000001E-13</c:v>
                      </c:pt>
                      <c:pt idx="613">
                        <c:v>1.527313568E-13</c:v>
                      </c:pt>
                      <c:pt idx="614">
                        <c:v>2.2852750510000001E-12</c:v>
                      </c:pt>
                      <c:pt idx="615">
                        <c:v>1.1248591029999999E-12</c:v>
                      </c:pt>
                      <c:pt idx="616">
                        <c:v>2.2714445340000002E-12</c:v>
                      </c:pt>
                      <c:pt idx="617">
                        <c:v>3.239034041E-12</c:v>
                      </c:pt>
                      <c:pt idx="618">
                        <c:v>2.4037462560000002E-12</c:v>
                      </c:pt>
                      <c:pt idx="619">
                        <c:v>2.91660706E-12</c:v>
                      </c:pt>
                      <c:pt idx="620">
                        <c:v>3.898366005E-12</c:v>
                      </c:pt>
                      <c:pt idx="621">
                        <c:v>3.2671582449999999E-12</c:v>
                      </c:pt>
                      <c:pt idx="622">
                        <c:v>4.7122596620000002E-12</c:v>
                      </c:pt>
                      <c:pt idx="623">
                        <c:v>4.416861408E-12</c:v>
                      </c:pt>
                      <c:pt idx="624">
                        <c:v>8.517809938E-13</c:v>
                      </c:pt>
                      <c:pt idx="625">
                        <c:v>2.6929550170000001E-12</c:v>
                      </c:pt>
                      <c:pt idx="626">
                        <c:v>3.931986681E-12</c:v>
                      </c:pt>
                      <c:pt idx="627">
                        <c:v>1.34354073E-12</c:v>
                      </c:pt>
                      <c:pt idx="628">
                        <c:v>3.7332712880000002E-13</c:v>
                      </c:pt>
                      <c:pt idx="629">
                        <c:v>4.9999999119999999E-15</c:v>
                      </c:pt>
                      <c:pt idx="630">
                        <c:v>2.3422802329999999E-12</c:v>
                      </c:pt>
                      <c:pt idx="631">
                        <c:v>9.7968356520000007E-13</c:v>
                      </c:pt>
                      <c:pt idx="632">
                        <c:v>2.5946586459999999E-12</c:v>
                      </c:pt>
                      <c:pt idx="633">
                        <c:v>1.9272988150000001E-12</c:v>
                      </c:pt>
                      <c:pt idx="634">
                        <c:v>2.0123822309999998E-12</c:v>
                      </c:pt>
                      <c:pt idx="635">
                        <c:v>4.3549166010000002E-12</c:v>
                      </c:pt>
                      <c:pt idx="636">
                        <c:v>3.8577084239999997E-12</c:v>
                      </c:pt>
                      <c:pt idx="637">
                        <c:v>4.1467931520000001E-12</c:v>
                      </c:pt>
                      <c:pt idx="638">
                        <c:v>6.1905333290000001E-12</c:v>
                      </c:pt>
                      <c:pt idx="639">
                        <c:v>5.3163168309999997E-12</c:v>
                      </c:pt>
                      <c:pt idx="640">
                        <c:v>5.6465843290000003E-12</c:v>
                      </c:pt>
                      <c:pt idx="641">
                        <c:v>2.4514281659999998E-12</c:v>
                      </c:pt>
                      <c:pt idx="642">
                        <c:v>4.5267040980000001E-12</c:v>
                      </c:pt>
                      <c:pt idx="643">
                        <c:v>6.6543081809999997E-12</c:v>
                      </c:pt>
                      <c:pt idx="644">
                        <c:v>7.6676972059999995E-12</c:v>
                      </c:pt>
                      <c:pt idx="645">
                        <c:v>2.3327869579999998E-12</c:v>
                      </c:pt>
                      <c:pt idx="646">
                        <c:v>2.9569721240000001E-12</c:v>
                      </c:pt>
                      <c:pt idx="647">
                        <c:v>2.527666444E-12</c:v>
                      </c:pt>
                      <c:pt idx="648">
                        <c:v>4.4019583979999998E-13</c:v>
                      </c:pt>
                      <c:pt idx="649">
                        <c:v>4.9999999119999999E-15</c:v>
                      </c:pt>
                      <c:pt idx="650">
                        <c:v>4.9999999119999999E-15</c:v>
                      </c:pt>
                      <c:pt idx="651">
                        <c:v>6.1307881509999999E-13</c:v>
                      </c:pt>
                      <c:pt idx="652">
                        <c:v>7.6425899029999995E-13</c:v>
                      </c:pt>
                      <c:pt idx="653">
                        <c:v>7.5434905720000004E-13</c:v>
                      </c:pt>
                      <c:pt idx="654">
                        <c:v>5.9785900190000001E-13</c:v>
                      </c:pt>
                      <c:pt idx="655">
                        <c:v>1.026724685E-13</c:v>
                      </c:pt>
                      <c:pt idx="656">
                        <c:v>5.9850724639999998E-13</c:v>
                      </c:pt>
                      <c:pt idx="657">
                        <c:v>6.3248953060000004E-14</c:v>
                      </c:pt>
                      <c:pt idx="658">
                        <c:v>1.2632040869999999E-13</c:v>
                      </c:pt>
                      <c:pt idx="659">
                        <c:v>4.1844647319999999E-13</c:v>
                      </c:pt>
                      <c:pt idx="660">
                        <c:v>7.727796267E-13</c:v>
                      </c:pt>
                      <c:pt idx="661">
                        <c:v>1.674148775E-12</c:v>
                      </c:pt>
                      <c:pt idx="662">
                        <c:v>5.4096191499999996E-13</c:v>
                      </c:pt>
                      <c:pt idx="663">
                        <c:v>1.3761261010000001E-12</c:v>
                      </c:pt>
                      <c:pt idx="664">
                        <c:v>7.0107943969999999E-13</c:v>
                      </c:pt>
                      <c:pt idx="665">
                        <c:v>5.9487988539999999E-13</c:v>
                      </c:pt>
                      <c:pt idx="666">
                        <c:v>4.9999999119999999E-15</c:v>
                      </c:pt>
                      <c:pt idx="667">
                        <c:v>8.7436384090000001E-13</c:v>
                      </c:pt>
                      <c:pt idx="668">
                        <c:v>4.9999999119999999E-15</c:v>
                      </c:pt>
                      <c:pt idx="669">
                        <c:v>3.7595116909999999E-13</c:v>
                      </c:pt>
                      <c:pt idx="670">
                        <c:v>5.449673102E-14</c:v>
                      </c:pt>
                      <c:pt idx="671">
                        <c:v>8.2623437170000001E-13</c:v>
                      </c:pt>
                      <c:pt idx="672">
                        <c:v>6.3228122820000001E-13</c:v>
                      </c:pt>
                      <c:pt idx="673">
                        <c:v>8.0863733679999998E-13</c:v>
                      </c:pt>
                      <c:pt idx="674">
                        <c:v>1.1329241850000001E-13</c:v>
                      </c:pt>
                      <c:pt idx="675">
                        <c:v>2.1665179689999999E-13</c:v>
                      </c:pt>
                      <c:pt idx="676">
                        <c:v>2.3207314980000001E-12</c:v>
                      </c:pt>
                      <c:pt idx="677">
                        <c:v>5.6823735170000004E-13</c:v>
                      </c:pt>
                      <c:pt idx="678">
                        <c:v>9.987623791999999E-13</c:v>
                      </c:pt>
                      <c:pt idx="679">
                        <c:v>9.3738894680000001E-13</c:v>
                      </c:pt>
                      <c:pt idx="680">
                        <c:v>1.031378758E-12</c:v>
                      </c:pt>
                      <c:pt idx="681">
                        <c:v>1.7959233280000001E-12</c:v>
                      </c:pt>
                      <c:pt idx="682">
                        <c:v>1.1571202980000001E-12</c:v>
                      </c:pt>
                      <c:pt idx="683">
                        <c:v>9.4080028059999997E-13</c:v>
                      </c:pt>
                      <c:pt idx="684">
                        <c:v>1.007622696E-12</c:v>
                      </c:pt>
                      <c:pt idx="685">
                        <c:v>3.3677466200000002E-13</c:v>
                      </c:pt>
                      <c:pt idx="686">
                        <c:v>4.9999999119999999E-15</c:v>
                      </c:pt>
                      <c:pt idx="687">
                        <c:v>4.9999999119999999E-15</c:v>
                      </c:pt>
                      <c:pt idx="688">
                        <c:v>4.9999999119999999E-15</c:v>
                      </c:pt>
                      <c:pt idx="689">
                        <c:v>4.9999999119999999E-15</c:v>
                      </c:pt>
                      <c:pt idx="690">
                        <c:v>4.9999999119999999E-15</c:v>
                      </c:pt>
                      <c:pt idx="691">
                        <c:v>5.6109766359999997E-15</c:v>
                      </c:pt>
                      <c:pt idx="692">
                        <c:v>3.017040827E-13</c:v>
                      </c:pt>
                      <c:pt idx="693">
                        <c:v>4.9999999119999999E-15</c:v>
                      </c:pt>
                      <c:pt idx="694">
                        <c:v>4.9999999119999999E-15</c:v>
                      </c:pt>
                      <c:pt idx="695">
                        <c:v>8.9038639740000003E-13</c:v>
                      </c:pt>
                      <c:pt idx="696">
                        <c:v>4.9999999119999999E-15</c:v>
                      </c:pt>
                      <c:pt idx="697">
                        <c:v>4.2531554449999998E-13</c:v>
                      </c:pt>
                      <c:pt idx="698">
                        <c:v>4.9999999119999999E-15</c:v>
                      </c:pt>
                      <c:pt idx="699">
                        <c:v>4.9999999119999999E-15</c:v>
                      </c:pt>
                      <c:pt idx="700">
                        <c:v>3.6658154809999998E-13</c:v>
                      </c:pt>
                      <c:pt idx="701">
                        <c:v>4.0571175979999999E-13</c:v>
                      </c:pt>
                      <c:pt idx="702">
                        <c:v>3.5188648869999998E-13</c:v>
                      </c:pt>
                      <c:pt idx="703">
                        <c:v>9.9093639110000004E-13</c:v>
                      </c:pt>
                      <c:pt idx="704">
                        <c:v>1.8800262180000001E-13</c:v>
                      </c:pt>
                      <c:pt idx="705">
                        <c:v>6.7605767989999997E-13</c:v>
                      </c:pt>
                      <c:pt idx="706">
                        <c:v>6.1207554870000005E-13</c:v>
                      </c:pt>
                      <c:pt idx="707">
                        <c:v>6.695899803E-13</c:v>
                      </c:pt>
                      <c:pt idx="708">
                        <c:v>4.4988169550000002E-14</c:v>
                      </c:pt>
                      <c:pt idx="709">
                        <c:v>4.9999999119999999E-15</c:v>
                      </c:pt>
                      <c:pt idx="710">
                        <c:v>5.4333908250000002E-13</c:v>
                      </c:pt>
                      <c:pt idx="711">
                        <c:v>4.9732440390000004E-13</c:v>
                      </c:pt>
                      <c:pt idx="712">
                        <c:v>4.9999999119999999E-15</c:v>
                      </c:pt>
                      <c:pt idx="713">
                        <c:v>3.3006390589999999E-12</c:v>
                      </c:pt>
                      <c:pt idx="714">
                        <c:v>5.2201962369999998E-12</c:v>
                      </c:pt>
                      <c:pt idx="715">
                        <c:v>7.6682367049999992E-12</c:v>
                      </c:pt>
                      <c:pt idx="716">
                        <c:v>5.3783388329999998E-12</c:v>
                      </c:pt>
                      <c:pt idx="717">
                        <c:v>4.3102912730000002E-12</c:v>
                      </c:pt>
                      <c:pt idx="718">
                        <c:v>4.1755197390000002E-12</c:v>
                      </c:pt>
                      <c:pt idx="719">
                        <c:v>1.18512344E-11</c:v>
                      </c:pt>
                      <c:pt idx="720">
                        <c:v>3.911533424E-12</c:v>
                      </c:pt>
                      <c:pt idx="721">
                        <c:v>9.2079616499999992E-12</c:v>
                      </c:pt>
                      <c:pt idx="722">
                        <c:v>1.269571471E-12</c:v>
                      </c:pt>
                      <c:pt idx="723">
                        <c:v>6.4967371760000004E-12</c:v>
                      </c:pt>
                      <c:pt idx="724">
                        <c:v>4.6964532960000003E-12</c:v>
                      </c:pt>
                      <c:pt idx="725">
                        <c:v>5.8181250620000004E-12</c:v>
                      </c:pt>
                      <c:pt idx="726">
                        <c:v>3.6037399189999999E-12</c:v>
                      </c:pt>
                      <c:pt idx="727">
                        <c:v>1.008193854E-12</c:v>
                      </c:pt>
                      <c:pt idx="728">
                        <c:v>4.9999999119999999E-15</c:v>
                      </c:pt>
                      <c:pt idx="729">
                        <c:v>2.275495872E-13</c:v>
                      </c:pt>
                      <c:pt idx="730">
                        <c:v>1.357448659E-12</c:v>
                      </c:pt>
                      <c:pt idx="731">
                        <c:v>3.5804937570000001E-12</c:v>
                      </c:pt>
                      <c:pt idx="732">
                        <c:v>5.0175840050000002E-12</c:v>
                      </c:pt>
                      <c:pt idx="733">
                        <c:v>9.4517570850000005E-12</c:v>
                      </c:pt>
                      <c:pt idx="734">
                        <c:v>1.346698274E-11</c:v>
                      </c:pt>
                      <c:pt idx="735">
                        <c:v>1.4567104470000001E-11</c:v>
                      </c:pt>
                      <c:pt idx="736">
                        <c:v>1.7852020210000001E-11</c:v>
                      </c:pt>
                      <c:pt idx="737">
                        <c:v>1.323130494E-11</c:v>
                      </c:pt>
                      <c:pt idx="738">
                        <c:v>2.228667251E-11</c:v>
                      </c:pt>
                      <c:pt idx="739">
                        <c:v>1.312743664E-11</c:v>
                      </c:pt>
                      <c:pt idx="740">
                        <c:v>1.515218853E-11</c:v>
                      </c:pt>
                      <c:pt idx="741">
                        <c:v>2.2494117680000001E-11</c:v>
                      </c:pt>
                      <c:pt idx="742">
                        <c:v>1.9233973790000001E-11</c:v>
                      </c:pt>
                      <c:pt idx="743">
                        <c:v>2.1692604309999999E-11</c:v>
                      </c:pt>
                      <c:pt idx="744">
                        <c:v>1.428944203E-11</c:v>
                      </c:pt>
                      <c:pt idx="745">
                        <c:v>1.096633721E-11</c:v>
                      </c:pt>
                      <c:pt idx="746">
                        <c:v>9.3610865590000006E-12</c:v>
                      </c:pt>
                      <c:pt idx="747">
                        <c:v>5.1135957449999997E-12</c:v>
                      </c:pt>
                      <c:pt idx="748">
                        <c:v>2.942755414E-12</c:v>
                      </c:pt>
                      <c:pt idx="749">
                        <c:v>1.6175604690000001E-12</c:v>
                      </c:pt>
                      <c:pt idx="750">
                        <c:v>4.3460797029999999E-13</c:v>
                      </c:pt>
                      <c:pt idx="751">
                        <c:v>1.909362425E-12</c:v>
                      </c:pt>
                      <c:pt idx="752">
                        <c:v>5.2803195840000001E-12</c:v>
                      </c:pt>
                      <c:pt idx="753">
                        <c:v>6.8776672729999998E-12</c:v>
                      </c:pt>
                      <c:pt idx="754">
                        <c:v>1.656319353E-11</c:v>
                      </c:pt>
                      <c:pt idx="755">
                        <c:v>1.352732076E-11</c:v>
                      </c:pt>
                      <c:pt idx="756">
                        <c:v>1.8072340499999999E-11</c:v>
                      </c:pt>
                      <c:pt idx="757">
                        <c:v>2.7536485240000002E-11</c:v>
                      </c:pt>
                      <c:pt idx="758">
                        <c:v>1.951634514E-11</c:v>
                      </c:pt>
                      <c:pt idx="759">
                        <c:v>2.2963880799999999E-11</c:v>
                      </c:pt>
                      <c:pt idx="760">
                        <c:v>2.4770725400000001E-11</c:v>
                      </c:pt>
                      <c:pt idx="761">
                        <c:v>2.4311351540000001E-11</c:v>
                      </c:pt>
                      <c:pt idx="762">
                        <c:v>1.766683674E-11</c:v>
                      </c:pt>
                      <c:pt idx="763">
                        <c:v>1.4695824420000001E-11</c:v>
                      </c:pt>
                      <c:pt idx="764">
                        <c:v>1.8343179410000001E-11</c:v>
                      </c:pt>
                      <c:pt idx="765">
                        <c:v>1.328425044E-11</c:v>
                      </c:pt>
                      <c:pt idx="766">
                        <c:v>1.2646280720000001E-11</c:v>
                      </c:pt>
                      <c:pt idx="767">
                        <c:v>6.1644157660000004E-12</c:v>
                      </c:pt>
                      <c:pt idx="768">
                        <c:v>3.166237888E-12</c:v>
                      </c:pt>
                      <c:pt idx="769">
                        <c:v>8.9416820299999999E-13</c:v>
                      </c:pt>
                      <c:pt idx="770">
                        <c:v>1.9685594300000002E-12</c:v>
                      </c:pt>
                      <c:pt idx="771">
                        <c:v>6.252230938E-12</c:v>
                      </c:pt>
                      <c:pt idx="772">
                        <c:v>1.307441395E-11</c:v>
                      </c:pt>
                      <c:pt idx="773">
                        <c:v>2.1318018529999999E-11</c:v>
                      </c:pt>
                      <c:pt idx="774">
                        <c:v>4.389074867E-11</c:v>
                      </c:pt>
                      <c:pt idx="775">
                        <c:v>3.7962591400000001E-11</c:v>
                      </c:pt>
                      <c:pt idx="776">
                        <c:v>6.1476927719999997E-11</c:v>
                      </c:pt>
                      <c:pt idx="777">
                        <c:v>7.7836348479999996E-11</c:v>
                      </c:pt>
                      <c:pt idx="778">
                        <c:v>7.7983133840000003E-11</c:v>
                      </c:pt>
                      <c:pt idx="779">
                        <c:v>6.991644763E-11</c:v>
                      </c:pt>
                      <c:pt idx="780">
                        <c:v>7.7297585000000002E-11</c:v>
                      </c:pt>
                      <c:pt idx="781">
                        <c:v>9.8218794209999999E-11</c:v>
                      </c:pt>
                      <c:pt idx="782">
                        <c:v>6.0272377370000006E-11</c:v>
                      </c:pt>
                      <c:pt idx="783">
                        <c:v>6.2961649779999998E-11</c:v>
                      </c:pt>
                      <c:pt idx="784">
                        <c:v>5.642489254E-11</c:v>
                      </c:pt>
                      <c:pt idx="785">
                        <c:v>5.7715526799999998E-11</c:v>
                      </c:pt>
                      <c:pt idx="786">
                        <c:v>4.4766957500000002E-11</c:v>
                      </c:pt>
                      <c:pt idx="787">
                        <c:v>2.8349746160000001E-11</c:v>
                      </c:pt>
                      <c:pt idx="788">
                        <c:v>2.351406396E-11</c:v>
                      </c:pt>
                      <c:pt idx="789">
                        <c:v>4.9659967980000003E-12</c:v>
                      </c:pt>
                      <c:pt idx="790">
                        <c:v>1.5376560430000001E-13</c:v>
                      </c:pt>
                      <c:pt idx="791">
                        <c:v>4.681280103E-12</c:v>
                      </c:pt>
                      <c:pt idx="792">
                        <c:v>8.5938712740000008E-12</c:v>
                      </c:pt>
                      <c:pt idx="793">
                        <c:v>1.5148486629999999E-11</c:v>
                      </c:pt>
                      <c:pt idx="794">
                        <c:v>1.8858973410000002E-11</c:v>
                      </c:pt>
                      <c:pt idx="795">
                        <c:v>3.0389694230000001E-11</c:v>
                      </c:pt>
                      <c:pt idx="796">
                        <c:v>3.2434846480000002E-11</c:v>
                      </c:pt>
                      <c:pt idx="797">
                        <c:v>4.7443111940000002E-11</c:v>
                      </c:pt>
                      <c:pt idx="798">
                        <c:v>4.914104887E-11</c:v>
                      </c:pt>
                      <c:pt idx="799">
                        <c:v>3.9655920910000002E-11</c:v>
                      </c:pt>
                      <c:pt idx="800">
                        <c:v>4.5847822070000003E-11</c:v>
                      </c:pt>
                      <c:pt idx="801">
                        <c:v>3.7849123139999997E-11</c:v>
                      </c:pt>
                      <c:pt idx="802">
                        <c:v>6.3342602000000001E-11</c:v>
                      </c:pt>
                      <c:pt idx="803">
                        <c:v>3.2177639029999999E-11</c:v>
                      </c:pt>
                      <c:pt idx="804">
                        <c:v>2.8931773639999999E-11</c:v>
                      </c:pt>
                      <c:pt idx="805">
                        <c:v>4.4144569939999999E-11</c:v>
                      </c:pt>
                      <c:pt idx="806">
                        <c:v>3.313893951E-11</c:v>
                      </c:pt>
                      <c:pt idx="807">
                        <c:v>2.1391107640000002E-11</c:v>
                      </c:pt>
                      <c:pt idx="808">
                        <c:v>1.8281124880000001E-11</c:v>
                      </c:pt>
                      <c:pt idx="809">
                        <c:v>4.1322370869999997E-12</c:v>
                      </c:pt>
                      <c:pt idx="810">
                        <c:v>1.4586159969999999E-12</c:v>
                      </c:pt>
                      <c:pt idx="811">
                        <c:v>8.4449526360000004E-13</c:v>
                      </c:pt>
                      <c:pt idx="812">
                        <c:v>3.397932109E-12</c:v>
                      </c:pt>
                      <c:pt idx="813">
                        <c:v>9.3330386820000002E-12</c:v>
                      </c:pt>
                      <c:pt idx="814">
                        <c:v>2.71857311E-11</c:v>
                      </c:pt>
                      <c:pt idx="815">
                        <c:v>3.1544381690000001E-11</c:v>
                      </c:pt>
                      <c:pt idx="816">
                        <c:v>3.6882136229999997E-11</c:v>
                      </c:pt>
                      <c:pt idx="817">
                        <c:v>6.1473784399999996E-11</c:v>
                      </c:pt>
                      <c:pt idx="818">
                        <c:v>5.6840754329999999E-11</c:v>
                      </c:pt>
                      <c:pt idx="819">
                        <c:v>7.4593067829999997E-11</c:v>
                      </c:pt>
                      <c:pt idx="820">
                        <c:v>3.8586526339999999E-11</c:v>
                      </c:pt>
                      <c:pt idx="821">
                        <c:v>5.3394105109999997E-11</c:v>
                      </c:pt>
                      <c:pt idx="822">
                        <c:v>6.0518173809999994E-11</c:v>
                      </c:pt>
                      <c:pt idx="823">
                        <c:v>5.1209005789999998E-11</c:v>
                      </c:pt>
                      <c:pt idx="824">
                        <c:v>6.2970906269999994E-11</c:v>
                      </c:pt>
                      <c:pt idx="825">
                        <c:v>5.8934003510000004E-11</c:v>
                      </c:pt>
                      <c:pt idx="826">
                        <c:v>3.9051664679999999E-11</c:v>
                      </c:pt>
                      <c:pt idx="827">
                        <c:v>2.908990063E-11</c:v>
                      </c:pt>
                      <c:pt idx="828">
                        <c:v>2.5416011309999999E-11</c:v>
                      </c:pt>
                      <c:pt idx="829">
                        <c:v>4.951625915E-12</c:v>
                      </c:pt>
                      <c:pt idx="830">
                        <c:v>2.1626590220000001E-13</c:v>
                      </c:pt>
                      <c:pt idx="831">
                        <c:v>9.1122497999999991E-13</c:v>
                      </c:pt>
                      <c:pt idx="832">
                        <c:v>3.7224888970000001E-12</c:v>
                      </c:pt>
                      <c:pt idx="833">
                        <c:v>4.4154259239999996E-12</c:v>
                      </c:pt>
                      <c:pt idx="834">
                        <c:v>1.312712786E-11</c:v>
                      </c:pt>
                      <c:pt idx="835">
                        <c:v>1.050845869E-11</c:v>
                      </c:pt>
                      <c:pt idx="836">
                        <c:v>2.065991996E-11</c:v>
                      </c:pt>
                      <c:pt idx="837">
                        <c:v>2.0611606170000001E-11</c:v>
                      </c:pt>
                      <c:pt idx="838">
                        <c:v>1.6846444379999999E-11</c:v>
                      </c:pt>
                      <c:pt idx="839">
                        <c:v>3.0963013399999997E-11</c:v>
                      </c:pt>
                      <c:pt idx="840">
                        <c:v>2.1597964739999998E-11</c:v>
                      </c:pt>
                      <c:pt idx="841">
                        <c:v>2.3976249800000001E-11</c:v>
                      </c:pt>
                      <c:pt idx="842">
                        <c:v>2.1664199949999999E-11</c:v>
                      </c:pt>
                      <c:pt idx="843">
                        <c:v>1.9611244920000001E-11</c:v>
                      </c:pt>
                      <c:pt idx="844">
                        <c:v>1.7953822460000001E-11</c:v>
                      </c:pt>
                      <c:pt idx="845">
                        <c:v>1.9753426329999999E-11</c:v>
                      </c:pt>
                      <c:pt idx="846">
                        <c:v>1.7956060250000001E-11</c:v>
                      </c:pt>
                      <c:pt idx="847">
                        <c:v>1.300898105E-11</c:v>
                      </c:pt>
                      <c:pt idx="848">
                        <c:v>1.232345302E-11</c:v>
                      </c:pt>
                      <c:pt idx="849">
                        <c:v>2.0564056100000001E-12</c:v>
                      </c:pt>
                      <c:pt idx="850">
                        <c:v>7.8446461570000001E-13</c:v>
                      </c:pt>
                      <c:pt idx="851">
                        <c:v>9.9610749340000006E-13</c:v>
                      </c:pt>
                      <c:pt idx="852">
                        <c:v>1.0114354020000001E-12</c:v>
                      </c:pt>
                      <c:pt idx="853">
                        <c:v>2.6613266710000002E-12</c:v>
                      </c:pt>
                      <c:pt idx="854">
                        <c:v>6.7905303779999999E-12</c:v>
                      </c:pt>
                      <c:pt idx="855">
                        <c:v>8.2760439129999998E-12</c:v>
                      </c:pt>
                      <c:pt idx="856">
                        <c:v>8.0226780079999997E-12</c:v>
                      </c:pt>
                      <c:pt idx="857">
                        <c:v>7.0803566999999996E-12</c:v>
                      </c:pt>
                      <c:pt idx="858">
                        <c:v>1.160325568E-11</c:v>
                      </c:pt>
                      <c:pt idx="859">
                        <c:v>1.179847539E-11</c:v>
                      </c:pt>
                      <c:pt idx="860">
                        <c:v>1.591602544E-11</c:v>
                      </c:pt>
                      <c:pt idx="861">
                        <c:v>1.0988827899999999E-11</c:v>
                      </c:pt>
                      <c:pt idx="862">
                        <c:v>1.143234899E-11</c:v>
                      </c:pt>
                      <c:pt idx="863">
                        <c:v>1.186863195E-11</c:v>
                      </c:pt>
                      <c:pt idx="864">
                        <c:v>1.4566086180000001E-11</c:v>
                      </c:pt>
                      <c:pt idx="865">
                        <c:v>1.042405398E-11</c:v>
                      </c:pt>
                      <c:pt idx="866">
                        <c:v>1.0359979370000001E-11</c:v>
                      </c:pt>
                      <c:pt idx="867">
                        <c:v>8.7150286989999996E-12</c:v>
                      </c:pt>
                      <c:pt idx="868">
                        <c:v>6.590804725E-12</c:v>
                      </c:pt>
                      <c:pt idx="869">
                        <c:v>6.0669377510000003E-12</c:v>
                      </c:pt>
                      <c:pt idx="870">
                        <c:v>1.248165633E-11</c:v>
                      </c:pt>
                      <c:pt idx="871">
                        <c:v>1.8978988519999999E-11</c:v>
                      </c:pt>
                      <c:pt idx="872">
                        <c:v>5.6479852049999999E-11</c:v>
                      </c:pt>
                      <c:pt idx="873">
                        <c:v>9.0614064860000003E-11</c:v>
                      </c:pt>
                      <c:pt idx="874">
                        <c:v>1.332446931E-10</c:v>
                      </c:pt>
                      <c:pt idx="875">
                        <c:v>1.7775311779999999E-10</c:v>
                      </c:pt>
                      <c:pt idx="876">
                        <c:v>2.0796389610000001E-10</c:v>
                      </c:pt>
                      <c:pt idx="877">
                        <c:v>2.2721524660000001E-10</c:v>
                      </c:pt>
                      <c:pt idx="878">
                        <c:v>1.92331498E-10</c:v>
                      </c:pt>
                      <c:pt idx="879">
                        <c:v>2.193556448E-10</c:v>
                      </c:pt>
                      <c:pt idx="880">
                        <c:v>2.3662258260000002E-10</c:v>
                      </c:pt>
                      <c:pt idx="881">
                        <c:v>2.1690731159999999E-10</c:v>
                      </c:pt>
                      <c:pt idx="882">
                        <c:v>1.9945810280000001E-10</c:v>
                      </c:pt>
                      <c:pt idx="883">
                        <c:v>1.8089468810000001E-10</c:v>
                      </c:pt>
                      <c:pt idx="884">
                        <c:v>1.834168373E-10</c:v>
                      </c:pt>
                      <c:pt idx="885">
                        <c:v>1.876734879E-10</c:v>
                      </c:pt>
                      <c:pt idx="886">
                        <c:v>1.4002489449999999E-10</c:v>
                      </c:pt>
                      <c:pt idx="887">
                        <c:v>7.0463988810000003E-11</c:v>
                      </c:pt>
                      <c:pt idx="888">
                        <c:v>3.9457694059999997E-11</c:v>
                      </c:pt>
                      <c:pt idx="889">
                        <c:v>2.30531089E-12</c:v>
                      </c:pt>
                      <c:pt idx="890">
                        <c:v>7.8687262870000004E-13</c:v>
                      </c:pt>
                      <c:pt idx="891">
                        <c:v>4.9999999119999999E-15</c:v>
                      </c:pt>
                      <c:pt idx="892">
                        <c:v>7.6953807910000004E-13</c:v>
                      </c:pt>
                      <c:pt idx="893">
                        <c:v>2.2671070749999999E-12</c:v>
                      </c:pt>
                      <c:pt idx="894">
                        <c:v>2.0518365649999998E-12</c:v>
                      </c:pt>
                      <c:pt idx="895">
                        <c:v>4.0113736979999999E-12</c:v>
                      </c:pt>
                      <c:pt idx="896">
                        <c:v>4.4040803989999998E-12</c:v>
                      </c:pt>
                      <c:pt idx="897">
                        <c:v>5.1241229139999998E-12</c:v>
                      </c:pt>
                      <c:pt idx="898">
                        <c:v>2.7635747419999999E-12</c:v>
                      </c:pt>
                      <c:pt idx="899">
                        <c:v>4.0397446669999996E-12</c:v>
                      </c:pt>
                      <c:pt idx="900">
                        <c:v>3.171717663E-12</c:v>
                      </c:pt>
                      <c:pt idx="901">
                        <c:v>1.730397618E-12</c:v>
                      </c:pt>
                      <c:pt idx="902">
                        <c:v>1.158509486E-12</c:v>
                      </c:pt>
                      <c:pt idx="903">
                        <c:v>1.6884580759999999E-12</c:v>
                      </c:pt>
                      <c:pt idx="904">
                        <c:v>3.9066402020000001E-12</c:v>
                      </c:pt>
                      <c:pt idx="905">
                        <c:v>6.087174168E-12</c:v>
                      </c:pt>
                      <c:pt idx="906">
                        <c:v>2.6169791159999998E-12</c:v>
                      </c:pt>
                      <c:pt idx="907">
                        <c:v>2.437566425E-12</c:v>
                      </c:pt>
                      <c:pt idx="908">
                        <c:v>8.3971013740000005E-13</c:v>
                      </c:pt>
                      <c:pt idx="909">
                        <c:v>1.1287642910000001E-12</c:v>
                      </c:pt>
                      <c:pt idx="910">
                        <c:v>1.735545437E-13</c:v>
                      </c:pt>
                      <c:pt idx="911">
                        <c:v>3.2930364160000002E-13</c:v>
                      </c:pt>
                      <c:pt idx="912">
                        <c:v>5.9310472119999999E-13</c:v>
                      </c:pt>
                      <c:pt idx="913">
                        <c:v>4.4863922689999999E-13</c:v>
                      </c:pt>
                      <c:pt idx="914">
                        <c:v>1.968050072E-12</c:v>
                      </c:pt>
                      <c:pt idx="915">
                        <c:v>1.0083327400000001E-12</c:v>
                      </c:pt>
                      <c:pt idx="916">
                        <c:v>1.744907279E-12</c:v>
                      </c:pt>
                      <c:pt idx="917">
                        <c:v>1.414361033E-12</c:v>
                      </c:pt>
                      <c:pt idx="918">
                        <c:v>1.4254903680000001E-12</c:v>
                      </c:pt>
                      <c:pt idx="919">
                        <c:v>1.921448894E-12</c:v>
                      </c:pt>
                      <c:pt idx="920">
                        <c:v>2.2372845760000001E-12</c:v>
                      </c:pt>
                      <c:pt idx="921">
                        <c:v>8.0817438250000004E-13</c:v>
                      </c:pt>
                      <c:pt idx="922">
                        <c:v>8.8200464730000002E-13</c:v>
                      </c:pt>
                      <c:pt idx="923">
                        <c:v>9.4952171129999999E-13</c:v>
                      </c:pt>
                      <c:pt idx="924">
                        <c:v>1.8463755640000001E-13</c:v>
                      </c:pt>
                      <c:pt idx="925">
                        <c:v>1.694555195E-12</c:v>
                      </c:pt>
                      <c:pt idx="926">
                        <c:v>4.9999999119999999E-15</c:v>
                      </c:pt>
                      <c:pt idx="927">
                        <c:v>6.7869727849999996E-13</c:v>
                      </c:pt>
                      <c:pt idx="928">
                        <c:v>1.206114093E-12</c:v>
                      </c:pt>
                      <c:pt idx="929">
                        <c:v>4.9999999119999999E-15</c:v>
                      </c:pt>
                      <c:pt idx="930">
                        <c:v>4.9999999119999999E-15</c:v>
                      </c:pt>
                      <c:pt idx="931">
                        <c:v>1.087982569E-12</c:v>
                      </c:pt>
                      <c:pt idx="932">
                        <c:v>4.9999999119999999E-15</c:v>
                      </c:pt>
                      <c:pt idx="933">
                        <c:v>4.9999999119999999E-15</c:v>
                      </c:pt>
                      <c:pt idx="934">
                        <c:v>4.9999999119999999E-15</c:v>
                      </c:pt>
                      <c:pt idx="935">
                        <c:v>1.5067836570000001E-13</c:v>
                      </c:pt>
                      <c:pt idx="936">
                        <c:v>2.8088089580000001E-13</c:v>
                      </c:pt>
                      <c:pt idx="937">
                        <c:v>4.9999999119999999E-15</c:v>
                      </c:pt>
                      <c:pt idx="938">
                        <c:v>4.9999999119999999E-15</c:v>
                      </c:pt>
                      <c:pt idx="939">
                        <c:v>4.9999999119999999E-15</c:v>
                      </c:pt>
                      <c:pt idx="940">
                        <c:v>4.9999999119999999E-15</c:v>
                      </c:pt>
                      <c:pt idx="941">
                        <c:v>4.360126084E-13</c:v>
                      </c:pt>
                      <c:pt idx="942">
                        <c:v>5.7664989320000003E-13</c:v>
                      </c:pt>
                      <c:pt idx="943">
                        <c:v>2.65877164E-13</c:v>
                      </c:pt>
                      <c:pt idx="944">
                        <c:v>6.104856204E-13</c:v>
                      </c:pt>
                      <c:pt idx="945">
                        <c:v>3.7899203090000001E-13</c:v>
                      </c:pt>
                      <c:pt idx="946">
                        <c:v>4.880628237E-13</c:v>
                      </c:pt>
                      <c:pt idx="947">
                        <c:v>3.5238045119999998E-13</c:v>
                      </c:pt>
                      <c:pt idx="948">
                        <c:v>3.2919560090000001E-13</c:v>
                      </c:pt>
                      <c:pt idx="949">
                        <c:v>4.9999999119999999E-15</c:v>
                      </c:pt>
                      <c:pt idx="950">
                        <c:v>4.9999999119999999E-15</c:v>
                      </c:pt>
                      <c:pt idx="951">
                        <c:v>5.3989679479999999E-13</c:v>
                      </c:pt>
                      <c:pt idx="952">
                        <c:v>4.9999999119999999E-15</c:v>
                      </c:pt>
                      <c:pt idx="953">
                        <c:v>5.0868521629999997E-13</c:v>
                      </c:pt>
                      <c:pt idx="954">
                        <c:v>5.1590930959999997E-13</c:v>
                      </c:pt>
                      <c:pt idx="955">
                        <c:v>4.9999999119999999E-15</c:v>
                      </c:pt>
                      <c:pt idx="956">
                        <c:v>3.902604151E-13</c:v>
                      </c:pt>
                      <c:pt idx="957">
                        <c:v>1.090899831E-12</c:v>
                      </c:pt>
                      <c:pt idx="958">
                        <c:v>8.9172939869999998E-13</c:v>
                      </c:pt>
                      <c:pt idx="959">
                        <c:v>1.0566166000000001E-12</c:v>
                      </c:pt>
                      <c:pt idx="960">
                        <c:v>1.120104768E-12</c:v>
                      </c:pt>
                      <c:pt idx="961">
                        <c:v>1.715810328E-12</c:v>
                      </c:pt>
                      <c:pt idx="962">
                        <c:v>9.5541047399999997E-14</c:v>
                      </c:pt>
                      <c:pt idx="963">
                        <c:v>3.366118365E-12</c:v>
                      </c:pt>
                      <c:pt idx="964">
                        <c:v>3.3182512729999999E-12</c:v>
                      </c:pt>
                      <c:pt idx="965">
                        <c:v>5.7489023309999996E-13</c:v>
                      </c:pt>
                      <c:pt idx="966">
                        <c:v>4.9999999119999999E-15</c:v>
                      </c:pt>
                      <c:pt idx="967">
                        <c:v>4.9999999119999999E-15</c:v>
                      </c:pt>
                      <c:pt idx="968">
                        <c:v>3.607467515E-13</c:v>
                      </c:pt>
                      <c:pt idx="969">
                        <c:v>5.9163828350000004E-13</c:v>
                      </c:pt>
                      <c:pt idx="970">
                        <c:v>4.2009039479999998E-14</c:v>
                      </c:pt>
                      <c:pt idx="971">
                        <c:v>1.866288293E-13</c:v>
                      </c:pt>
                      <c:pt idx="972">
                        <c:v>8.6419153079999997E-13</c:v>
                      </c:pt>
                      <c:pt idx="973">
                        <c:v>2.3298541920000001E-12</c:v>
                      </c:pt>
                      <c:pt idx="974">
                        <c:v>1.793036748E-12</c:v>
                      </c:pt>
                      <c:pt idx="975">
                        <c:v>3.1370791380000001E-12</c:v>
                      </c:pt>
                      <c:pt idx="976">
                        <c:v>1.8033633399999999E-12</c:v>
                      </c:pt>
                      <c:pt idx="977">
                        <c:v>4.564799927E-12</c:v>
                      </c:pt>
                      <c:pt idx="978">
                        <c:v>2.84628072E-12</c:v>
                      </c:pt>
                      <c:pt idx="979">
                        <c:v>5.954192868E-12</c:v>
                      </c:pt>
                      <c:pt idx="980">
                        <c:v>4.6470427330000001E-12</c:v>
                      </c:pt>
                      <c:pt idx="981">
                        <c:v>4.9541881010000004E-12</c:v>
                      </c:pt>
                      <c:pt idx="982">
                        <c:v>3.9572238720000003E-12</c:v>
                      </c:pt>
                      <c:pt idx="983">
                        <c:v>3.8621228609999998E-12</c:v>
                      </c:pt>
                      <c:pt idx="984">
                        <c:v>3.7506131010000001E-12</c:v>
                      </c:pt>
                      <c:pt idx="985">
                        <c:v>3.4792644029999999E-12</c:v>
                      </c:pt>
                      <c:pt idx="986">
                        <c:v>1.0046281299999999E-12</c:v>
                      </c:pt>
                      <c:pt idx="987">
                        <c:v>2.8264760320000002E-12</c:v>
                      </c:pt>
                      <c:pt idx="988">
                        <c:v>2.165013177E-12</c:v>
                      </c:pt>
                      <c:pt idx="989">
                        <c:v>4.9999999119999999E-15</c:v>
                      </c:pt>
                      <c:pt idx="990">
                        <c:v>4.0787279149999998E-13</c:v>
                      </c:pt>
                      <c:pt idx="991">
                        <c:v>4.2124040800000001E-13</c:v>
                      </c:pt>
                      <c:pt idx="992">
                        <c:v>2.2948145120000002E-12</c:v>
                      </c:pt>
                      <c:pt idx="993">
                        <c:v>1.3821770329999999E-12</c:v>
                      </c:pt>
                      <c:pt idx="994">
                        <c:v>7.149509717E-12</c:v>
                      </c:pt>
                      <c:pt idx="995">
                        <c:v>5.188815523E-12</c:v>
                      </c:pt>
                      <c:pt idx="996">
                        <c:v>1.1669969679999999E-11</c:v>
                      </c:pt>
                      <c:pt idx="997">
                        <c:v>1.040624184E-11</c:v>
                      </c:pt>
                      <c:pt idx="998">
                        <c:v>1.1108455299999999E-11</c:v>
                      </c:pt>
                      <c:pt idx="999">
                        <c:v>5.3217651639999998E-12</c:v>
                      </c:pt>
                      <c:pt idx="1000">
                        <c:v>7.7448759210000002E-12</c:v>
                      </c:pt>
                      <c:pt idx="1001">
                        <c:v>1.062402857E-11</c:v>
                      </c:pt>
                      <c:pt idx="1002">
                        <c:v>1.0020990980000001E-11</c:v>
                      </c:pt>
                      <c:pt idx="1003">
                        <c:v>1.0084246809999999E-11</c:v>
                      </c:pt>
                      <c:pt idx="1004">
                        <c:v>5.7910963350000002E-12</c:v>
                      </c:pt>
                      <c:pt idx="1005">
                        <c:v>7.3143201559999994E-12</c:v>
                      </c:pt>
                      <c:pt idx="1006">
                        <c:v>1.40870926E-11</c:v>
                      </c:pt>
                      <c:pt idx="1007">
                        <c:v>9.338503061E-12</c:v>
                      </c:pt>
                      <c:pt idx="1008">
                        <c:v>3.5710312749999999E-12</c:v>
                      </c:pt>
                      <c:pt idx="1009">
                        <c:v>2.840615547E-12</c:v>
                      </c:pt>
                      <c:pt idx="1010">
                        <c:v>1.040223571E-12</c:v>
                      </c:pt>
                      <c:pt idx="1011">
                        <c:v>6.155640776E-13</c:v>
                      </c:pt>
                      <c:pt idx="1012">
                        <c:v>9.4414236089999998E-14</c:v>
                      </c:pt>
                      <c:pt idx="1013">
                        <c:v>6.9998347400000003E-13</c:v>
                      </c:pt>
                      <c:pt idx="1014">
                        <c:v>1.6115866239999999E-12</c:v>
                      </c:pt>
                      <c:pt idx="1015">
                        <c:v>6.5011212560000002E-12</c:v>
                      </c:pt>
                      <c:pt idx="1016">
                        <c:v>4.1279766060000002E-12</c:v>
                      </c:pt>
                      <c:pt idx="1017">
                        <c:v>9.0247670450000006E-12</c:v>
                      </c:pt>
                      <c:pt idx="1018">
                        <c:v>6.487306352E-12</c:v>
                      </c:pt>
                      <c:pt idx="1019">
                        <c:v>7.7975750859999996E-12</c:v>
                      </c:pt>
                      <c:pt idx="1020">
                        <c:v>7.6000560009999999E-12</c:v>
                      </c:pt>
                      <c:pt idx="1021">
                        <c:v>6.2842608719999999E-12</c:v>
                      </c:pt>
                      <c:pt idx="1022">
                        <c:v>5.7728513810000002E-12</c:v>
                      </c:pt>
                      <c:pt idx="1023">
                        <c:v>9.7592732509999993E-12</c:v>
                      </c:pt>
                      <c:pt idx="1024">
                        <c:v>6.5077743539999998E-12</c:v>
                      </c:pt>
                      <c:pt idx="1025">
                        <c:v>6.1503076940000004E-12</c:v>
                      </c:pt>
                      <c:pt idx="1026">
                        <c:v>6.3163523890000004E-12</c:v>
                      </c:pt>
                      <c:pt idx="1027">
                        <c:v>7.7232508579999993E-12</c:v>
                      </c:pt>
                      <c:pt idx="1028">
                        <c:v>2.0024413980000002E-12</c:v>
                      </c:pt>
                      <c:pt idx="1029">
                        <c:v>8.6281773830000003E-13</c:v>
                      </c:pt>
                      <c:pt idx="1030">
                        <c:v>2.240464324E-12</c:v>
                      </c:pt>
                      <c:pt idx="1031">
                        <c:v>1.590454764E-12</c:v>
                      </c:pt>
                      <c:pt idx="1032">
                        <c:v>9.7894262140000008E-13</c:v>
                      </c:pt>
                      <c:pt idx="1033">
                        <c:v>1.9818808049999999E-12</c:v>
                      </c:pt>
                      <c:pt idx="1034">
                        <c:v>1.7044960280000001E-12</c:v>
                      </c:pt>
                      <c:pt idx="1035">
                        <c:v>2.5583840599999998E-12</c:v>
                      </c:pt>
                      <c:pt idx="1036">
                        <c:v>3.1872306440000001E-12</c:v>
                      </c:pt>
                      <c:pt idx="1037">
                        <c:v>2.8311224889999999E-12</c:v>
                      </c:pt>
                      <c:pt idx="1038">
                        <c:v>4.0000589650000004E-12</c:v>
                      </c:pt>
                      <c:pt idx="1039">
                        <c:v>3.4626860839999999E-12</c:v>
                      </c:pt>
                      <c:pt idx="1040">
                        <c:v>4.7198547149999997E-12</c:v>
                      </c:pt>
                      <c:pt idx="1041">
                        <c:v>3.2242307779999998E-12</c:v>
                      </c:pt>
                      <c:pt idx="1042">
                        <c:v>6.2538216790000001E-12</c:v>
                      </c:pt>
                      <c:pt idx="1043">
                        <c:v>4.7833581710000002E-12</c:v>
                      </c:pt>
                      <c:pt idx="1044">
                        <c:v>2.5769844159999998E-12</c:v>
                      </c:pt>
                      <c:pt idx="1045">
                        <c:v>6.544681463E-12</c:v>
                      </c:pt>
                      <c:pt idx="1046">
                        <c:v>7.2169809190000001E-12</c:v>
                      </c:pt>
                      <c:pt idx="1047">
                        <c:v>1.304873527E-12</c:v>
                      </c:pt>
                      <c:pt idx="1048">
                        <c:v>2.67276457E-12</c:v>
                      </c:pt>
                      <c:pt idx="1049">
                        <c:v>9.1247539040000004E-13</c:v>
                      </c:pt>
                      <c:pt idx="1050">
                        <c:v>4.9999999119999999E-15</c:v>
                      </c:pt>
                      <c:pt idx="1051">
                        <c:v>4.9999999119999999E-15</c:v>
                      </c:pt>
                      <c:pt idx="1052">
                        <c:v>4.9999999119999999E-15</c:v>
                      </c:pt>
                      <c:pt idx="1053">
                        <c:v>7.4430012930000001E-13</c:v>
                      </c:pt>
                      <c:pt idx="1054">
                        <c:v>1.880142092E-12</c:v>
                      </c:pt>
                      <c:pt idx="1055">
                        <c:v>3.0694231879999999E-12</c:v>
                      </c:pt>
                      <c:pt idx="1056">
                        <c:v>4.9948621629999996E-12</c:v>
                      </c:pt>
                      <c:pt idx="1057">
                        <c:v>2.110678602E-12</c:v>
                      </c:pt>
                      <c:pt idx="1058">
                        <c:v>5.2840553109999998E-12</c:v>
                      </c:pt>
                      <c:pt idx="1059">
                        <c:v>6.858186762E-12</c:v>
                      </c:pt>
                      <c:pt idx="1060">
                        <c:v>6.3642346600000002E-12</c:v>
                      </c:pt>
                      <c:pt idx="1061">
                        <c:v>5.8912141660000002E-12</c:v>
                      </c:pt>
                      <c:pt idx="1062">
                        <c:v>4.632795449E-12</c:v>
                      </c:pt>
                      <c:pt idx="1063">
                        <c:v>4.4404163510000001E-12</c:v>
                      </c:pt>
                      <c:pt idx="1064">
                        <c:v>4.2995169060000003E-12</c:v>
                      </c:pt>
                      <c:pt idx="1065">
                        <c:v>3.571803226E-12</c:v>
                      </c:pt>
                      <c:pt idx="1066">
                        <c:v>2.3719635200000001E-12</c:v>
                      </c:pt>
                      <c:pt idx="1067">
                        <c:v>7.7217685370000005E-12</c:v>
                      </c:pt>
                      <c:pt idx="1068">
                        <c:v>3.0529686850000002E-12</c:v>
                      </c:pt>
                      <c:pt idx="1069">
                        <c:v>6.1761706859999998E-13</c:v>
                      </c:pt>
                      <c:pt idx="1070">
                        <c:v>8.068777851E-13</c:v>
                      </c:pt>
                      <c:pt idx="1071">
                        <c:v>3.720150273E-13</c:v>
                      </c:pt>
                      <c:pt idx="1072">
                        <c:v>4.0279438860000002E-13</c:v>
                      </c:pt>
                      <c:pt idx="1073">
                        <c:v>4.8156422429999996E-13</c:v>
                      </c:pt>
                      <c:pt idx="1074">
                        <c:v>1.0233210759999999E-12</c:v>
                      </c:pt>
                      <c:pt idx="1075">
                        <c:v>2.1534826870000002E-12</c:v>
                      </c:pt>
                      <c:pt idx="1076">
                        <c:v>1.617637556E-12</c:v>
                      </c:pt>
                      <c:pt idx="1077">
                        <c:v>3.9771979109999997E-12</c:v>
                      </c:pt>
                      <c:pt idx="1078">
                        <c:v>3.5206943699999999E-12</c:v>
                      </c:pt>
                      <c:pt idx="1079">
                        <c:v>3.3371606259999998E-12</c:v>
                      </c:pt>
                      <c:pt idx="1080">
                        <c:v>6.64902855E-12</c:v>
                      </c:pt>
                      <c:pt idx="1081">
                        <c:v>9.6855657179999997E-12</c:v>
                      </c:pt>
                      <c:pt idx="1082">
                        <c:v>4.0783652500000002E-12</c:v>
                      </c:pt>
                      <c:pt idx="1083">
                        <c:v>4.3524008179999998E-12</c:v>
                      </c:pt>
                      <c:pt idx="1084">
                        <c:v>1.02886805E-11</c:v>
                      </c:pt>
                      <c:pt idx="1085">
                        <c:v>3.2960082149999999E-12</c:v>
                      </c:pt>
                      <c:pt idx="1086">
                        <c:v>9.6762580590000004E-12</c:v>
                      </c:pt>
                      <c:pt idx="1087">
                        <c:v>2.3813331949999999E-12</c:v>
                      </c:pt>
                      <c:pt idx="1088">
                        <c:v>3.2865149399999998E-12</c:v>
                      </c:pt>
                      <c:pt idx="1089">
                        <c:v>1.3579580169999999E-12</c:v>
                      </c:pt>
                      <c:pt idx="1090">
                        <c:v>4.2576315740000001E-13</c:v>
                      </c:pt>
                      <c:pt idx="1091">
                        <c:v>4.3531801430000001E-13</c:v>
                      </c:pt>
                      <c:pt idx="1092">
                        <c:v>4.3084156030000002E-13</c:v>
                      </c:pt>
                      <c:pt idx="1093">
                        <c:v>8.4173206599999996E-13</c:v>
                      </c:pt>
                      <c:pt idx="1094">
                        <c:v>2.4162340960000002E-12</c:v>
                      </c:pt>
                      <c:pt idx="1095">
                        <c:v>3.531715502E-12</c:v>
                      </c:pt>
                      <c:pt idx="1096">
                        <c:v>1.476305731E-12</c:v>
                      </c:pt>
                      <c:pt idx="1097">
                        <c:v>4.4810440080000001E-12</c:v>
                      </c:pt>
                      <c:pt idx="1098">
                        <c:v>9.3483666989999994E-12</c:v>
                      </c:pt>
                      <c:pt idx="1099">
                        <c:v>4.5298994590000001E-12</c:v>
                      </c:pt>
                      <c:pt idx="1100">
                        <c:v>6.8754594029999998E-12</c:v>
                      </c:pt>
                      <c:pt idx="1101">
                        <c:v>8.0151918089999998E-12</c:v>
                      </c:pt>
                      <c:pt idx="1102">
                        <c:v>3.5170362720000001E-12</c:v>
                      </c:pt>
                      <c:pt idx="1103">
                        <c:v>4.341858036E-12</c:v>
                      </c:pt>
                      <c:pt idx="1104">
                        <c:v>7.4143148220000006E-12</c:v>
                      </c:pt>
                      <c:pt idx="1105">
                        <c:v>7.6471971119999995E-12</c:v>
                      </c:pt>
                      <c:pt idx="1106">
                        <c:v>3.2265154090000002E-12</c:v>
                      </c:pt>
                      <c:pt idx="1107">
                        <c:v>5.0204397929999997E-12</c:v>
                      </c:pt>
                      <c:pt idx="1108">
                        <c:v>7.2905180159999995E-12</c:v>
                      </c:pt>
                      <c:pt idx="1109">
                        <c:v>8.8433546509999997E-13</c:v>
                      </c:pt>
                      <c:pt idx="1110">
                        <c:v>7.3366475660000003E-13</c:v>
                      </c:pt>
                      <c:pt idx="1111">
                        <c:v>8.1820769779999996E-13</c:v>
                      </c:pt>
                      <c:pt idx="1112">
                        <c:v>8.4769040749999999E-13</c:v>
                      </c:pt>
                      <c:pt idx="1113">
                        <c:v>1.4825418450000001E-12</c:v>
                      </c:pt>
                      <c:pt idx="1114">
                        <c:v>3.022791002E-12</c:v>
                      </c:pt>
                      <c:pt idx="1115">
                        <c:v>2.1426467370000001E-12</c:v>
                      </c:pt>
                      <c:pt idx="1116">
                        <c:v>2.2277143240000001E-12</c:v>
                      </c:pt>
                      <c:pt idx="1117">
                        <c:v>4.5331095649999999E-12</c:v>
                      </c:pt>
                      <c:pt idx="1118">
                        <c:v>5.1421059250000003E-12</c:v>
                      </c:pt>
                      <c:pt idx="1119">
                        <c:v>5.4302803570000001E-12</c:v>
                      </c:pt>
                      <c:pt idx="1120">
                        <c:v>4.3203093010000002E-12</c:v>
                      </c:pt>
                      <c:pt idx="1121">
                        <c:v>5.485541275E-12</c:v>
                      </c:pt>
                      <c:pt idx="1122">
                        <c:v>4.2027644389999998E-12</c:v>
                      </c:pt>
                      <c:pt idx="1123">
                        <c:v>4.7208578190000003E-12</c:v>
                      </c:pt>
                      <c:pt idx="1124">
                        <c:v>7.6296469139999997E-12</c:v>
                      </c:pt>
                      <c:pt idx="1125">
                        <c:v>4.7788045220000001E-12</c:v>
                      </c:pt>
                      <c:pt idx="1126">
                        <c:v>1.7904897399999999E-12</c:v>
                      </c:pt>
                      <c:pt idx="1127">
                        <c:v>5.1736111050000003E-12</c:v>
                      </c:pt>
                      <c:pt idx="1128">
                        <c:v>3.1266753509999999E-12</c:v>
                      </c:pt>
                      <c:pt idx="1129">
                        <c:v>7.6066236640000004E-13</c:v>
                      </c:pt>
                      <c:pt idx="1130">
                        <c:v>2.1346661419999999E-12</c:v>
                      </c:pt>
                      <c:pt idx="1131">
                        <c:v>6.849024928E-13</c:v>
                      </c:pt>
                      <c:pt idx="1132">
                        <c:v>1.5134214139999999E-13</c:v>
                      </c:pt>
                      <c:pt idx="1133">
                        <c:v>1.0928139900000001E-12</c:v>
                      </c:pt>
                      <c:pt idx="1134">
                        <c:v>1.568990841E-13</c:v>
                      </c:pt>
                      <c:pt idx="1135">
                        <c:v>9.4935181680000009E-13</c:v>
                      </c:pt>
                      <c:pt idx="1136">
                        <c:v>2.6938655300000002E-12</c:v>
                      </c:pt>
                      <c:pt idx="1137">
                        <c:v>1.441868001E-12</c:v>
                      </c:pt>
                      <c:pt idx="1138">
                        <c:v>2.6678097669999998E-12</c:v>
                      </c:pt>
                      <c:pt idx="1139">
                        <c:v>4.7557123170000001E-12</c:v>
                      </c:pt>
                      <c:pt idx="1140">
                        <c:v>1.437437842E-12</c:v>
                      </c:pt>
                      <c:pt idx="1141">
                        <c:v>3.7732113440000004E-12</c:v>
                      </c:pt>
                      <c:pt idx="1142">
                        <c:v>9.486108730000001E-13</c:v>
                      </c:pt>
                      <c:pt idx="1143">
                        <c:v>8.5628823910000002E-13</c:v>
                      </c:pt>
                      <c:pt idx="1144">
                        <c:v>2.7335978529999999E-12</c:v>
                      </c:pt>
                      <c:pt idx="1145">
                        <c:v>2.18734926E-12</c:v>
                      </c:pt>
                      <c:pt idx="1146">
                        <c:v>1.755311283E-12</c:v>
                      </c:pt>
                      <c:pt idx="1147">
                        <c:v>2.5079545650000002E-12</c:v>
                      </c:pt>
                      <c:pt idx="1148">
                        <c:v>1.1531069069999999E-12</c:v>
                      </c:pt>
                      <c:pt idx="1149">
                        <c:v>8.9121993210000005E-13</c:v>
                      </c:pt>
                      <c:pt idx="1150">
                        <c:v>2.311423622E-12</c:v>
                      </c:pt>
                      <c:pt idx="1151">
                        <c:v>5.61491771E-13</c:v>
                      </c:pt>
                      <c:pt idx="1152">
                        <c:v>4.9999999119999999E-15</c:v>
                      </c:pt>
                      <c:pt idx="1153">
                        <c:v>4.9999999119999999E-15</c:v>
                      </c:pt>
                      <c:pt idx="1154">
                        <c:v>9.3519712370000009E-13</c:v>
                      </c:pt>
                      <c:pt idx="1155">
                        <c:v>3.368518572E-13</c:v>
                      </c:pt>
                      <c:pt idx="1156">
                        <c:v>2.901888257E-13</c:v>
                      </c:pt>
                      <c:pt idx="1157">
                        <c:v>4.472809384E-13</c:v>
                      </c:pt>
                      <c:pt idx="1158">
                        <c:v>1.401819063E-13</c:v>
                      </c:pt>
                      <c:pt idx="1159">
                        <c:v>1.604455284E-12</c:v>
                      </c:pt>
                      <c:pt idx="1160">
                        <c:v>4.9545659460000002E-13</c:v>
                      </c:pt>
                      <c:pt idx="1161">
                        <c:v>8.6712440609999997E-13</c:v>
                      </c:pt>
                      <c:pt idx="1162">
                        <c:v>1.117295384E-12</c:v>
                      </c:pt>
                      <c:pt idx="1163">
                        <c:v>3.8014979620000001E-13</c:v>
                      </c:pt>
                      <c:pt idx="1164">
                        <c:v>4.6385920279999996E-13</c:v>
                      </c:pt>
                      <c:pt idx="1165">
                        <c:v>5.7719020540000003E-13</c:v>
                      </c:pt>
                      <c:pt idx="1166">
                        <c:v>1.198797572E-12</c:v>
                      </c:pt>
                      <c:pt idx="1167">
                        <c:v>8.3454659739999998E-14</c:v>
                      </c:pt>
                      <c:pt idx="1168">
                        <c:v>5.052739368E-13</c:v>
                      </c:pt>
                      <c:pt idx="1169">
                        <c:v>8.7311343049999999E-13</c:v>
                      </c:pt>
                      <c:pt idx="1170">
                        <c:v>1.136937631E-13</c:v>
                      </c:pt>
                      <c:pt idx="1171">
                        <c:v>4.9999999119999999E-15</c:v>
                      </c:pt>
                      <c:pt idx="1172">
                        <c:v>4.9999999119999999E-15</c:v>
                      </c:pt>
                      <c:pt idx="1173">
                        <c:v>1.105394313E-12</c:v>
                      </c:pt>
                      <c:pt idx="1174">
                        <c:v>1.8590333539999999E-13</c:v>
                      </c:pt>
                      <c:pt idx="1175">
                        <c:v>9.7100853830000006E-13</c:v>
                      </c:pt>
                      <c:pt idx="1176">
                        <c:v>6.9996802409999999E-13</c:v>
                      </c:pt>
                      <c:pt idx="1177">
                        <c:v>6.2880814919999999E-13</c:v>
                      </c:pt>
                      <c:pt idx="1178">
                        <c:v>4.9999999119999999E-15</c:v>
                      </c:pt>
                      <c:pt idx="1179">
                        <c:v>6.8822123560000004E-13</c:v>
                      </c:pt>
                      <c:pt idx="1180">
                        <c:v>1.2574694969999999E-12</c:v>
                      </c:pt>
                      <c:pt idx="1181">
                        <c:v>7.6740005949999997E-14</c:v>
                      </c:pt>
                      <c:pt idx="1182">
                        <c:v>8.2112506900000003E-13</c:v>
                      </c:pt>
                      <c:pt idx="1183">
                        <c:v>4.077802007E-13</c:v>
                      </c:pt>
                      <c:pt idx="1184">
                        <c:v>4.9999999119999999E-15</c:v>
                      </c:pt>
                      <c:pt idx="1185">
                        <c:v>7.7927811770000005E-13</c:v>
                      </c:pt>
                      <c:pt idx="1186">
                        <c:v>3.9320863189999999E-13</c:v>
                      </c:pt>
                      <c:pt idx="1187">
                        <c:v>8.982587894E-13</c:v>
                      </c:pt>
                      <c:pt idx="1188">
                        <c:v>5.7303792789999997E-13</c:v>
                      </c:pt>
                      <c:pt idx="1189">
                        <c:v>3.3002918970000002E-13</c:v>
                      </c:pt>
                      <c:pt idx="1190">
                        <c:v>4.9999999119999999E-15</c:v>
                      </c:pt>
                      <c:pt idx="1191">
                        <c:v>5.9134495260000003E-13</c:v>
                      </c:pt>
                      <c:pt idx="1192">
                        <c:v>4.9999999119999999E-15</c:v>
                      </c:pt>
                      <c:pt idx="1193">
                        <c:v>7.3794052469999999E-13</c:v>
                      </c:pt>
                      <c:pt idx="1194">
                        <c:v>1.756098413E-12</c:v>
                      </c:pt>
                      <c:pt idx="1195">
                        <c:v>1.9257555619999999E-12</c:v>
                      </c:pt>
                      <c:pt idx="1196">
                        <c:v>3.9442576810000001E-12</c:v>
                      </c:pt>
                      <c:pt idx="1197">
                        <c:v>2.3213798499999999E-12</c:v>
                      </c:pt>
                      <c:pt idx="1198">
                        <c:v>3.42179605E-12</c:v>
                      </c:pt>
                      <c:pt idx="1199">
                        <c:v>2.576382467E-12</c:v>
                      </c:pt>
                      <c:pt idx="1200">
                        <c:v>3.0756903100000001E-12</c:v>
                      </c:pt>
                      <c:pt idx="1201">
                        <c:v>2.0122894239999998E-12</c:v>
                      </c:pt>
                      <c:pt idx="1202">
                        <c:v>5.0978973650000003E-12</c:v>
                      </c:pt>
                      <c:pt idx="1203">
                        <c:v>3.281097182E-12</c:v>
                      </c:pt>
                      <c:pt idx="1204">
                        <c:v>3.4921069939999998E-12</c:v>
                      </c:pt>
                      <c:pt idx="1205">
                        <c:v>1.1262945870000001E-12</c:v>
                      </c:pt>
                      <c:pt idx="1206">
                        <c:v>8.8378726540000003E-14</c:v>
                      </c:pt>
                      <c:pt idx="1207">
                        <c:v>1.116400158E-12</c:v>
                      </c:pt>
                      <c:pt idx="1208">
                        <c:v>1.06763784E-12</c:v>
                      </c:pt>
                      <c:pt idx="1209">
                        <c:v>6.1233792559999999E-13</c:v>
                      </c:pt>
                      <c:pt idx="1210">
                        <c:v>4.9999999119999999E-15</c:v>
                      </c:pt>
                      <c:pt idx="1211">
                        <c:v>4.4630840909999999E-13</c:v>
                      </c:pt>
                      <c:pt idx="1212">
                        <c:v>3.2776006299999998E-13</c:v>
                      </c:pt>
                      <c:pt idx="1213">
                        <c:v>1.769898139E-12</c:v>
                      </c:pt>
                      <c:pt idx="1214">
                        <c:v>2.8147514700000001E-14</c:v>
                      </c:pt>
                      <c:pt idx="1215">
                        <c:v>4.9999999119999999E-15</c:v>
                      </c:pt>
                      <c:pt idx="1216">
                        <c:v>2.1873800509999999E-12</c:v>
                      </c:pt>
                      <c:pt idx="1217">
                        <c:v>7.9838794000000004E-13</c:v>
                      </c:pt>
                      <c:pt idx="1218">
                        <c:v>2.7310120310000001E-13</c:v>
                      </c:pt>
                      <c:pt idx="1219">
                        <c:v>3.402940364E-13</c:v>
                      </c:pt>
                      <c:pt idx="1220">
                        <c:v>1.515790965E-12</c:v>
                      </c:pt>
                      <c:pt idx="1221">
                        <c:v>1.3245236069999999E-12</c:v>
                      </c:pt>
                      <c:pt idx="1222">
                        <c:v>4.9999999119999999E-15</c:v>
                      </c:pt>
                      <c:pt idx="1223">
                        <c:v>8.3544965650000004E-13</c:v>
                      </c:pt>
                      <c:pt idx="1224">
                        <c:v>4.9999999119999999E-15</c:v>
                      </c:pt>
                      <c:pt idx="1225">
                        <c:v>9.222771201000001E-13</c:v>
                      </c:pt>
                      <c:pt idx="1226">
                        <c:v>1.17246371E-12</c:v>
                      </c:pt>
                      <c:pt idx="1227">
                        <c:v>3.3873506210000002E-13</c:v>
                      </c:pt>
                      <c:pt idx="1228">
                        <c:v>6.1698411140000005E-13</c:v>
                      </c:pt>
                      <c:pt idx="1229">
                        <c:v>2.19677263E-13</c:v>
                      </c:pt>
                      <c:pt idx="1230">
                        <c:v>4.9999999119999999E-15</c:v>
                      </c:pt>
                      <c:pt idx="1231">
                        <c:v>1.4953615870000001E-13</c:v>
                      </c:pt>
                      <c:pt idx="1232">
                        <c:v>4.9999999119999999E-15</c:v>
                      </c:pt>
                      <c:pt idx="1233">
                        <c:v>3.7094996130000002E-13</c:v>
                      </c:pt>
                      <c:pt idx="1234">
                        <c:v>7.8210289809999999E-13</c:v>
                      </c:pt>
                      <c:pt idx="1235">
                        <c:v>7.8499720290000005E-14</c:v>
                      </c:pt>
                      <c:pt idx="1236">
                        <c:v>1.7662630529999999E-13</c:v>
                      </c:pt>
                      <c:pt idx="1237">
                        <c:v>1.0592715940000001E-12</c:v>
                      </c:pt>
                      <c:pt idx="1238">
                        <c:v>4.9999999119999999E-15</c:v>
                      </c:pt>
                      <c:pt idx="1239">
                        <c:v>1.269170099E-12</c:v>
                      </c:pt>
                      <c:pt idx="1240">
                        <c:v>5.5067110809999999E-13</c:v>
                      </c:pt>
                      <c:pt idx="1241">
                        <c:v>2.1278497629999999E-14</c:v>
                      </c:pt>
                      <c:pt idx="1242">
                        <c:v>9.6647039330000006E-13</c:v>
                      </c:pt>
                      <c:pt idx="1243">
                        <c:v>6.714886351E-13</c:v>
                      </c:pt>
                      <c:pt idx="1244">
                        <c:v>1.8463755640000001E-13</c:v>
                      </c:pt>
                      <c:pt idx="1245">
                        <c:v>4.9999999119999999E-15</c:v>
                      </c:pt>
                      <c:pt idx="1246">
                        <c:v>5.6887020049999998E-13</c:v>
                      </c:pt>
                      <c:pt idx="1247">
                        <c:v>6.1258490679999999E-13</c:v>
                      </c:pt>
                      <c:pt idx="1248">
                        <c:v>6.1070170190000003E-13</c:v>
                      </c:pt>
                      <c:pt idx="1249">
                        <c:v>4.9999999119999999E-15</c:v>
                      </c:pt>
                      <c:pt idx="1250">
                        <c:v>1.68877431E-13</c:v>
                      </c:pt>
                      <c:pt idx="1251">
                        <c:v>3.9245990900000002E-14</c:v>
                      </c:pt>
                      <c:pt idx="1252">
                        <c:v>4.0835135839999998E-13</c:v>
                      </c:pt>
                      <c:pt idx="1253">
                        <c:v>1.5275531489999999E-12</c:v>
                      </c:pt>
                      <c:pt idx="1254">
                        <c:v>4.9999999119999999E-15</c:v>
                      </c:pt>
                      <c:pt idx="1255">
                        <c:v>7.545342389E-13</c:v>
                      </c:pt>
                      <c:pt idx="1256">
                        <c:v>2.5352837229999999E-13</c:v>
                      </c:pt>
                      <c:pt idx="1257">
                        <c:v>1.236137061E-12</c:v>
                      </c:pt>
                      <c:pt idx="1258">
                        <c:v>7.9559405939999997E-13</c:v>
                      </c:pt>
                      <c:pt idx="1259">
                        <c:v>1.8712663800000001E-12</c:v>
                      </c:pt>
                      <c:pt idx="1260">
                        <c:v>3.5588443000000002E-13</c:v>
                      </c:pt>
                      <c:pt idx="1261">
                        <c:v>1.342861477E-12</c:v>
                      </c:pt>
                      <c:pt idx="1262">
                        <c:v>2.7490956560000002E-12</c:v>
                      </c:pt>
                      <c:pt idx="1263">
                        <c:v>1.0050141059999999E-12</c:v>
                      </c:pt>
                      <c:pt idx="1264">
                        <c:v>3.6229038429999999E-13</c:v>
                      </c:pt>
                      <c:pt idx="1265">
                        <c:v>1.425444073E-12</c:v>
                      </c:pt>
                      <c:pt idx="1266">
                        <c:v>6.0622524799999998E-13</c:v>
                      </c:pt>
                      <c:pt idx="1267">
                        <c:v>2.293672413E-12</c:v>
                      </c:pt>
                      <c:pt idx="1268">
                        <c:v>9.468821125999999E-13</c:v>
                      </c:pt>
                      <c:pt idx="1269">
                        <c:v>6.3331539450000001E-13</c:v>
                      </c:pt>
                      <c:pt idx="1270">
                        <c:v>1.0958548519999999E-12</c:v>
                      </c:pt>
                      <c:pt idx="1271">
                        <c:v>9.6276567450000009E-13</c:v>
                      </c:pt>
                      <c:pt idx="1272">
                        <c:v>7.6570986959999997E-13</c:v>
                      </c:pt>
                      <c:pt idx="1273">
                        <c:v>1.575241402E-14</c:v>
                      </c:pt>
                      <c:pt idx="1274">
                        <c:v>7.736903566E-13</c:v>
                      </c:pt>
                      <c:pt idx="1275">
                        <c:v>4.9999999119999999E-15</c:v>
                      </c:pt>
                      <c:pt idx="1276">
                        <c:v>1.044344949E-12</c:v>
                      </c:pt>
                      <c:pt idx="1277">
                        <c:v>7.0563303460000002E-13</c:v>
                      </c:pt>
                      <c:pt idx="1278">
                        <c:v>2.3938902079999998E-13</c:v>
                      </c:pt>
                      <c:pt idx="1279">
                        <c:v>8.1901033260000001E-13</c:v>
                      </c:pt>
                      <c:pt idx="1280">
                        <c:v>4.5359419349999999E-13</c:v>
                      </c:pt>
                      <c:pt idx="1281">
                        <c:v>2.120295042E-12</c:v>
                      </c:pt>
                      <c:pt idx="1282">
                        <c:v>4.9999999119999999E-15</c:v>
                      </c:pt>
                      <c:pt idx="1283">
                        <c:v>1.3000959630000001E-13</c:v>
                      </c:pt>
                      <c:pt idx="1284">
                        <c:v>4.9999999119999999E-15</c:v>
                      </c:pt>
                      <c:pt idx="1285">
                        <c:v>4.8124010199999997E-13</c:v>
                      </c:pt>
                      <c:pt idx="1286">
                        <c:v>1.4614715689999999E-12</c:v>
                      </c:pt>
                      <c:pt idx="1287">
                        <c:v>3.0656640419999999E-13</c:v>
                      </c:pt>
                      <c:pt idx="1288">
                        <c:v>4.9999999119999999E-15</c:v>
                      </c:pt>
                      <c:pt idx="1289">
                        <c:v>2.055139912E-12</c:v>
                      </c:pt>
                      <c:pt idx="1290">
                        <c:v>4.9999999119999999E-15</c:v>
                      </c:pt>
                      <c:pt idx="1291">
                        <c:v>4.9999999119999999E-15</c:v>
                      </c:pt>
                      <c:pt idx="1292">
                        <c:v>4.7725755640000003E-13</c:v>
                      </c:pt>
                      <c:pt idx="1293">
                        <c:v>5.3794181570000003E-15</c:v>
                      </c:pt>
                      <c:pt idx="1294">
                        <c:v>4.9999999119999999E-15</c:v>
                      </c:pt>
                      <c:pt idx="1295">
                        <c:v>1.7475468769999999E-12</c:v>
                      </c:pt>
                      <c:pt idx="1296">
                        <c:v>2.1741050800000001E-12</c:v>
                      </c:pt>
                      <c:pt idx="1297">
                        <c:v>9.4365596069999999E-13</c:v>
                      </c:pt>
                      <c:pt idx="1298">
                        <c:v>7.3614996479999995E-13</c:v>
                      </c:pt>
                      <c:pt idx="1299">
                        <c:v>1.402320968E-12</c:v>
                      </c:pt>
                      <c:pt idx="1300">
                        <c:v>6.4279311039999998E-13</c:v>
                      </c:pt>
                      <c:pt idx="1301">
                        <c:v>2.9169774230000001E-12</c:v>
                      </c:pt>
                      <c:pt idx="1302">
                        <c:v>2.3026632679999998E-13</c:v>
                      </c:pt>
                      <c:pt idx="1303">
                        <c:v>2.4995574189999998E-12</c:v>
                      </c:pt>
                      <c:pt idx="1304">
                        <c:v>9.0974309249999993E-13</c:v>
                      </c:pt>
                      <c:pt idx="1305">
                        <c:v>5.2889095010000002E-13</c:v>
                      </c:pt>
                      <c:pt idx="1306">
                        <c:v>2.552780903E-12</c:v>
                      </c:pt>
                      <c:pt idx="1307">
                        <c:v>1.4382096860000001E-12</c:v>
                      </c:pt>
                      <c:pt idx="1308">
                        <c:v>1.2078429619999999E-12</c:v>
                      </c:pt>
                      <c:pt idx="1309">
                        <c:v>1.949990083E-12</c:v>
                      </c:pt>
                      <c:pt idx="1310">
                        <c:v>3.4007800920000002E-13</c:v>
                      </c:pt>
                      <c:pt idx="1311">
                        <c:v>8.9401381260000002E-13</c:v>
                      </c:pt>
                      <c:pt idx="1312">
                        <c:v>2.9219557550000001E-13</c:v>
                      </c:pt>
                      <c:pt idx="1313">
                        <c:v>2.8466280980000001E-13</c:v>
                      </c:pt>
                      <c:pt idx="1314">
                        <c:v>1.0974447260000001E-12</c:v>
                      </c:pt>
                      <c:pt idx="1315">
                        <c:v>7.3652043669999995E-13</c:v>
                      </c:pt>
                      <c:pt idx="1316">
                        <c:v>5.633903717E-13</c:v>
                      </c:pt>
                      <c:pt idx="1317">
                        <c:v>2.3859486440000002E-12</c:v>
                      </c:pt>
                      <c:pt idx="1318">
                        <c:v>8.4750522570000004E-13</c:v>
                      </c:pt>
                      <c:pt idx="1319">
                        <c:v>1.5898991110000001E-12</c:v>
                      </c:pt>
                      <c:pt idx="1320">
                        <c:v>4.3825083540000002E-13</c:v>
                      </c:pt>
                      <c:pt idx="1321">
                        <c:v>2.5517775829999998E-12</c:v>
                      </c:pt>
                      <c:pt idx="1322">
                        <c:v>2.4866530280000001E-12</c:v>
                      </c:pt>
                      <c:pt idx="1323">
                        <c:v>5.7722105090000001E-13</c:v>
                      </c:pt>
                      <c:pt idx="1324">
                        <c:v>1.5091072919999999E-12</c:v>
                      </c:pt>
                      <c:pt idx="1325">
                        <c:v>1.761084225E-12</c:v>
                      </c:pt>
                      <c:pt idx="1326">
                        <c:v>1.9862336599999999E-12</c:v>
                      </c:pt>
                      <c:pt idx="1327">
                        <c:v>2.375097081E-12</c:v>
                      </c:pt>
                      <c:pt idx="1328">
                        <c:v>9.9650875660000004E-13</c:v>
                      </c:pt>
                      <c:pt idx="1329">
                        <c:v>1.1849204339999999E-12</c:v>
                      </c:pt>
                      <c:pt idx="1330">
                        <c:v>4.9999999119999999E-15</c:v>
                      </c:pt>
                      <c:pt idx="1331">
                        <c:v>4.9999999119999999E-15</c:v>
                      </c:pt>
                      <c:pt idx="1332">
                        <c:v>4.9999999119999999E-15</c:v>
                      </c:pt>
                      <c:pt idx="1333">
                        <c:v>4.9999999119999999E-15</c:v>
                      </c:pt>
                      <c:pt idx="1334">
                        <c:v>4.9999999119999999E-15</c:v>
                      </c:pt>
                      <c:pt idx="1335">
                        <c:v>3.7635254070000001E-13</c:v>
                      </c:pt>
                      <c:pt idx="1336">
                        <c:v>3.4920064890000002E-13</c:v>
                      </c:pt>
                      <c:pt idx="1337">
                        <c:v>1.4674453060000001E-12</c:v>
                      </c:pt>
                      <c:pt idx="1338">
                        <c:v>2.8830030810000001E-12</c:v>
                      </c:pt>
                      <c:pt idx="1339">
                        <c:v>1.9266352840000002E-12</c:v>
                      </c:pt>
                      <c:pt idx="1340">
                        <c:v>4.9971155689999997E-12</c:v>
                      </c:pt>
                      <c:pt idx="1341">
                        <c:v>3.3413282990000001E-12</c:v>
                      </c:pt>
                      <c:pt idx="1342">
                        <c:v>2.320500129E-12</c:v>
                      </c:pt>
                      <c:pt idx="1343">
                        <c:v>4.476768782E-12</c:v>
                      </c:pt>
                      <c:pt idx="1344">
                        <c:v>2.3687375850000002E-12</c:v>
                      </c:pt>
                      <c:pt idx="1345">
                        <c:v>2.3637517719999998E-12</c:v>
                      </c:pt>
                      <c:pt idx="1346">
                        <c:v>2.497010194E-12</c:v>
                      </c:pt>
                      <c:pt idx="1347">
                        <c:v>1.668221225E-12</c:v>
                      </c:pt>
                      <c:pt idx="1348">
                        <c:v>4.9999999119999999E-15</c:v>
                      </c:pt>
                      <c:pt idx="1349">
                        <c:v>1.1575987559999999E-12</c:v>
                      </c:pt>
                      <c:pt idx="1350">
                        <c:v>3.163490303E-12</c:v>
                      </c:pt>
                      <c:pt idx="1351">
                        <c:v>4.9999999119999999E-15</c:v>
                      </c:pt>
                      <c:pt idx="1352">
                        <c:v>7.4763437629999998E-13</c:v>
                      </c:pt>
                      <c:pt idx="1353">
                        <c:v>4.9999999119999999E-15</c:v>
                      </c:pt>
                      <c:pt idx="1354">
                        <c:v>1.340847057E-13</c:v>
                      </c:pt>
                      <c:pt idx="1355">
                        <c:v>1.099736757E-13</c:v>
                      </c:pt>
                      <c:pt idx="1356">
                        <c:v>1.417463694E-12</c:v>
                      </c:pt>
                      <c:pt idx="1357">
                        <c:v>1.641146745E-12</c:v>
                      </c:pt>
                      <c:pt idx="1358">
                        <c:v>9.1715242170000008E-13</c:v>
                      </c:pt>
                      <c:pt idx="1359">
                        <c:v>1.3184571709999999E-12</c:v>
                      </c:pt>
                      <c:pt idx="1360">
                        <c:v>4.9627478779999999E-13</c:v>
                      </c:pt>
                      <c:pt idx="1361">
                        <c:v>1.3389871890000001E-12</c:v>
                      </c:pt>
                      <c:pt idx="1362">
                        <c:v>1.1846735620000001E-12</c:v>
                      </c:pt>
                      <c:pt idx="1363">
                        <c:v>1.347970997E-12</c:v>
                      </c:pt>
                      <c:pt idx="1364">
                        <c:v>1.6187335759999999E-12</c:v>
                      </c:pt>
                      <c:pt idx="1365">
                        <c:v>2.8531185660000001E-12</c:v>
                      </c:pt>
                      <c:pt idx="1366">
                        <c:v>1.6611053900000001E-12</c:v>
                      </c:pt>
                      <c:pt idx="1367">
                        <c:v>6.6837057810000004E-13</c:v>
                      </c:pt>
                      <c:pt idx="1368">
                        <c:v>7.1009403870000003E-13</c:v>
                      </c:pt>
                      <c:pt idx="1369">
                        <c:v>1.25817965E-12</c:v>
                      </c:pt>
                      <c:pt idx="1370">
                        <c:v>4.9999999119999999E-15</c:v>
                      </c:pt>
                      <c:pt idx="1371">
                        <c:v>4.7217915340000002E-13</c:v>
                      </c:pt>
                      <c:pt idx="1372">
                        <c:v>4.9999999119999999E-15</c:v>
                      </c:pt>
                      <c:pt idx="1373">
                        <c:v>1.148954629E-12</c:v>
                      </c:pt>
                      <c:pt idx="1374">
                        <c:v>1.4838692340000001E-12</c:v>
                      </c:pt>
                      <c:pt idx="1375">
                        <c:v>5.1652670859999996E-13</c:v>
                      </c:pt>
                      <c:pt idx="1376">
                        <c:v>3.7903843480000001E-13</c:v>
                      </c:pt>
                      <c:pt idx="1377">
                        <c:v>7.1691676029999996E-13</c:v>
                      </c:pt>
                      <c:pt idx="1378">
                        <c:v>9.9197061160000004E-13</c:v>
                      </c:pt>
                      <c:pt idx="1379">
                        <c:v>1.3486962200000001E-12</c:v>
                      </c:pt>
                      <c:pt idx="1380">
                        <c:v>1.6065699120000001E-12</c:v>
                      </c:pt>
                      <c:pt idx="1381">
                        <c:v>6.8836017619999997E-13</c:v>
                      </c:pt>
                      <c:pt idx="1382">
                        <c:v>3.6986867560000002E-12</c:v>
                      </c:pt>
                      <c:pt idx="1383">
                        <c:v>2.9293110909999999E-12</c:v>
                      </c:pt>
                      <c:pt idx="1384">
                        <c:v>2.8617548869999998E-13</c:v>
                      </c:pt>
                      <c:pt idx="1385">
                        <c:v>1.193394775E-12</c:v>
                      </c:pt>
                      <c:pt idx="1386">
                        <c:v>2.2032328219999998E-12</c:v>
                      </c:pt>
                      <c:pt idx="1387">
                        <c:v>1.276131761E-12</c:v>
                      </c:pt>
                      <c:pt idx="1388">
                        <c:v>1.7943024450000001E-12</c:v>
                      </c:pt>
                      <c:pt idx="1389">
                        <c:v>1.3955445960000001E-12</c:v>
                      </c:pt>
                      <c:pt idx="1390">
                        <c:v>1.363962437E-12</c:v>
                      </c:pt>
                      <c:pt idx="1391">
                        <c:v>1.350101129E-12</c:v>
                      </c:pt>
                      <c:pt idx="1392">
                        <c:v>4.9999999119999999E-15</c:v>
                      </c:pt>
                      <c:pt idx="1393">
                        <c:v>4.9564183049999997E-13</c:v>
                      </c:pt>
                      <c:pt idx="1394">
                        <c:v>1.147225761E-12</c:v>
                      </c:pt>
                      <c:pt idx="1395">
                        <c:v>1.0566474999999999E-12</c:v>
                      </c:pt>
                      <c:pt idx="1396">
                        <c:v>5.3674783799999996E-13</c:v>
                      </c:pt>
                      <c:pt idx="1397">
                        <c:v>1.5561714240000001E-12</c:v>
                      </c:pt>
                      <c:pt idx="1398">
                        <c:v>4.1979640249999999E-12</c:v>
                      </c:pt>
                      <c:pt idx="1399">
                        <c:v>2.0696187820000001E-12</c:v>
                      </c:pt>
                      <c:pt idx="1400">
                        <c:v>1.6476452360000001E-12</c:v>
                      </c:pt>
                      <c:pt idx="1401">
                        <c:v>5.3494188249999998E-13</c:v>
                      </c:pt>
                      <c:pt idx="1402">
                        <c:v>2.0309515789999999E-12</c:v>
                      </c:pt>
                      <c:pt idx="1403">
                        <c:v>2.227606337E-12</c:v>
                      </c:pt>
                      <c:pt idx="1404">
                        <c:v>1.6369016600000001E-12</c:v>
                      </c:pt>
                      <c:pt idx="1405">
                        <c:v>1.278586178E-12</c:v>
                      </c:pt>
                      <c:pt idx="1406">
                        <c:v>1.544208554E-12</c:v>
                      </c:pt>
                      <c:pt idx="1407">
                        <c:v>6.68478673E-13</c:v>
                      </c:pt>
                      <c:pt idx="1408">
                        <c:v>2.628231834E-12</c:v>
                      </c:pt>
                      <c:pt idx="1409">
                        <c:v>4.353334642E-13</c:v>
                      </c:pt>
                      <c:pt idx="1410">
                        <c:v>1.729919051E-12</c:v>
                      </c:pt>
                      <c:pt idx="1411">
                        <c:v>4.40967575E-13</c:v>
                      </c:pt>
                      <c:pt idx="1412">
                        <c:v>5.7195735779999996E-13</c:v>
                      </c:pt>
                      <c:pt idx="1413">
                        <c:v>4.9999999119999999E-15</c:v>
                      </c:pt>
                      <c:pt idx="1414">
                        <c:v>4.4187830480000001E-13</c:v>
                      </c:pt>
                      <c:pt idx="1415">
                        <c:v>1.392951293E-12</c:v>
                      </c:pt>
                      <c:pt idx="1416">
                        <c:v>3.894577261E-13</c:v>
                      </c:pt>
                      <c:pt idx="1417">
                        <c:v>4.9999999119999999E-15</c:v>
                      </c:pt>
                      <c:pt idx="1418">
                        <c:v>9.2111951749999998E-13</c:v>
                      </c:pt>
                      <c:pt idx="1419">
                        <c:v>9.8187549669999998E-13</c:v>
                      </c:pt>
                      <c:pt idx="1420">
                        <c:v>6.5006344489999999E-13</c:v>
                      </c:pt>
                      <c:pt idx="1421">
                        <c:v>4.9999999119999999E-15</c:v>
                      </c:pt>
                      <c:pt idx="1422">
                        <c:v>1.0030074640000001E-12</c:v>
                      </c:pt>
                      <c:pt idx="1423">
                        <c:v>5.3995859430000003E-13</c:v>
                      </c:pt>
                      <c:pt idx="1424">
                        <c:v>4.9999999119999999E-15</c:v>
                      </c:pt>
                      <c:pt idx="1425">
                        <c:v>9.1523826280000004E-13</c:v>
                      </c:pt>
                      <c:pt idx="1426">
                        <c:v>5.7634122079999998E-13</c:v>
                      </c:pt>
                      <c:pt idx="1427">
                        <c:v>1.9373168430000001E-12</c:v>
                      </c:pt>
                      <c:pt idx="1428">
                        <c:v>1.035422941E-12</c:v>
                      </c:pt>
                      <c:pt idx="1429">
                        <c:v>5.7945927790000003E-13</c:v>
                      </c:pt>
                      <c:pt idx="1430">
                        <c:v>5.169126303E-13</c:v>
                      </c:pt>
                      <c:pt idx="1431">
                        <c:v>2.7949170759999999E-13</c:v>
                      </c:pt>
                      <c:pt idx="1432">
                        <c:v>8.611505606E-13</c:v>
                      </c:pt>
                      <c:pt idx="1433">
                        <c:v>1.2626405999999999E-12</c:v>
                      </c:pt>
                      <c:pt idx="1434">
                        <c:v>7.145395929E-13</c:v>
                      </c:pt>
                      <c:pt idx="1435">
                        <c:v>4.9999999119999999E-15</c:v>
                      </c:pt>
                      <c:pt idx="1436">
                        <c:v>3.3895114359999999E-13</c:v>
                      </c:pt>
                      <c:pt idx="1437">
                        <c:v>1.171444777E-12</c:v>
                      </c:pt>
                      <c:pt idx="1438">
                        <c:v>4.9999999119999999E-15</c:v>
                      </c:pt>
                      <c:pt idx="1439">
                        <c:v>4.9999999119999999E-15</c:v>
                      </c:pt>
                      <c:pt idx="1440">
                        <c:v>1.037985344E-12</c:v>
                      </c:pt>
                      <c:pt idx="1441">
                        <c:v>1.0483120449999999E-12</c:v>
                      </c:pt>
                      <c:pt idx="1442">
                        <c:v>6.9973649270000003E-13</c:v>
                      </c:pt>
                      <c:pt idx="1443">
                        <c:v>4.9999999119999999E-15</c:v>
                      </c:pt>
                      <c:pt idx="1444">
                        <c:v>3.3461357599999999E-13</c:v>
                      </c:pt>
                      <c:pt idx="1445">
                        <c:v>5.9850724639999998E-13</c:v>
                      </c:pt>
                      <c:pt idx="1446">
                        <c:v>4.9999999119999999E-15</c:v>
                      </c:pt>
                      <c:pt idx="1447">
                        <c:v>7.502430751E-13</c:v>
                      </c:pt>
                      <c:pt idx="1448">
                        <c:v>2.1928598259999999E-12</c:v>
                      </c:pt>
                      <c:pt idx="1449">
                        <c:v>3.2021938269999999E-14</c:v>
                      </c:pt>
                      <c:pt idx="1450">
                        <c:v>8.6541093300000002E-13</c:v>
                      </c:pt>
                      <c:pt idx="1451">
                        <c:v>6.7937642270000001E-13</c:v>
                      </c:pt>
                      <c:pt idx="1452">
                        <c:v>4.9999999119999999E-15</c:v>
                      </c:pt>
                      <c:pt idx="1453">
                        <c:v>9.5801144789999997E-13</c:v>
                      </c:pt>
                      <c:pt idx="1454">
                        <c:v>1.2415860440000001E-12</c:v>
                      </c:pt>
                      <c:pt idx="1455">
                        <c:v>4.9999999119999999E-15</c:v>
                      </c:pt>
                      <c:pt idx="1456">
                        <c:v>1.467182929E-12</c:v>
                      </c:pt>
                      <c:pt idx="1457">
                        <c:v>8.3534166999999997E-13</c:v>
                      </c:pt>
                      <c:pt idx="1458">
                        <c:v>1.2029189489999999E-12</c:v>
                      </c:pt>
                      <c:pt idx="1459">
                        <c:v>5.0721883290000001E-13</c:v>
                      </c:pt>
                      <c:pt idx="1460">
                        <c:v>1.4121612680000001E-13</c:v>
                      </c:pt>
                      <c:pt idx="1461">
                        <c:v>4.9999999119999999E-15</c:v>
                      </c:pt>
                      <c:pt idx="1462">
                        <c:v>5.106997453E-14</c:v>
                      </c:pt>
                      <c:pt idx="1463">
                        <c:v>3.9097040490000002E-13</c:v>
                      </c:pt>
                      <c:pt idx="1464">
                        <c:v>3.5522068140000001E-13</c:v>
                      </c:pt>
                      <c:pt idx="1465">
                        <c:v>2.135491626E-13</c:v>
                      </c:pt>
                      <c:pt idx="1466">
                        <c:v>4.9999999119999999E-15</c:v>
                      </c:pt>
                      <c:pt idx="1467">
                        <c:v>4.3737100529999999E-13</c:v>
                      </c:pt>
                      <c:pt idx="1468">
                        <c:v>2.394777952E-12</c:v>
                      </c:pt>
                      <c:pt idx="1469">
                        <c:v>5.3308952299999999E-13</c:v>
                      </c:pt>
                      <c:pt idx="1470">
                        <c:v>1.9400720450000001E-13</c:v>
                      </c:pt>
                      <c:pt idx="1471">
                        <c:v>4.9999999119999999E-15</c:v>
                      </c:pt>
                      <c:pt idx="1472">
                        <c:v>4.8784663369999998E-13</c:v>
                      </c:pt>
                      <c:pt idx="1473">
                        <c:v>1.266136854E-13</c:v>
                      </c:pt>
                      <c:pt idx="1474">
                        <c:v>2.8950190229999998E-14</c:v>
                      </c:pt>
                      <c:pt idx="1475">
                        <c:v>1.629430531E-12</c:v>
                      </c:pt>
                      <c:pt idx="1476">
                        <c:v>8.9316477389999997E-13</c:v>
                      </c:pt>
                      <c:pt idx="1477">
                        <c:v>4.9999999119999999E-15</c:v>
                      </c:pt>
                      <c:pt idx="1478">
                        <c:v>4.9999999119999999E-15</c:v>
                      </c:pt>
                      <c:pt idx="1479">
                        <c:v>5.3369152629999995E-13</c:v>
                      </c:pt>
                      <c:pt idx="1480">
                        <c:v>4.1921831670000001E-13</c:v>
                      </c:pt>
                      <c:pt idx="1481">
                        <c:v>8.7155445620000001E-13</c:v>
                      </c:pt>
                      <c:pt idx="1482">
                        <c:v>4.9999999119999999E-15</c:v>
                      </c:pt>
                      <c:pt idx="1483">
                        <c:v>1.1911411530000001E-12</c:v>
                      </c:pt>
                      <c:pt idx="1484">
                        <c:v>6.311235172E-13</c:v>
                      </c:pt>
                      <c:pt idx="1485">
                        <c:v>1.718411248E-13</c:v>
                      </c:pt>
                      <c:pt idx="1486">
                        <c:v>5.545147132E-13</c:v>
                      </c:pt>
                      <c:pt idx="1487">
                        <c:v>4.9490094099999997E-13</c:v>
                      </c:pt>
                      <c:pt idx="1488">
                        <c:v>4.9999999119999999E-15</c:v>
                      </c:pt>
                      <c:pt idx="1489">
                        <c:v>8.2319361830000003E-13</c:v>
                      </c:pt>
                      <c:pt idx="1490">
                        <c:v>4.9999999119999999E-15</c:v>
                      </c:pt>
                      <c:pt idx="1491">
                        <c:v>3.4985645569999998E-14</c:v>
                      </c:pt>
                      <c:pt idx="1492">
                        <c:v>4.9999999119999999E-15</c:v>
                      </c:pt>
                      <c:pt idx="1493">
                        <c:v>1.6998879249999999E-13</c:v>
                      </c:pt>
                      <c:pt idx="1494">
                        <c:v>2.8852175640000002E-13</c:v>
                      </c:pt>
                      <c:pt idx="1495">
                        <c:v>8.9619034849999999E-13</c:v>
                      </c:pt>
                      <c:pt idx="1496">
                        <c:v>1.1665208729999999E-12</c:v>
                      </c:pt>
                      <c:pt idx="1497">
                        <c:v>3.0175037820000002E-13</c:v>
                      </c:pt>
                      <c:pt idx="1498">
                        <c:v>8.1339178009999998E-13</c:v>
                      </c:pt>
                      <c:pt idx="1499">
                        <c:v>4.9999999119999999E-15</c:v>
                      </c:pt>
                      <c:pt idx="1500">
                        <c:v>2.4392716579999998E-13</c:v>
                      </c:pt>
                      <c:pt idx="1501">
                        <c:v>4.9999999119999999E-15</c:v>
                      </c:pt>
                      <c:pt idx="1502">
                        <c:v>1.7563297819999999E-12</c:v>
                      </c:pt>
                      <c:pt idx="1503">
                        <c:v>4.9999999119999999E-15</c:v>
                      </c:pt>
                      <c:pt idx="1504">
                        <c:v>1.5041598879999999E-13</c:v>
                      </c:pt>
                      <c:pt idx="1505">
                        <c:v>1.13261573E-13</c:v>
                      </c:pt>
                      <c:pt idx="1506">
                        <c:v>2.0011985499999999E-13</c:v>
                      </c:pt>
                      <c:pt idx="1507">
                        <c:v>4.9999999119999999E-15</c:v>
                      </c:pt>
                      <c:pt idx="1508">
                        <c:v>4.9999999119999999E-15</c:v>
                      </c:pt>
                      <c:pt idx="1509">
                        <c:v>3.6066174999999999E-14</c:v>
                      </c:pt>
                      <c:pt idx="1510">
                        <c:v>5.6238705099999997E-13</c:v>
                      </c:pt>
                      <c:pt idx="1511">
                        <c:v>4.9999999119999999E-15</c:v>
                      </c:pt>
                      <c:pt idx="1512">
                        <c:v>7.8108418170000002E-13</c:v>
                      </c:pt>
                      <c:pt idx="1513">
                        <c:v>4.9999999119999999E-15</c:v>
                      </c:pt>
                      <c:pt idx="1514">
                        <c:v>1.3544307549999999E-13</c:v>
                      </c:pt>
                      <c:pt idx="1515">
                        <c:v>6.7019203769999995E-13</c:v>
                      </c:pt>
                      <c:pt idx="1516">
                        <c:v>4.9999999119999999E-15</c:v>
                      </c:pt>
                      <c:pt idx="1517">
                        <c:v>4.9999999119999999E-15</c:v>
                      </c:pt>
                      <c:pt idx="1518">
                        <c:v>2.6001905709999999E-14</c:v>
                      </c:pt>
                      <c:pt idx="1519">
                        <c:v>6.1020779360000003E-13</c:v>
                      </c:pt>
                      <c:pt idx="1520">
                        <c:v>1.506915252E-12</c:v>
                      </c:pt>
                      <c:pt idx="1521">
                        <c:v>1.2177527869999999E-12</c:v>
                      </c:pt>
                      <c:pt idx="1522">
                        <c:v>4.3320333209999999E-13</c:v>
                      </c:pt>
                      <c:pt idx="1523">
                        <c:v>1.34856495E-13</c:v>
                      </c:pt>
                      <c:pt idx="1524">
                        <c:v>3.2268166000000002E-13</c:v>
                      </c:pt>
                      <c:pt idx="1525">
                        <c:v>1.7762578520000001E-12</c:v>
                      </c:pt>
                      <c:pt idx="1526">
                        <c:v>3.1823599740000001E-13</c:v>
                      </c:pt>
                      <c:pt idx="1527">
                        <c:v>5.9458655449999998E-13</c:v>
                      </c:pt>
                      <c:pt idx="1528">
                        <c:v>6.3018194180000002E-13</c:v>
                      </c:pt>
                      <c:pt idx="1529">
                        <c:v>4.6593520599999997E-14</c:v>
                      </c:pt>
                      <c:pt idx="1530">
                        <c:v>3.896813699E-14</c:v>
                      </c:pt>
                      <c:pt idx="1531">
                        <c:v>4.9999999119999999E-15</c:v>
                      </c:pt>
                      <c:pt idx="1532">
                        <c:v>5.1033688989999997E-13</c:v>
                      </c:pt>
                      <c:pt idx="1533">
                        <c:v>1.6328883769999999E-12</c:v>
                      </c:pt>
                      <c:pt idx="1534">
                        <c:v>1.5036890999999999E-12</c:v>
                      </c:pt>
                      <c:pt idx="1535">
                        <c:v>1.1729035979999999E-13</c:v>
                      </c:pt>
                      <c:pt idx="1536">
                        <c:v>1.3542686940000001E-12</c:v>
                      </c:pt>
                      <c:pt idx="1537">
                        <c:v>4.7211735389999997E-13</c:v>
                      </c:pt>
                      <c:pt idx="1538">
                        <c:v>2.672409603E-12</c:v>
                      </c:pt>
                      <c:pt idx="1539">
                        <c:v>9.555647018E-14</c:v>
                      </c:pt>
                      <c:pt idx="1540">
                        <c:v>1.058135242E-14</c:v>
                      </c:pt>
                      <c:pt idx="1541">
                        <c:v>1.2506623340000001E-12</c:v>
                      </c:pt>
                      <c:pt idx="1542">
                        <c:v>3.074208423E-12</c:v>
                      </c:pt>
                      <c:pt idx="1543">
                        <c:v>1.440092837E-12</c:v>
                      </c:pt>
                      <c:pt idx="1544">
                        <c:v>1.5634109680000001E-12</c:v>
                      </c:pt>
                      <c:pt idx="1545">
                        <c:v>1.1180054280000001E-12</c:v>
                      </c:pt>
                      <c:pt idx="1546">
                        <c:v>3.9910517379999998E-13</c:v>
                      </c:pt>
                      <c:pt idx="1547">
                        <c:v>8.1757484900000002E-13</c:v>
                      </c:pt>
                      <c:pt idx="1548">
                        <c:v>1.5012655829999999E-12</c:v>
                      </c:pt>
                      <c:pt idx="1549">
                        <c:v>2.382622094E-13</c:v>
                      </c:pt>
                      <c:pt idx="1550">
                        <c:v>7.1066519640000001E-13</c:v>
                      </c:pt>
                      <c:pt idx="1551">
                        <c:v>9.4905854010000008E-13</c:v>
                      </c:pt>
                      <c:pt idx="1552">
                        <c:v>1.3410092260000001E-12</c:v>
                      </c:pt>
                      <c:pt idx="1553">
                        <c:v>4.9999999119999999E-15</c:v>
                      </c:pt>
                      <c:pt idx="1554">
                        <c:v>2.0686538150000001E-13</c:v>
                      </c:pt>
                      <c:pt idx="1555">
                        <c:v>4.9999999119999999E-15</c:v>
                      </c:pt>
                      <c:pt idx="1556">
                        <c:v>1.0811752970000001E-12</c:v>
                      </c:pt>
                      <c:pt idx="1557">
                        <c:v>2.3550456289999999E-12</c:v>
                      </c:pt>
                      <c:pt idx="1558">
                        <c:v>1.343942102E-12</c:v>
                      </c:pt>
                      <c:pt idx="1559">
                        <c:v>2.5100230050000002E-12</c:v>
                      </c:pt>
                      <c:pt idx="1560">
                        <c:v>3.3384725109999999E-12</c:v>
                      </c:pt>
                      <c:pt idx="1561">
                        <c:v>4.538327179E-12</c:v>
                      </c:pt>
                      <c:pt idx="1562">
                        <c:v>2.8654984199999999E-12</c:v>
                      </c:pt>
                      <c:pt idx="1563">
                        <c:v>3.2024042709999999E-12</c:v>
                      </c:pt>
                      <c:pt idx="1564">
                        <c:v>2.4842450149999999E-12</c:v>
                      </c:pt>
                      <c:pt idx="1565">
                        <c:v>3.3940576039999999E-12</c:v>
                      </c:pt>
                      <c:pt idx="1566">
                        <c:v>2.4320250669999999E-12</c:v>
                      </c:pt>
                      <c:pt idx="1567">
                        <c:v>5.7898156760000004E-12</c:v>
                      </c:pt>
                      <c:pt idx="1568">
                        <c:v>2.1337864200000001E-12</c:v>
                      </c:pt>
                      <c:pt idx="1569">
                        <c:v>2.4527400509999999E-12</c:v>
                      </c:pt>
                      <c:pt idx="1570">
                        <c:v>3.444000185E-13</c:v>
                      </c:pt>
                      <c:pt idx="1571">
                        <c:v>3.2649425700000002E-13</c:v>
                      </c:pt>
                      <c:pt idx="1572">
                        <c:v>2.0106687580000002E-12</c:v>
                      </c:pt>
                      <c:pt idx="1573">
                        <c:v>4.9999999119999999E-15</c:v>
                      </c:pt>
                      <c:pt idx="1574">
                        <c:v>6.6006602310000002E-13</c:v>
                      </c:pt>
                      <c:pt idx="1575">
                        <c:v>8.1420981069999997E-13</c:v>
                      </c:pt>
                      <c:pt idx="1576">
                        <c:v>8.2171162239999995E-13</c:v>
                      </c:pt>
                      <c:pt idx="1577">
                        <c:v>1.8142302980000001E-12</c:v>
                      </c:pt>
                      <c:pt idx="1578">
                        <c:v>6.2541221119999996E-13</c:v>
                      </c:pt>
                      <c:pt idx="1579">
                        <c:v>1.173466923E-12</c:v>
                      </c:pt>
                      <c:pt idx="1580">
                        <c:v>1.013426647E-12</c:v>
                      </c:pt>
                      <c:pt idx="1581">
                        <c:v>5.6425486029999999E-13</c:v>
                      </c:pt>
                      <c:pt idx="1582">
                        <c:v>2.98647771E-13</c:v>
                      </c:pt>
                      <c:pt idx="1583">
                        <c:v>7.8045122449999999E-13</c:v>
                      </c:pt>
                      <c:pt idx="1584">
                        <c:v>7.7115885289999997E-13</c:v>
                      </c:pt>
                      <c:pt idx="1585">
                        <c:v>1.5284020790000001E-12</c:v>
                      </c:pt>
                      <c:pt idx="1586">
                        <c:v>2.6240795559999998E-12</c:v>
                      </c:pt>
                      <c:pt idx="1587">
                        <c:v>7.3638155040000001E-13</c:v>
                      </c:pt>
                      <c:pt idx="1588">
                        <c:v>6.1486942920000002E-13</c:v>
                      </c:pt>
                      <c:pt idx="1589">
                        <c:v>4.9999999119999999E-15</c:v>
                      </c:pt>
                      <c:pt idx="1590">
                        <c:v>3.9140262210000002E-13</c:v>
                      </c:pt>
                      <c:pt idx="1591">
                        <c:v>5.2612796930000002E-13</c:v>
                      </c:pt>
                      <c:pt idx="1592">
                        <c:v>1.692478758E-13</c:v>
                      </c:pt>
                      <c:pt idx="1593">
                        <c:v>7.0596482760000006E-14</c:v>
                      </c:pt>
                      <c:pt idx="1594">
                        <c:v>3.5001873360000001E-13</c:v>
                      </c:pt>
                      <c:pt idx="1595">
                        <c:v>1.9517187349999998E-12</c:v>
                      </c:pt>
                      <c:pt idx="1596">
                        <c:v>1.080881912E-12</c:v>
                      </c:pt>
                      <c:pt idx="1597">
                        <c:v>1.489410917E-12</c:v>
                      </c:pt>
                      <c:pt idx="1598">
                        <c:v>7.4872277970000005E-14</c:v>
                      </c:pt>
                      <c:pt idx="1599">
                        <c:v>4.9999999119999999E-15</c:v>
                      </c:pt>
                      <c:pt idx="1600">
                        <c:v>4.9999999119999999E-15</c:v>
                      </c:pt>
                      <c:pt idx="1601">
                        <c:v>8.9060258730000005E-13</c:v>
                      </c:pt>
                      <c:pt idx="1602">
                        <c:v>6.8059587909999996E-13</c:v>
                      </c:pt>
                      <c:pt idx="1603">
                        <c:v>6.0023616939999996E-13</c:v>
                      </c:pt>
                      <c:pt idx="1604">
                        <c:v>1.1546505940000001E-12</c:v>
                      </c:pt>
                      <c:pt idx="1605">
                        <c:v>3.3442839429999998E-13</c:v>
                      </c:pt>
                      <c:pt idx="1606">
                        <c:v>2.5291097339999999E-13</c:v>
                      </c:pt>
                      <c:pt idx="1607">
                        <c:v>5.7124731380000004E-13</c:v>
                      </c:pt>
                      <c:pt idx="1608">
                        <c:v>6.6193377820000005E-13</c:v>
                      </c:pt>
                      <c:pt idx="1609">
                        <c:v>1.405832509E-13</c:v>
                      </c:pt>
                      <c:pt idx="1610">
                        <c:v>4.9999999119999999E-15</c:v>
                      </c:pt>
                      <c:pt idx="1611">
                        <c:v>1.5103341479999999E-13</c:v>
                      </c:pt>
                      <c:pt idx="1612">
                        <c:v>2.5954840490000002E-13</c:v>
                      </c:pt>
                      <c:pt idx="1613">
                        <c:v>4.9999999119999999E-15</c:v>
                      </c:pt>
                      <c:pt idx="1614">
                        <c:v>6.0192641340000001E-14</c:v>
                      </c:pt>
                      <c:pt idx="1615">
                        <c:v>4.9999999119999999E-15</c:v>
                      </c:pt>
                      <c:pt idx="1616">
                        <c:v>4.9999999119999999E-15</c:v>
                      </c:pt>
                      <c:pt idx="1617">
                        <c:v>1.1328085820000001E-12</c:v>
                      </c:pt>
                      <c:pt idx="1618">
                        <c:v>4.9999999119999999E-15</c:v>
                      </c:pt>
                      <c:pt idx="1619">
                        <c:v>4.9999999119999999E-15</c:v>
                      </c:pt>
                      <c:pt idx="1620">
                        <c:v>8.3594372740000002E-13</c:v>
                      </c:pt>
                      <c:pt idx="1621">
                        <c:v>4.9999999119999999E-15</c:v>
                      </c:pt>
                      <c:pt idx="1622">
                        <c:v>2.4454467310000002E-13</c:v>
                      </c:pt>
                      <c:pt idx="1623">
                        <c:v>5.8822689559999997E-13</c:v>
                      </c:pt>
                      <c:pt idx="1624">
                        <c:v>4.5979946200000003E-13</c:v>
                      </c:pt>
                      <c:pt idx="1625">
                        <c:v>9.0458760270000003E-13</c:v>
                      </c:pt>
                      <c:pt idx="1626">
                        <c:v>4.2170347079999998E-13</c:v>
                      </c:pt>
                      <c:pt idx="1627">
                        <c:v>2.395812281E-12</c:v>
                      </c:pt>
                      <c:pt idx="1628">
                        <c:v>9.2152078069999996E-13</c:v>
                      </c:pt>
                      <c:pt idx="1629">
                        <c:v>1.247467082E-12</c:v>
                      </c:pt>
                      <c:pt idx="1630">
                        <c:v>1.802252033E-12</c:v>
                      </c:pt>
                      <c:pt idx="1631">
                        <c:v>2.4209031050000002E-13</c:v>
                      </c:pt>
                      <c:pt idx="1632">
                        <c:v>4.9999999119999999E-15</c:v>
                      </c:pt>
                      <c:pt idx="1633">
                        <c:v>4.9999999119999999E-15</c:v>
                      </c:pt>
                      <c:pt idx="1634">
                        <c:v>4.9999999119999999E-15</c:v>
                      </c:pt>
                      <c:pt idx="1635">
                        <c:v>9.2772610339999999E-13</c:v>
                      </c:pt>
                      <c:pt idx="1636">
                        <c:v>4.9700022739999996E-13</c:v>
                      </c:pt>
                      <c:pt idx="1637">
                        <c:v>4.2306186770000002E-13</c:v>
                      </c:pt>
                      <c:pt idx="1638">
                        <c:v>4.9999999119999999E-15</c:v>
                      </c:pt>
                      <c:pt idx="1639">
                        <c:v>9.4158751979999998E-13</c:v>
                      </c:pt>
                      <c:pt idx="1640">
                        <c:v>5.7228893389999998E-14</c:v>
                      </c:pt>
                      <c:pt idx="1641">
                        <c:v>3.5708843649999998E-13</c:v>
                      </c:pt>
                      <c:pt idx="1642">
                        <c:v>4.9999999119999999E-15</c:v>
                      </c:pt>
                      <c:pt idx="1643">
                        <c:v>1.680354098E-12</c:v>
                      </c:pt>
                      <c:pt idx="1644">
                        <c:v>7.0103314429999997E-13</c:v>
                      </c:pt>
                      <c:pt idx="1645">
                        <c:v>8.1958149029999999E-13</c:v>
                      </c:pt>
                      <c:pt idx="1646">
                        <c:v>6.7432886529999998E-13</c:v>
                      </c:pt>
                      <c:pt idx="1647">
                        <c:v>1.132870273E-12</c:v>
                      </c:pt>
                      <c:pt idx="1648">
                        <c:v>4.9999999119999999E-15</c:v>
                      </c:pt>
                      <c:pt idx="1649">
                        <c:v>7.4255597329999997E-13</c:v>
                      </c:pt>
                      <c:pt idx="1650">
                        <c:v>4.9999999119999999E-15</c:v>
                      </c:pt>
                      <c:pt idx="1651">
                        <c:v>7.2500523379999995E-13</c:v>
                      </c:pt>
                      <c:pt idx="1652">
                        <c:v>4.9999999119999999E-15</c:v>
                      </c:pt>
                      <c:pt idx="1653">
                        <c:v>4.7009531679999997E-13</c:v>
                      </c:pt>
                      <c:pt idx="1654">
                        <c:v>4.1427880009999999E-13</c:v>
                      </c:pt>
                      <c:pt idx="1655">
                        <c:v>5.2975533030000002E-13</c:v>
                      </c:pt>
                      <c:pt idx="1656">
                        <c:v>7.3988547490000001E-13</c:v>
                      </c:pt>
                      <c:pt idx="1657">
                        <c:v>4.9999999119999999E-15</c:v>
                      </c:pt>
                      <c:pt idx="1658">
                        <c:v>1.4343890389999999E-13</c:v>
                      </c:pt>
                      <c:pt idx="1659">
                        <c:v>8.0289518519999996E-13</c:v>
                      </c:pt>
                      <c:pt idx="1660">
                        <c:v>4.7251872550000005E-13</c:v>
                      </c:pt>
                      <c:pt idx="1661">
                        <c:v>1.3854570970000001E-13</c:v>
                      </c:pt>
                      <c:pt idx="1662">
                        <c:v>6.4004552530000002E-13</c:v>
                      </c:pt>
                      <c:pt idx="1663">
                        <c:v>4.9999999119999999E-15</c:v>
                      </c:pt>
                      <c:pt idx="1664">
                        <c:v>1.6983445629999999E-13</c:v>
                      </c:pt>
                      <c:pt idx="1665">
                        <c:v>1.1649462859999999E-12</c:v>
                      </c:pt>
                      <c:pt idx="1666">
                        <c:v>1.8273663830000002E-12</c:v>
                      </c:pt>
                      <c:pt idx="1667">
                        <c:v>1.5666217240000001E-12</c:v>
                      </c:pt>
                      <c:pt idx="1668">
                        <c:v>4.5325462130000002E-13</c:v>
                      </c:pt>
                      <c:pt idx="1669">
                        <c:v>2.0851705510000001E-13</c:v>
                      </c:pt>
                      <c:pt idx="1670">
                        <c:v>8.9705478289999998E-13</c:v>
                      </c:pt>
                      <c:pt idx="1671">
                        <c:v>4.9999999119999999E-15</c:v>
                      </c:pt>
                      <c:pt idx="1672">
                        <c:v>6.9140103800000004E-13</c:v>
                      </c:pt>
                      <c:pt idx="1673">
                        <c:v>4.9999999119999999E-15</c:v>
                      </c:pt>
                      <c:pt idx="1674">
                        <c:v>6.5981904190000002E-13</c:v>
                      </c:pt>
                      <c:pt idx="1675">
                        <c:v>2.0890294969999999E-13</c:v>
                      </c:pt>
                      <c:pt idx="1676">
                        <c:v>1.3989868289999999E-12</c:v>
                      </c:pt>
                      <c:pt idx="1677">
                        <c:v>1.4833289760000001E-12</c:v>
                      </c:pt>
                      <c:pt idx="1678">
                        <c:v>7.2109188739999999E-14</c:v>
                      </c:pt>
                      <c:pt idx="1679">
                        <c:v>5.6575208930000002E-13</c:v>
                      </c:pt>
                      <c:pt idx="1680">
                        <c:v>2.6584631849999998E-13</c:v>
                      </c:pt>
                      <c:pt idx="1681">
                        <c:v>2.1179336500000001E-12</c:v>
                      </c:pt>
                      <c:pt idx="1682">
                        <c:v>3.6088563779999999E-13</c:v>
                      </c:pt>
                      <c:pt idx="1683">
                        <c:v>1.7310690369999999E-13</c:v>
                      </c:pt>
                      <c:pt idx="1684">
                        <c:v>1.346458101E-12</c:v>
                      </c:pt>
                      <c:pt idx="1685">
                        <c:v>6.9033597199999996E-13</c:v>
                      </c:pt>
                      <c:pt idx="1686">
                        <c:v>3.8172351560000002E-12</c:v>
                      </c:pt>
                      <c:pt idx="1687">
                        <c:v>1.831403003E-13</c:v>
                      </c:pt>
                      <c:pt idx="1688">
                        <c:v>3.6726074659999998E-13</c:v>
                      </c:pt>
                      <c:pt idx="1689">
                        <c:v>4.1489619899999999E-13</c:v>
                      </c:pt>
                      <c:pt idx="1690">
                        <c:v>4.9999999119999999E-15</c:v>
                      </c:pt>
                      <c:pt idx="1691">
                        <c:v>9.1057662709999995E-13</c:v>
                      </c:pt>
                      <c:pt idx="1692">
                        <c:v>5.2557220729999998E-13</c:v>
                      </c:pt>
                      <c:pt idx="1693">
                        <c:v>3.1601327460000002E-13</c:v>
                      </c:pt>
                      <c:pt idx="1694">
                        <c:v>1.5345685059999999E-13</c:v>
                      </c:pt>
                      <c:pt idx="1695">
                        <c:v>2.3426426810000001E-13</c:v>
                      </c:pt>
                      <c:pt idx="1696">
                        <c:v>1.345786411E-13</c:v>
                      </c:pt>
                      <c:pt idx="1697">
                        <c:v>6.6443438210000001E-13</c:v>
                      </c:pt>
                      <c:pt idx="1698">
                        <c:v>8.0031738610000002E-13</c:v>
                      </c:pt>
                      <c:pt idx="1699">
                        <c:v>1.77629626E-13</c:v>
                      </c:pt>
                      <c:pt idx="1700">
                        <c:v>1.0541775789999999E-12</c:v>
                      </c:pt>
                      <c:pt idx="1701">
                        <c:v>1.7788664420000001E-12</c:v>
                      </c:pt>
                      <c:pt idx="1702">
                        <c:v>7.6878919349999997E-14</c:v>
                      </c:pt>
                      <c:pt idx="1703">
                        <c:v>4.9999999119999999E-15</c:v>
                      </c:pt>
                      <c:pt idx="1704">
                        <c:v>3.3535451979999998E-13</c:v>
                      </c:pt>
                      <c:pt idx="1705">
                        <c:v>2.7487631310000001E-13</c:v>
                      </c:pt>
                      <c:pt idx="1706">
                        <c:v>5.9889316810000002E-13</c:v>
                      </c:pt>
                      <c:pt idx="1707">
                        <c:v>4.5414995549999999E-13</c:v>
                      </c:pt>
                      <c:pt idx="1708">
                        <c:v>1.0690733239999999E-12</c:v>
                      </c:pt>
                      <c:pt idx="1709">
                        <c:v>8.0917770309999998E-13</c:v>
                      </c:pt>
                      <c:pt idx="1710">
                        <c:v>1.519441447E-13</c:v>
                      </c:pt>
                      <c:pt idx="1711">
                        <c:v>6.8303473769999997E-13</c:v>
                      </c:pt>
                      <c:pt idx="1712">
                        <c:v>8.2312425649999996E-14</c:v>
                      </c:pt>
                      <c:pt idx="1713">
                        <c:v>3.5881719689999998E-13</c:v>
                      </c:pt>
                      <c:pt idx="1714">
                        <c:v>8.9197627149999998E-13</c:v>
                      </c:pt>
                      <c:pt idx="1715">
                        <c:v>4.9999999119999999E-15</c:v>
                      </c:pt>
                      <c:pt idx="1716">
                        <c:v>2.5690886049999998E-13</c:v>
                      </c:pt>
                      <c:pt idx="1717">
                        <c:v>3.8027328680000001E-13</c:v>
                      </c:pt>
                      <c:pt idx="1718">
                        <c:v>4.9999999119999999E-15</c:v>
                      </c:pt>
                      <c:pt idx="1719">
                        <c:v>5.3373782169999997E-13</c:v>
                      </c:pt>
                      <c:pt idx="1720">
                        <c:v>1.9115155150000001E-13</c:v>
                      </c:pt>
                      <c:pt idx="1721">
                        <c:v>6.3041341889999999E-13</c:v>
                      </c:pt>
                      <c:pt idx="1722">
                        <c:v>3.4895366759999998E-13</c:v>
                      </c:pt>
                      <c:pt idx="1723">
                        <c:v>4.9999999119999999E-15</c:v>
                      </c:pt>
                      <c:pt idx="1724">
                        <c:v>1.515096317E-12</c:v>
                      </c:pt>
                      <c:pt idx="1725">
                        <c:v>3.7539551549999999E-13</c:v>
                      </c:pt>
                      <c:pt idx="1726">
                        <c:v>1.811181549E-13</c:v>
                      </c:pt>
                      <c:pt idx="1727">
                        <c:v>2.844080494E-14</c:v>
                      </c:pt>
                      <c:pt idx="1728">
                        <c:v>2.8923185459999998E-13</c:v>
                      </c:pt>
                      <c:pt idx="1729">
                        <c:v>1.3215517820000001E-13</c:v>
                      </c:pt>
                      <c:pt idx="1730">
                        <c:v>4.9999999119999999E-15</c:v>
                      </c:pt>
                      <c:pt idx="1731">
                        <c:v>4.9999999119999999E-15</c:v>
                      </c:pt>
                      <c:pt idx="1732">
                        <c:v>4.5467476360000001E-13</c:v>
                      </c:pt>
                      <c:pt idx="1733">
                        <c:v>2.051365398E-13</c:v>
                      </c:pt>
                      <c:pt idx="1734">
                        <c:v>4.9999999119999999E-15</c:v>
                      </c:pt>
                      <c:pt idx="1735">
                        <c:v>4.9999999119999999E-15</c:v>
                      </c:pt>
                      <c:pt idx="1736">
                        <c:v>4.9999999119999999E-15</c:v>
                      </c:pt>
                      <c:pt idx="1737">
                        <c:v>3.2302123219999999E-13</c:v>
                      </c:pt>
                      <c:pt idx="1738">
                        <c:v>5.2348837070000003E-13</c:v>
                      </c:pt>
                      <c:pt idx="1739">
                        <c:v>7.3497685800000001E-13</c:v>
                      </c:pt>
                      <c:pt idx="1740">
                        <c:v>4.9999999119999999E-15</c:v>
                      </c:pt>
                      <c:pt idx="1741">
                        <c:v>3.5447973770000001E-13</c:v>
                      </c:pt>
                      <c:pt idx="1742">
                        <c:v>1.6917766020000001E-12</c:v>
                      </c:pt>
                      <c:pt idx="1743">
                        <c:v>4.9999999119999999E-15</c:v>
                      </c:pt>
                      <c:pt idx="1744">
                        <c:v>1.2905490479999999E-12</c:v>
                      </c:pt>
                      <c:pt idx="1745">
                        <c:v>1.596382315E-12</c:v>
                      </c:pt>
                      <c:pt idx="1746">
                        <c:v>4.6159007609999996E-13</c:v>
                      </c:pt>
                      <c:pt idx="1747">
                        <c:v>4.9999999119999999E-15</c:v>
                      </c:pt>
                      <c:pt idx="1748">
                        <c:v>4.9999999119999999E-15</c:v>
                      </c:pt>
                      <c:pt idx="1749">
                        <c:v>4.9999999119999999E-15</c:v>
                      </c:pt>
                      <c:pt idx="1750">
                        <c:v>6.3310698369999996E-14</c:v>
                      </c:pt>
                      <c:pt idx="1751">
                        <c:v>8.2219780569999996E-14</c:v>
                      </c:pt>
                      <c:pt idx="1752">
                        <c:v>4.9999999119999999E-15</c:v>
                      </c:pt>
                      <c:pt idx="1753">
                        <c:v>4.9999999119999999E-15</c:v>
                      </c:pt>
                      <c:pt idx="1754">
                        <c:v>4.9999999119999999E-15</c:v>
                      </c:pt>
                      <c:pt idx="1755">
                        <c:v>9.6050432690000001E-14</c:v>
                      </c:pt>
                      <c:pt idx="1756">
                        <c:v>3.1067244049999998E-13</c:v>
                      </c:pt>
                      <c:pt idx="1757">
                        <c:v>4.9999999119999999E-15</c:v>
                      </c:pt>
                      <c:pt idx="1758">
                        <c:v>8.4384691079999997E-13</c:v>
                      </c:pt>
                      <c:pt idx="1759">
                        <c:v>5.5951592100000002E-13</c:v>
                      </c:pt>
                      <c:pt idx="1760">
                        <c:v>6.3928151509999999E-14</c:v>
                      </c:pt>
                      <c:pt idx="1761">
                        <c:v>5.7961990239999997E-15</c:v>
                      </c:pt>
                      <c:pt idx="1762">
                        <c:v>5.2166696530000001E-13</c:v>
                      </c:pt>
                      <c:pt idx="1763">
                        <c:v>9.4090837549999993E-13</c:v>
                      </c:pt>
                      <c:pt idx="1764">
                        <c:v>4.9999999119999999E-15</c:v>
                      </c:pt>
                      <c:pt idx="1765">
                        <c:v>8.8682067329999999E-13</c:v>
                      </c:pt>
                      <c:pt idx="1766">
                        <c:v>6.1659024780000001E-14</c:v>
                      </c:pt>
                      <c:pt idx="1767">
                        <c:v>4.9999999119999999E-15</c:v>
                      </c:pt>
                      <c:pt idx="1768">
                        <c:v>4.9999999119999999E-15</c:v>
                      </c:pt>
                      <c:pt idx="1769">
                        <c:v>2.7313210289999998E-13</c:v>
                      </c:pt>
                      <c:pt idx="1770">
                        <c:v>3.7990281490000001E-13</c:v>
                      </c:pt>
                      <c:pt idx="1771">
                        <c:v>4.9999999119999999E-15</c:v>
                      </c:pt>
                      <c:pt idx="1772">
                        <c:v>1.4713970060000001E-12</c:v>
                      </c:pt>
                      <c:pt idx="1773">
                        <c:v>2.583443984E-13</c:v>
                      </c:pt>
                      <c:pt idx="1774">
                        <c:v>1.5174580340000001E-12</c:v>
                      </c:pt>
                      <c:pt idx="1775">
                        <c:v>6.9746742020000003E-13</c:v>
                      </c:pt>
                      <c:pt idx="1776">
                        <c:v>4.9999999119999999E-15</c:v>
                      </c:pt>
                      <c:pt idx="1777">
                        <c:v>9.195141393000001E-13</c:v>
                      </c:pt>
                      <c:pt idx="1778">
                        <c:v>4.9999999119999999E-15</c:v>
                      </c:pt>
                      <c:pt idx="1779">
                        <c:v>1.47004628E-13</c:v>
                      </c:pt>
                      <c:pt idx="1780">
                        <c:v>9.963926385E-15</c:v>
                      </c:pt>
                      <c:pt idx="1781">
                        <c:v>4.9999999119999999E-15</c:v>
                      </c:pt>
                      <c:pt idx="1782">
                        <c:v>4.9999999119999999E-15</c:v>
                      </c:pt>
                      <c:pt idx="1783">
                        <c:v>5.2390519220000004E-13</c:v>
                      </c:pt>
                      <c:pt idx="1784">
                        <c:v>4.9999999119999999E-15</c:v>
                      </c:pt>
                      <c:pt idx="1785">
                        <c:v>1.4417984760000001E-13</c:v>
                      </c:pt>
                      <c:pt idx="1786">
                        <c:v>1.120598839E-12</c:v>
                      </c:pt>
                      <c:pt idx="1787">
                        <c:v>2.9343037330000001E-13</c:v>
                      </c:pt>
                      <c:pt idx="1788">
                        <c:v>1.427905781E-13</c:v>
                      </c:pt>
                      <c:pt idx="1789">
                        <c:v>3.161058654E-13</c:v>
                      </c:pt>
                      <c:pt idx="1790">
                        <c:v>9.7735274729999993E-13</c:v>
                      </c:pt>
                      <c:pt idx="1791">
                        <c:v>3.7365125100000001E-13</c:v>
                      </c:pt>
                      <c:pt idx="1792">
                        <c:v>2.2265640669999999E-13</c:v>
                      </c:pt>
                      <c:pt idx="1793">
                        <c:v>2.376447563E-13</c:v>
                      </c:pt>
                      <c:pt idx="1794">
                        <c:v>1.6717946200000001E-13</c:v>
                      </c:pt>
                      <c:pt idx="1795">
                        <c:v>6.6323037559999999E-13</c:v>
                      </c:pt>
                      <c:pt idx="1796">
                        <c:v>3.9878105159999999E-13</c:v>
                      </c:pt>
                      <c:pt idx="1797">
                        <c:v>3.9909739470000002E-14</c:v>
                      </c:pt>
                      <c:pt idx="1798">
                        <c:v>3.6792449509999999E-13</c:v>
                      </c:pt>
                      <c:pt idx="1799">
                        <c:v>4.9999999119999999E-15</c:v>
                      </c:pt>
                      <c:pt idx="1800">
                        <c:v>9.9492639060000002E-14</c:v>
                      </c:pt>
                      <c:pt idx="1801">
                        <c:v>4.9999999119999999E-15</c:v>
                      </c:pt>
                      <c:pt idx="1802">
                        <c:v>4.0125080989999998E-13</c:v>
                      </c:pt>
                      <c:pt idx="1803">
                        <c:v>5.8836589030000001E-13</c:v>
                      </c:pt>
                      <c:pt idx="1804">
                        <c:v>1.5621988570000001E-13</c:v>
                      </c:pt>
                      <c:pt idx="1805">
                        <c:v>1.5453045739999999E-12</c:v>
                      </c:pt>
                      <c:pt idx="1806">
                        <c:v>4.9999999119999999E-15</c:v>
                      </c:pt>
                      <c:pt idx="1807">
                        <c:v>4.9999999119999999E-15</c:v>
                      </c:pt>
                      <c:pt idx="1808">
                        <c:v>4.5634183279999995E-13</c:v>
                      </c:pt>
                      <c:pt idx="1809">
                        <c:v>3.4796579679999998E-13</c:v>
                      </c:pt>
                      <c:pt idx="1810">
                        <c:v>4.9999999119999999E-15</c:v>
                      </c:pt>
                      <c:pt idx="1811">
                        <c:v>4.071627475E-13</c:v>
                      </c:pt>
                      <c:pt idx="1812">
                        <c:v>4.9999999119999999E-15</c:v>
                      </c:pt>
                      <c:pt idx="1813">
                        <c:v>4.9999999119999999E-15</c:v>
                      </c:pt>
                      <c:pt idx="1814">
                        <c:v>6.6957463879999995E-13</c:v>
                      </c:pt>
                      <c:pt idx="1815">
                        <c:v>1.636985361E-14</c:v>
                      </c:pt>
                      <c:pt idx="1816">
                        <c:v>2.555350679E-13</c:v>
                      </c:pt>
                      <c:pt idx="1817">
                        <c:v>3.1073413159999998E-13</c:v>
                      </c:pt>
                      <c:pt idx="1818">
                        <c:v>1.1398011440000001E-12</c:v>
                      </c:pt>
                      <c:pt idx="1819">
                        <c:v>7.0342565319999997E-13</c:v>
                      </c:pt>
                      <c:pt idx="1820">
                        <c:v>1.595386285E-13</c:v>
                      </c:pt>
                      <c:pt idx="1821">
                        <c:v>2.244369621E-12</c:v>
                      </c:pt>
                      <c:pt idx="1822">
                        <c:v>1.257145538E-12</c:v>
                      </c:pt>
                      <c:pt idx="1823">
                        <c:v>9.7957547019999992E-13</c:v>
                      </c:pt>
                      <c:pt idx="1824">
                        <c:v>1.785195364E-12</c:v>
                      </c:pt>
                      <c:pt idx="1825">
                        <c:v>3.222671695E-12</c:v>
                      </c:pt>
                      <c:pt idx="1826">
                        <c:v>6.5722573870000004E-13</c:v>
                      </c:pt>
                      <c:pt idx="1827">
                        <c:v>2.5590016220000001E-12</c:v>
                      </c:pt>
                      <c:pt idx="1828">
                        <c:v>1.328058431E-12</c:v>
                      </c:pt>
                      <c:pt idx="1829">
                        <c:v>1.3316396600000001E-12</c:v>
                      </c:pt>
                      <c:pt idx="1830">
                        <c:v>9.0886326239999999E-13</c:v>
                      </c:pt>
                      <c:pt idx="1831">
                        <c:v>1.523647961E-12</c:v>
                      </c:pt>
                      <c:pt idx="1832">
                        <c:v>9.9523538820000005E-14</c:v>
                      </c:pt>
                      <c:pt idx="1833">
                        <c:v>1.1090371240000001E-12</c:v>
                      </c:pt>
                      <c:pt idx="1834">
                        <c:v>4.9999999119999999E-15</c:v>
                      </c:pt>
                      <c:pt idx="1835">
                        <c:v>4.9999999119999999E-15</c:v>
                      </c:pt>
                      <c:pt idx="1836">
                        <c:v>4.1478815819999998E-13</c:v>
                      </c:pt>
                      <c:pt idx="1837">
                        <c:v>4.9999999119999999E-15</c:v>
                      </c:pt>
                      <c:pt idx="1838">
                        <c:v>2.324428627E-13</c:v>
                      </c:pt>
                      <c:pt idx="1839">
                        <c:v>3.2901036500000001E-13</c:v>
                      </c:pt>
                      <c:pt idx="1840">
                        <c:v>9.0483447560000003E-13</c:v>
                      </c:pt>
                      <c:pt idx="1841">
                        <c:v>4.9999999119999999E-15</c:v>
                      </c:pt>
                      <c:pt idx="1842">
                        <c:v>1.357942513E-12</c:v>
                      </c:pt>
                      <c:pt idx="1843">
                        <c:v>3.0064136939999998E-12</c:v>
                      </c:pt>
                      <c:pt idx="1844">
                        <c:v>4.1424784610000002E-13</c:v>
                      </c:pt>
                      <c:pt idx="1845">
                        <c:v>1.081638251E-12</c:v>
                      </c:pt>
                      <c:pt idx="1846">
                        <c:v>1.097660808E-12</c:v>
                      </c:pt>
                      <c:pt idx="1847">
                        <c:v>1.692532941E-12</c:v>
                      </c:pt>
                      <c:pt idx="1848">
                        <c:v>6.4192873019999998E-13</c:v>
                      </c:pt>
                      <c:pt idx="1849">
                        <c:v>1.771395422E-12</c:v>
                      </c:pt>
                      <c:pt idx="1850">
                        <c:v>3.2092189150000001E-13</c:v>
                      </c:pt>
                      <c:pt idx="1851">
                        <c:v>7.4823643370000003E-13</c:v>
                      </c:pt>
                      <c:pt idx="1852">
                        <c:v>4.9999999119999999E-15</c:v>
                      </c:pt>
                      <c:pt idx="1853">
                        <c:v>1.4073764129999999E-13</c:v>
                      </c:pt>
                      <c:pt idx="1854">
                        <c:v>2.9228816629999999E-13</c:v>
                      </c:pt>
                      <c:pt idx="1855">
                        <c:v>4.9999999119999999E-15</c:v>
                      </c:pt>
                      <c:pt idx="1856">
                        <c:v>4.9999999119999999E-15</c:v>
                      </c:pt>
                      <c:pt idx="1857">
                        <c:v>4.9999999119999999E-15</c:v>
                      </c:pt>
                      <c:pt idx="1858">
                        <c:v>3.5438714679999999E-13</c:v>
                      </c:pt>
                      <c:pt idx="1859">
                        <c:v>6.4591900080000004E-14</c:v>
                      </c:pt>
                      <c:pt idx="1860">
                        <c:v>1.023174465E-13</c:v>
                      </c:pt>
                      <c:pt idx="1861">
                        <c:v>3.260775439E-13</c:v>
                      </c:pt>
                      <c:pt idx="1862">
                        <c:v>4.9999999119999999E-15</c:v>
                      </c:pt>
                      <c:pt idx="1863">
                        <c:v>2.9116130080000001E-13</c:v>
                      </c:pt>
                      <c:pt idx="1864">
                        <c:v>4.8368657709999997E-14</c:v>
                      </c:pt>
                      <c:pt idx="1865">
                        <c:v>6.5481772570000001E-13</c:v>
                      </c:pt>
                      <c:pt idx="1866">
                        <c:v>4.9999999119999999E-15</c:v>
                      </c:pt>
                      <c:pt idx="1867">
                        <c:v>4.0782649610000001E-13</c:v>
                      </c:pt>
                      <c:pt idx="1868">
                        <c:v>4.1810690110000002E-13</c:v>
                      </c:pt>
                      <c:pt idx="1869">
                        <c:v>3.5361535750000002E-13</c:v>
                      </c:pt>
                      <c:pt idx="1870">
                        <c:v>1.200526332E-12</c:v>
                      </c:pt>
                      <c:pt idx="1871">
                        <c:v>3.0442082229999999E-13</c:v>
                      </c:pt>
                      <c:pt idx="1872">
                        <c:v>1.272002387E-13</c:v>
                      </c:pt>
                      <c:pt idx="1873">
                        <c:v>2.830265319E-13</c:v>
                      </c:pt>
                      <c:pt idx="1874">
                        <c:v>8.6737127899999997E-13</c:v>
                      </c:pt>
                      <c:pt idx="1875">
                        <c:v>3.5622400209999999E-13</c:v>
                      </c:pt>
                      <c:pt idx="1876">
                        <c:v>1.469498351E-12</c:v>
                      </c:pt>
                      <c:pt idx="1877">
                        <c:v>4.9999999119999999E-15</c:v>
                      </c:pt>
                      <c:pt idx="1878">
                        <c:v>5.8375049590000003E-13</c:v>
                      </c:pt>
                      <c:pt idx="1879">
                        <c:v>4.9999999119999999E-15</c:v>
                      </c:pt>
                      <c:pt idx="1880">
                        <c:v>5.1380996899999998E-13</c:v>
                      </c:pt>
                      <c:pt idx="1881">
                        <c:v>4.9999999119999999E-15</c:v>
                      </c:pt>
                      <c:pt idx="1882">
                        <c:v>5.519986595E-13</c:v>
                      </c:pt>
                      <c:pt idx="1883">
                        <c:v>1.907965295E-13</c:v>
                      </c:pt>
                      <c:pt idx="1884">
                        <c:v>1.136474405E-13</c:v>
                      </c:pt>
                      <c:pt idx="1885">
                        <c:v>4.9687668259999996E-13</c:v>
                      </c:pt>
                      <c:pt idx="1886">
                        <c:v>1.2145576429999999E-12</c:v>
                      </c:pt>
                      <c:pt idx="1887">
                        <c:v>2.010614575E-13</c:v>
                      </c:pt>
                      <c:pt idx="1888">
                        <c:v>4.9999999119999999E-15</c:v>
                      </c:pt>
                      <c:pt idx="1889">
                        <c:v>4.9999999119999999E-15</c:v>
                      </c:pt>
                      <c:pt idx="1890">
                        <c:v>5.8911439639999998E-14</c:v>
                      </c:pt>
                      <c:pt idx="1891">
                        <c:v>1.9423873589999999E-13</c:v>
                      </c:pt>
                      <c:pt idx="1892">
                        <c:v>5.1517587400000003E-14</c:v>
                      </c:pt>
                      <c:pt idx="1893">
                        <c:v>4.9999999119999999E-15</c:v>
                      </c:pt>
                      <c:pt idx="1894">
                        <c:v>5.5896032159999997E-13</c:v>
                      </c:pt>
                      <c:pt idx="1895">
                        <c:v>2.077298159E-13</c:v>
                      </c:pt>
                      <c:pt idx="1896">
                        <c:v>1.201305629E-13</c:v>
                      </c:pt>
                      <c:pt idx="1897">
                        <c:v>5.1147142620000002E-14</c:v>
                      </c:pt>
                      <c:pt idx="1898">
                        <c:v>3.6746143240000001E-13</c:v>
                      </c:pt>
                      <c:pt idx="1899">
                        <c:v>4.9999999119999999E-15</c:v>
                      </c:pt>
                      <c:pt idx="1900">
                        <c:v>4.9999999119999999E-15</c:v>
                      </c:pt>
                      <c:pt idx="1901">
                        <c:v>4.3544150490000001E-13</c:v>
                      </c:pt>
                      <c:pt idx="1902">
                        <c:v>7.5803816349999999E-13</c:v>
                      </c:pt>
                      <c:pt idx="1903">
                        <c:v>4.9999999119999999E-15</c:v>
                      </c:pt>
                      <c:pt idx="1904">
                        <c:v>1.6070638740000001E-12</c:v>
                      </c:pt>
                      <c:pt idx="1905">
                        <c:v>4.9999999119999999E-15</c:v>
                      </c:pt>
                      <c:pt idx="1906">
                        <c:v>8.4241898940000005E-14</c:v>
                      </c:pt>
                      <c:pt idx="1907">
                        <c:v>8.7275846270000002E-13</c:v>
                      </c:pt>
                      <c:pt idx="1908">
                        <c:v>5.6832994259999997E-13</c:v>
                      </c:pt>
                      <c:pt idx="1909">
                        <c:v>4.9999999119999999E-15</c:v>
                      </c:pt>
                      <c:pt idx="1910">
                        <c:v>5.7496737409999995E-13</c:v>
                      </c:pt>
                      <c:pt idx="1911">
                        <c:v>1.0672981599999999E-12</c:v>
                      </c:pt>
                      <c:pt idx="1912">
                        <c:v>1.2402798510000001E-14</c:v>
                      </c:pt>
                      <c:pt idx="1913">
                        <c:v>4.9999999119999999E-15</c:v>
                      </c:pt>
                      <c:pt idx="1914">
                        <c:v>4.9999999119999999E-15</c:v>
                      </c:pt>
                      <c:pt idx="1915">
                        <c:v>7.7774226400000002E-14</c:v>
                      </c:pt>
                      <c:pt idx="1916">
                        <c:v>3.8001085570000002E-13</c:v>
                      </c:pt>
                      <c:pt idx="1917">
                        <c:v>4.7998185829999997E-14</c:v>
                      </c:pt>
                      <c:pt idx="1918">
                        <c:v>3.4367452459999999E-13</c:v>
                      </c:pt>
                      <c:pt idx="1919">
                        <c:v>4.9999999119999999E-15</c:v>
                      </c:pt>
                      <c:pt idx="1920">
                        <c:v>1.573336296E-12</c:v>
                      </c:pt>
                      <c:pt idx="1921">
                        <c:v>6.9871772209999997E-13</c:v>
                      </c:pt>
                      <c:pt idx="1922">
                        <c:v>4.9999999119999999E-15</c:v>
                      </c:pt>
                      <c:pt idx="1923">
                        <c:v>4.9999999119999999E-15</c:v>
                      </c:pt>
                      <c:pt idx="1924">
                        <c:v>4.9999999119999999E-15</c:v>
                      </c:pt>
                      <c:pt idx="1925">
                        <c:v>7.42031111E-13</c:v>
                      </c:pt>
                      <c:pt idx="1926">
                        <c:v>4.9999999119999999E-15</c:v>
                      </c:pt>
                      <c:pt idx="1927">
                        <c:v>4.9999999119999999E-15</c:v>
                      </c:pt>
                      <c:pt idx="1928">
                        <c:v>4.9999999119999999E-15</c:v>
                      </c:pt>
                      <c:pt idx="1929">
                        <c:v>8.7258867670000001E-13</c:v>
                      </c:pt>
                      <c:pt idx="1930">
                        <c:v>1.7191829289999999E-13</c:v>
                      </c:pt>
                      <c:pt idx="1931">
                        <c:v>2.4207486059999999E-13</c:v>
                      </c:pt>
                      <c:pt idx="1932">
                        <c:v>4.9999999119999999E-15</c:v>
                      </c:pt>
                      <c:pt idx="1933">
                        <c:v>4.9999999119999999E-15</c:v>
                      </c:pt>
                      <c:pt idx="1934">
                        <c:v>8.3223900859999995E-13</c:v>
                      </c:pt>
                      <c:pt idx="1935">
                        <c:v>1.9834474499999999E-13</c:v>
                      </c:pt>
                      <c:pt idx="1936">
                        <c:v>2.4716027840000002E-12</c:v>
                      </c:pt>
                      <c:pt idx="1937">
                        <c:v>4.9999999119999999E-15</c:v>
                      </c:pt>
                      <c:pt idx="1938">
                        <c:v>4.9999999119999999E-15</c:v>
                      </c:pt>
                      <c:pt idx="1939">
                        <c:v>4.5320832590000001E-13</c:v>
                      </c:pt>
                      <c:pt idx="1940">
                        <c:v>4.9999999119999999E-15</c:v>
                      </c:pt>
                      <c:pt idx="1941">
                        <c:v>4.9999999119999999E-15</c:v>
                      </c:pt>
                      <c:pt idx="1942">
                        <c:v>8.6877607969999997E-13</c:v>
                      </c:pt>
                      <c:pt idx="1943">
                        <c:v>4.9999999119999999E-15</c:v>
                      </c:pt>
                      <c:pt idx="1944">
                        <c:v>7.2969776920000002E-13</c:v>
                      </c:pt>
                      <c:pt idx="1945">
                        <c:v>9.2839757689999997E-14</c:v>
                      </c:pt>
                      <c:pt idx="1946">
                        <c:v>3.2553728589999999E-13</c:v>
                      </c:pt>
                      <c:pt idx="1947">
                        <c:v>5.1380996899999998E-13</c:v>
                      </c:pt>
                      <c:pt idx="1948">
                        <c:v>8.1494286689999998E-14</c:v>
                      </c:pt>
                      <c:pt idx="1949">
                        <c:v>4.9999999119999999E-15</c:v>
                      </c:pt>
                      <c:pt idx="1950">
                        <c:v>1.8175644369999999E-12</c:v>
                      </c:pt>
                      <c:pt idx="1951">
                        <c:v>1.1182988130000001E-12</c:v>
                      </c:pt>
                      <c:pt idx="1952">
                        <c:v>4.9999999119999999E-15</c:v>
                      </c:pt>
                      <c:pt idx="1953">
                        <c:v>1.4894262039999999E-12</c:v>
                      </c:pt>
                      <c:pt idx="1954">
                        <c:v>2.4460636420000002E-13</c:v>
                      </c:pt>
                      <c:pt idx="1955">
                        <c:v>3.6154944059999999E-13</c:v>
                      </c:pt>
                      <c:pt idx="1956">
                        <c:v>4.9999999119999999E-15</c:v>
                      </c:pt>
                      <c:pt idx="1957">
                        <c:v>3.5330663090000002E-13</c:v>
                      </c:pt>
                      <c:pt idx="1958">
                        <c:v>4.9999999119999999E-15</c:v>
                      </c:pt>
                      <c:pt idx="1959">
                        <c:v>8.2047682449999995E-13</c:v>
                      </c:pt>
                      <c:pt idx="1960">
                        <c:v>2.3787628770000001E-13</c:v>
                      </c:pt>
                      <c:pt idx="1961">
                        <c:v>8.7606937219999998E-14</c:v>
                      </c:pt>
                      <c:pt idx="1962">
                        <c:v>2.762964553E-13</c:v>
                      </c:pt>
                      <c:pt idx="1963">
                        <c:v>3.8448725540000002E-13</c:v>
                      </c:pt>
                      <c:pt idx="1964">
                        <c:v>4.9999999119999999E-15</c:v>
                      </c:pt>
                      <c:pt idx="1965">
                        <c:v>2.9633240309999999E-13</c:v>
                      </c:pt>
                      <c:pt idx="1966">
                        <c:v>3.5586898009999998E-13</c:v>
                      </c:pt>
                      <c:pt idx="1967">
                        <c:v>4.9999999119999999E-15</c:v>
                      </c:pt>
                      <c:pt idx="1968">
                        <c:v>4.9999999119999999E-15</c:v>
                      </c:pt>
                      <c:pt idx="1969">
                        <c:v>9.3413200350000001E-13</c:v>
                      </c:pt>
                      <c:pt idx="1970">
                        <c:v>1.104205703E-12</c:v>
                      </c:pt>
                      <c:pt idx="1971">
                        <c:v>4.9999999119999999E-15</c:v>
                      </c:pt>
                      <c:pt idx="1972">
                        <c:v>4.9999999119999999E-15</c:v>
                      </c:pt>
                      <c:pt idx="1973">
                        <c:v>7.1180740339999998E-13</c:v>
                      </c:pt>
                      <c:pt idx="1974">
                        <c:v>4.9999999119999999E-15</c:v>
                      </c:pt>
                      <c:pt idx="1975">
                        <c:v>2.6316042440000002E-13</c:v>
                      </c:pt>
                      <c:pt idx="1976">
                        <c:v>5.4836357349999998E-14</c:v>
                      </c:pt>
                      <c:pt idx="1977">
                        <c:v>6.6097669870000003E-13</c:v>
                      </c:pt>
                      <c:pt idx="1978">
                        <c:v>5.9480263600000001E-13</c:v>
                      </c:pt>
                      <c:pt idx="1979">
                        <c:v>4.9999999119999999E-15</c:v>
                      </c:pt>
                      <c:pt idx="1980">
                        <c:v>4.6960130009999998E-13</c:v>
                      </c:pt>
                      <c:pt idx="1981">
                        <c:v>2.8900021479999998E-13</c:v>
                      </c:pt>
                      <c:pt idx="1982">
                        <c:v>2.2017122549999999E-13</c:v>
                      </c:pt>
                      <c:pt idx="1983">
                        <c:v>4.4161587359999998E-13</c:v>
                      </c:pt>
                      <c:pt idx="1984">
                        <c:v>4.7766654460000001E-14</c:v>
                      </c:pt>
                      <c:pt idx="1985">
                        <c:v>2.0732847130000001E-13</c:v>
                      </c:pt>
                      <c:pt idx="1986">
                        <c:v>4.0473933879999998E-13</c:v>
                      </c:pt>
                      <c:pt idx="1987">
                        <c:v>1.94501167E-13</c:v>
                      </c:pt>
                      <c:pt idx="1988">
                        <c:v>4.9999999119999999E-15</c:v>
                      </c:pt>
                      <c:pt idx="1989">
                        <c:v>3.269419241E-13</c:v>
                      </c:pt>
                      <c:pt idx="1990">
                        <c:v>5.9310472119999999E-13</c:v>
                      </c:pt>
                      <c:pt idx="1991">
                        <c:v>5.1625655250000001E-14</c:v>
                      </c:pt>
                      <c:pt idx="1992">
                        <c:v>3.4966376579999999E-13</c:v>
                      </c:pt>
                      <c:pt idx="1993">
                        <c:v>4.5558543920000002E-13</c:v>
                      </c:pt>
                      <c:pt idx="1994">
                        <c:v>4.9999999119999999E-15</c:v>
                      </c:pt>
                      <c:pt idx="1995">
                        <c:v>4.9999999119999999E-15</c:v>
                      </c:pt>
                      <c:pt idx="1996">
                        <c:v>6.1121116849999995E-13</c:v>
                      </c:pt>
                      <c:pt idx="1997">
                        <c:v>4.9999999119999999E-15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FA0B-49BF-98BD-E9416294AE26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Значения!$J$2:$K$2</c15:sqref>
                        </c15:formulaRef>
                      </c:ext>
                    </c:extLst>
                    <c:strCache>
                      <c:ptCount val="1"/>
                      <c:pt idx="0">
                        <c:v>Эксперимент 2.2</c:v>
                      </c:pt>
                    </c:strCache>
                  </c:strRef>
                </c:tx>
                <c:spPr>
                  <a:ln w="15875">
                    <a:solidFill>
                      <a:schemeClr val="tx1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Значения!$J$5:$J$2002</c15:sqref>
                        </c15:formulaRef>
                      </c:ext>
                    </c:extLst>
                    <c:numCache>
                      <c:formatCode>0.00</c:formatCode>
                      <c:ptCount val="1998"/>
                      <c:pt idx="0">
                        <c:v>0.15</c:v>
                      </c:pt>
                      <c:pt idx="1">
                        <c:v>0.2</c:v>
                      </c:pt>
                      <c:pt idx="2">
                        <c:v>0.25</c:v>
                      </c:pt>
                      <c:pt idx="3">
                        <c:v>0.3</c:v>
                      </c:pt>
                      <c:pt idx="4">
                        <c:v>0.35</c:v>
                      </c:pt>
                      <c:pt idx="5">
                        <c:v>0.4</c:v>
                      </c:pt>
                      <c:pt idx="6">
                        <c:v>0.45</c:v>
                      </c:pt>
                      <c:pt idx="7">
                        <c:v>0.5</c:v>
                      </c:pt>
                      <c:pt idx="8">
                        <c:v>0.55000000000000004</c:v>
                      </c:pt>
                      <c:pt idx="9">
                        <c:v>0.6</c:v>
                      </c:pt>
                      <c:pt idx="10">
                        <c:v>0.65</c:v>
                      </c:pt>
                      <c:pt idx="11">
                        <c:v>0.7</c:v>
                      </c:pt>
                      <c:pt idx="12">
                        <c:v>0.75</c:v>
                      </c:pt>
                      <c:pt idx="13">
                        <c:v>0.8</c:v>
                      </c:pt>
                      <c:pt idx="14">
                        <c:v>0.85</c:v>
                      </c:pt>
                      <c:pt idx="15">
                        <c:v>0.9</c:v>
                      </c:pt>
                      <c:pt idx="16">
                        <c:v>0.95</c:v>
                      </c:pt>
                      <c:pt idx="17">
                        <c:v>1</c:v>
                      </c:pt>
                      <c:pt idx="18">
                        <c:v>1.05</c:v>
                      </c:pt>
                      <c:pt idx="19">
                        <c:v>1.1000000000000001</c:v>
                      </c:pt>
                      <c:pt idx="20">
                        <c:v>1.1499999999999999</c:v>
                      </c:pt>
                      <c:pt idx="21">
                        <c:v>1.2</c:v>
                      </c:pt>
                      <c:pt idx="22">
                        <c:v>1.25</c:v>
                      </c:pt>
                      <c:pt idx="23">
                        <c:v>1.3</c:v>
                      </c:pt>
                      <c:pt idx="24">
                        <c:v>1.35</c:v>
                      </c:pt>
                      <c:pt idx="25">
                        <c:v>1.4</c:v>
                      </c:pt>
                      <c:pt idx="26">
                        <c:v>1.45</c:v>
                      </c:pt>
                      <c:pt idx="27">
                        <c:v>1.5</c:v>
                      </c:pt>
                      <c:pt idx="28">
                        <c:v>1.55</c:v>
                      </c:pt>
                      <c:pt idx="29">
                        <c:v>1.6</c:v>
                      </c:pt>
                      <c:pt idx="30">
                        <c:v>1.65</c:v>
                      </c:pt>
                      <c:pt idx="31">
                        <c:v>1.7</c:v>
                      </c:pt>
                      <c:pt idx="32">
                        <c:v>1.75</c:v>
                      </c:pt>
                      <c:pt idx="33">
                        <c:v>1.8</c:v>
                      </c:pt>
                      <c:pt idx="34">
                        <c:v>1.85</c:v>
                      </c:pt>
                      <c:pt idx="35">
                        <c:v>1.9</c:v>
                      </c:pt>
                      <c:pt idx="36">
                        <c:v>1.95</c:v>
                      </c:pt>
                      <c:pt idx="37">
                        <c:v>2</c:v>
                      </c:pt>
                      <c:pt idx="38">
                        <c:v>2.0499999999999998</c:v>
                      </c:pt>
                      <c:pt idx="39">
                        <c:v>2.1</c:v>
                      </c:pt>
                      <c:pt idx="40">
                        <c:v>2.15</c:v>
                      </c:pt>
                      <c:pt idx="41">
                        <c:v>2.2000000000000002</c:v>
                      </c:pt>
                      <c:pt idx="42">
                        <c:v>2.25</c:v>
                      </c:pt>
                      <c:pt idx="43">
                        <c:v>2.2999999999999998</c:v>
                      </c:pt>
                      <c:pt idx="44">
                        <c:v>2.35</c:v>
                      </c:pt>
                      <c:pt idx="45">
                        <c:v>2.4</c:v>
                      </c:pt>
                      <c:pt idx="46">
                        <c:v>2.4500000000000002</c:v>
                      </c:pt>
                      <c:pt idx="47">
                        <c:v>2.5</c:v>
                      </c:pt>
                      <c:pt idx="48">
                        <c:v>2.5499999999999998</c:v>
                      </c:pt>
                      <c:pt idx="49">
                        <c:v>2.6</c:v>
                      </c:pt>
                      <c:pt idx="50">
                        <c:v>2.65</c:v>
                      </c:pt>
                      <c:pt idx="51">
                        <c:v>2.7</c:v>
                      </c:pt>
                      <c:pt idx="52">
                        <c:v>2.75</c:v>
                      </c:pt>
                      <c:pt idx="53">
                        <c:v>2.8</c:v>
                      </c:pt>
                      <c:pt idx="54">
                        <c:v>2.85</c:v>
                      </c:pt>
                      <c:pt idx="55">
                        <c:v>2.9</c:v>
                      </c:pt>
                      <c:pt idx="56">
                        <c:v>2.95</c:v>
                      </c:pt>
                      <c:pt idx="57">
                        <c:v>3</c:v>
                      </c:pt>
                      <c:pt idx="58">
                        <c:v>3.05</c:v>
                      </c:pt>
                      <c:pt idx="59">
                        <c:v>3.1</c:v>
                      </c:pt>
                      <c:pt idx="60">
                        <c:v>3.15</c:v>
                      </c:pt>
                      <c:pt idx="61">
                        <c:v>3.2</c:v>
                      </c:pt>
                      <c:pt idx="62">
                        <c:v>3.25</c:v>
                      </c:pt>
                      <c:pt idx="63">
                        <c:v>3.3</c:v>
                      </c:pt>
                      <c:pt idx="64">
                        <c:v>3.35</c:v>
                      </c:pt>
                      <c:pt idx="65">
                        <c:v>3.4</c:v>
                      </c:pt>
                      <c:pt idx="66">
                        <c:v>3.45</c:v>
                      </c:pt>
                      <c:pt idx="67">
                        <c:v>3.5</c:v>
                      </c:pt>
                      <c:pt idx="68">
                        <c:v>3.55</c:v>
                      </c:pt>
                      <c:pt idx="69">
                        <c:v>3.6</c:v>
                      </c:pt>
                      <c:pt idx="70">
                        <c:v>3.65</c:v>
                      </c:pt>
                      <c:pt idx="71">
                        <c:v>3.7</c:v>
                      </c:pt>
                      <c:pt idx="72">
                        <c:v>3.75</c:v>
                      </c:pt>
                      <c:pt idx="73">
                        <c:v>3.8</c:v>
                      </c:pt>
                      <c:pt idx="74">
                        <c:v>3.85</c:v>
                      </c:pt>
                      <c:pt idx="75">
                        <c:v>3.9</c:v>
                      </c:pt>
                      <c:pt idx="76">
                        <c:v>3.95</c:v>
                      </c:pt>
                      <c:pt idx="77">
                        <c:v>4</c:v>
                      </c:pt>
                      <c:pt idx="78">
                        <c:v>4.05</c:v>
                      </c:pt>
                      <c:pt idx="79">
                        <c:v>4.0999999999999996</c:v>
                      </c:pt>
                      <c:pt idx="80">
                        <c:v>4.1500000000000004</c:v>
                      </c:pt>
                      <c:pt idx="81">
                        <c:v>4.2</c:v>
                      </c:pt>
                      <c:pt idx="82">
                        <c:v>4.25</c:v>
                      </c:pt>
                      <c:pt idx="83">
                        <c:v>4.3</c:v>
                      </c:pt>
                      <c:pt idx="84">
                        <c:v>4.3499999999999996</c:v>
                      </c:pt>
                      <c:pt idx="85">
                        <c:v>4.4000000000000004</c:v>
                      </c:pt>
                      <c:pt idx="86">
                        <c:v>4.45</c:v>
                      </c:pt>
                      <c:pt idx="87">
                        <c:v>4.5</c:v>
                      </c:pt>
                      <c:pt idx="88">
                        <c:v>4.55</c:v>
                      </c:pt>
                      <c:pt idx="89">
                        <c:v>4.5999999999999996</c:v>
                      </c:pt>
                      <c:pt idx="90">
                        <c:v>4.6500000000000004</c:v>
                      </c:pt>
                      <c:pt idx="91">
                        <c:v>4.7</c:v>
                      </c:pt>
                      <c:pt idx="92">
                        <c:v>4.75</c:v>
                      </c:pt>
                      <c:pt idx="93">
                        <c:v>4.8</c:v>
                      </c:pt>
                      <c:pt idx="94">
                        <c:v>4.8499999999999996</c:v>
                      </c:pt>
                      <c:pt idx="95">
                        <c:v>4.9000000000000004</c:v>
                      </c:pt>
                      <c:pt idx="96">
                        <c:v>4.95</c:v>
                      </c:pt>
                      <c:pt idx="97">
                        <c:v>5</c:v>
                      </c:pt>
                      <c:pt idx="98">
                        <c:v>5.05</c:v>
                      </c:pt>
                      <c:pt idx="99">
                        <c:v>5.0999999999999996</c:v>
                      </c:pt>
                      <c:pt idx="100">
                        <c:v>5.15</c:v>
                      </c:pt>
                      <c:pt idx="101">
                        <c:v>5.2</c:v>
                      </c:pt>
                      <c:pt idx="102">
                        <c:v>5.25</c:v>
                      </c:pt>
                      <c:pt idx="103">
                        <c:v>5.3</c:v>
                      </c:pt>
                      <c:pt idx="104">
                        <c:v>5.35</c:v>
                      </c:pt>
                      <c:pt idx="105">
                        <c:v>5.4</c:v>
                      </c:pt>
                      <c:pt idx="106">
                        <c:v>5.45</c:v>
                      </c:pt>
                      <c:pt idx="107">
                        <c:v>5.5</c:v>
                      </c:pt>
                      <c:pt idx="108">
                        <c:v>5.55</c:v>
                      </c:pt>
                      <c:pt idx="109">
                        <c:v>5.6</c:v>
                      </c:pt>
                      <c:pt idx="110">
                        <c:v>5.65</c:v>
                      </c:pt>
                      <c:pt idx="111">
                        <c:v>5.7</c:v>
                      </c:pt>
                      <c:pt idx="112">
                        <c:v>5.75</c:v>
                      </c:pt>
                      <c:pt idx="113">
                        <c:v>5.8</c:v>
                      </c:pt>
                      <c:pt idx="114">
                        <c:v>5.85</c:v>
                      </c:pt>
                      <c:pt idx="115">
                        <c:v>5.9</c:v>
                      </c:pt>
                      <c:pt idx="116">
                        <c:v>5.95</c:v>
                      </c:pt>
                      <c:pt idx="117">
                        <c:v>6</c:v>
                      </c:pt>
                      <c:pt idx="118">
                        <c:v>6.05</c:v>
                      </c:pt>
                      <c:pt idx="119">
                        <c:v>6.1</c:v>
                      </c:pt>
                      <c:pt idx="120">
                        <c:v>6.15</c:v>
                      </c:pt>
                      <c:pt idx="121">
                        <c:v>6.2</c:v>
                      </c:pt>
                      <c:pt idx="122">
                        <c:v>6.25</c:v>
                      </c:pt>
                      <c:pt idx="123">
                        <c:v>6.3</c:v>
                      </c:pt>
                      <c:pt idx="124">
                        <c:v>6.35</c:v>
                      </c:pt>
                      <c:pt idx="125">
                        <c:v>6.4</c:v>
                      </c:pt>
                      <c:pt idx="126">
                        <c:v>6.45</c:v>
                      </c:pt>
                      <c:pt idx="127">
                        <c:v>6.5</c:v>
                      </c:pt>
                      <c:pt idx="128">
                        <c:v>6.55</c:v>
                      </c:pt>
                      <c:pt idx="129">
                        <c:v>6.6</c:v>
                      </c:pt>
                      <c:pt idx="130">
                        <c:v>6.65</c:v>
                      </c:pt>
                      <c:pt idx="131">
                        <c:v>6.7</c:v>
                      </c:pt>
                      <c:pt idx="132">
                        <c:v>6.75</c:v>
                      </c:pt>
                      <c:pt idx="133">
                        <c:v>6.8</c:v>
                      </c:pt>
                      <c:pt idx="134">
                        <c:v>6.85</c:v>
                      </c:pt>
                      <c:pt idx="135">
                        <c:v>6.9</c:v>
                      </c:pt>
                      <c:pt idx="136">
                        <c:v>6.95</c:v>
                      </c:pt>
                      <c:pt idx="137">
                        <c:v>7</c:v>
                      </c:pt>
                      <c:pt idx="138">
                        <c:v>7.05</c:v>
                      </c:pt>
                      <c:pt idx="139">
                        <c:v>7.1</c:v>
                      </c:pt>
                      <c:pt idx="140">
                        <c:v>7.15</c:v>
                      </c:pt>
                      <c:pt idx="141">
                        <c:v>7.2</c:v>
                      </c:pt>
                      <c:pt idx="142">
                        <c:v>7.25</c:v>
                      </c:pt>
                      <c:pt idx="143">
                        <c:v>7.3</c:v>
                      </c:pt>
                      <c:pt idx="144">
                        <c:v>7.35</c:v>
                      </c:pt>
                      <c:pt idx="145">
                        <c:v>7.4</c:v>
                      </c:pt>
                      <c:pt idx="146">
                        <c:v>7.45</c:v>
                      </c:pt>
                      <c:pt idx="147">
                        <c:v>7.5</c:v>
                      </c:pt>
                      <c:pt idx="148">
                        <c:v>7.55</c:v>
                      </c:pt>
                      <c:pt idx="149">
                        <c:v>7.6</c:v>
                      </c:pt>
                      <c:pt idx="150">
                        <c:v>7.65</c:v>
                      </c:pt>
                      <c:pt idx="151">
                        <c:v>7.7</c:v>
                      </c:pt>
                      <c:pt idx="152">
                        <c:v>7.75</c:v>
                      </c:pt>
                      <c:pt idx="153">
                        <c:v>7.8</c:v>
                      </c:pt>
                      <c:pt idx="154">
                        <c:v>7.85</c:v>
                      </c:pt>
                      <c:pt idx="155">
                        <c:v>7.9</c:v>
                      </c:pt>
                      <c:pt idx="156">
                        <c:v>7.95</c:v>
                      </c:pt>
                      <c:pt idx="157">
                        <c:v>8</c:v>
                      </c:pt>
                      <c:pt idx="158">
                        <c:v>8.0500000000000007</c:v>
                      </c:pt>
                      <c:pt idx="159">
                        <c:v>8.1</c:v>
                      </c:pt>
                      <c:pt idx="160">
                        <c:v>8.15</c:v>
                      </c:pt>
                      <c:pt idx="161">
                        <c:v>8.1999999999999993</c:v>
                      </c:pt>
                      <c:pt idx="162">
                        <c:v>8.25</c:v>
                      </c:pt>
                      <c:pt idx="163">
                        <c:v>8.3000000000000007</c:v>
                      </c:pt>
                      <c:pt idx="164">
                        <c:v>8.35</c:v>
                      </c:pt>
                      <c:pt idx="165">
                        <c:v>8.4</c:v>
                      </c:pt>
                      <c:pt idx="166">
                        <c:v>8.4499999999999993</c:v>
                      </c:pt>
                      <c:pt idx="167">
                        <c:v>8.5</c:v>
                      </c:pt>
                      <c:pt idx="168">
                        <c:v>8.5500000000000007</c:v>
                      </c:pt>
                      <c:pt idx="169">
                        <c:v>8.6</c:v>
                      </c:pt>
                      <c:pt idx="170">
                        <c:v>8.65</c:v>
                      </c:pt>
                      <c:pt idx="171">
                        <c:v>8.6999999999999993</c:v>
                      </c:pt>
                      <c:pt idx="172">
                        <c:v>8.75</c:v>
                      </c:pt>
                      <c:pt idx="173">
                        <c:v>8.8000000000000007</c:v>
                      </c:pt>
                      <c:pt idx="174">
                        <c:v>8.85</c:v>
                      </c:pt>
                      <c:pt idx="175">
                        <c:v>8.9</c:v>
                      </c:pt>
                      <c:pt idx="176">
                        <c:v>8.9499999999999993</c:v>
                      </c:pt>
                      <c:pt idx="177">
                        <c:v>9</c:v>
                      </c:pt>
                      <c:pt idx="178">
                        <c:v>9.0500000000000007</c:v>
                      </c:pt>
                      <c:pt idx="179">
                        <c:v>9.1</c:v>
                      </c:pt>
                      <c:pt idx="180">
                        <c:v>9.15</c:v>
                      </c:pt>
                      <c:pt idx="181">
                        <c:v>9.1999999999999993</c:v>
                      </c:pt>
                      <c:pt idx="182">
                        <c:v>9.25</c:v>
                      </c:pt>
                      <c:pt idx="183">
                        <c:v>9.3000000000000007</c:v>
                      </c:pt>
                      <c:pt idx="184">
                        <c:v>9.35</c:v>
                      </c:pt>
                      <c:pt idx="185">
                        <c:v>9.4</c:v>
                      </c:pt>
                      <c:pt idx="186">
                        <c:v>9.4499999999999993</c:v>
                      </c:pt>
                      <c:pt idx="187">
                        <c:v>9.5</c:v>
                      </c:pt>
                      <c:pt idx="188">
                        <c:v>9.5500000000000007</c:v>
                      </c:pt>
                      <c:pt idx="189">
                        <c:v>9.6</c:v>
                      </c:pt>
                      <c:pt idx="190">
                        <c:v>9.65</c:v>
                      </c:pt>
                      <c:pt idx="191">
                        <c:v>9.6999999999999993</c:v>
                      </c:pt>
                      <c:pt idx="192">
                        <c:v>9.75</c:v>
                      </c:pt>
                      <c:pt idx="193">
                        <c:v>9.8000000000000007</c:v>
                      </c:pt>
                      <c:pt idx="194">
                        <c:v>9.85</c:v>
                      </c:pt>
                      <c:pt idx="195">
                        <c:v>9.9</c:v>
                      </c:pt>
                      <c:pt idx="196">
                        <c:v>9.9499999999999993</c:v>
                      </c:pt>
                      <c:pt idx="197">
                        <c:v>10</c:v>
                      </c:pt>
                      <c:pt idx="198">
                        <c:v>10.050000000000001</c:v>
                      </c:pt>
                      <c:pt idx="199">
                        <c:v>10.1</c:v>
                      </c:pt>
                      <c:pt idx="200">
                        <c:v>10.15</c:v>
                      </c:pt>
                      <c:pt idx="201">
                        <c:v>10.199999999999999</c:v>
                      </c:pt>
                      <c:pt idx="202">
                        <c:v>10.25</c:v>
                      </c:pt>
                      <c:pt idx="203">
                        <c:v>10.3</c:v>
                      </c:pt>
                      <c:pt idx="204">
                        <c:v>10.35</c:v>
                      </c:pt>
                      <c:pt idx="205">
                        <c:v>10.4</c:v>
                      </c:pt>
                      <c:pt idx="206">
                        <c:v>10.45</c:v>
                      </c:pt>
                      <c:pt idx="207">
                        <c:v>10.5</c:v>
                      </c:pt>
                      <c:pt idx="208">
                        <c:v>10.55</c:v>
                      </c:pt>
                      <c:pt idx="209">
                        <c:v>10.6</c:v>
                      </c:pt>
                      <c:pt idx="210">
                        <c:v>10.65</c:v>
                      </c:pt>
                      <c:pt idx="211">
                        <c:v>10.7</c:v>
                      </c:pt>
                      <c:pt idx="212">
                        <c:v>10.75</c:v>
                      </c:pt>
                      <c:pt idx="213">
                        <c:v>10.8</c:v>
                      </c:pt>
                      <c:pt idx="214">
                        <c:v>10.85</c:v>
                      </c:pt>
                      <c:pt idx="215">
                        <c:v>10.9</c:v>
                      </c:pt>
                      <c:pt idx="216">
                        <c:v>10.95</c:v>
                      </c:pt>
                      <c:pt idx="217">
                        <c:v>11</c:v>
                      </c:pt>
                      <c:pt idx="218">
                        <c:v>11.05</c:v>
                      </c:pt>
                      <c:pt idx="219">
                        <c:v>11.1</c:v>
                      </c:pt>
                      <c:pt idx="220">
                        <c:v>11.15</c:v>
                      </c:pt>
                      <c:pt idx="221">
                        <c:v>11.2</c:v>
                      </c:pt>
                      <c:pt idx="222">
                        <c:v>11.25</c:v>
                      </c:pt>
                      <c:pt idx="223">
                        <c:v>11.3</c:v>
                      </c:pt>
                      <c:pt idx="224">
                        <c:v>11.35</c:v>
                      </c:pt>
                      <c:pt idx="225">
                        <c:v>11.4</c:v>
                      </c:pt>
                      <c:pt idx="226">
                        <c:v>11.45</c:v>
                      </c:pt>
                      <c:pt idx="227">
                        <c:v>11.5</c:v>
                      </c:pt>
                      <c:pt idx="228">
                        <c:v>11.55</c:v>
                      </c:pt>
                      <c:pt idx="229">
                        <c:v>11.6</c:v>
                      </c:pt>
                      <c:pt idx="230">
                        <c:v>11.65</c:v>
                      </c:pt>
                      <c:pt idx="231">
                        <c:v>11.7</c:v>
                      </c:pt>
                      <c:pt idx="232">
                        <c:v>11.75</c:v>
                      </c:pt>
                      <c:pt idx="233">
                        <c:v>11.8</c:v>
                      </c:pt>
                      <c:pt idx="234">
                        <c:v>11.85</c:v>
                      </c:pt>
                      <c:pt idx="235">
                        <c:v>11.9</c:v>
                      </c:pt>
                      <c:pt idx="236">
                        <c:v>11.95</c:v>
                      </c:pt>
                      <c:pt idx="237">
                        <c:v>12</c:v>
                      </c:pt>
                      <c:pt idx="238">
                        <c:v>12.05</c:v>
                      </c:pt>
                      <c:pt idx="239">
                        <c:v>12.1</c:v>
                      </c:pt>
                      <c:pt idx="240">
                        <c:v>12.15</c:v>
                      </c:pt>
                      <c:pt idx="241">
                        <c:v>12.2</c:v>
                      </c:pt>
                      <c:pt idx="242">
                        <c:v>12.25</c:v>
                      </c:pt>
                      <c:pt idx="243">
                        <c:v>12.3</c:v>
                      </c:pt>
                      <c:pt idx="244">
                        <c:v>12.35</c:v>
                      </c:pt>
                      <c:pt idx="245">
                        <c:v>12.4</c:v>
                      </c:pt>
                      <c:pt idx="246">
                        <c:v>12.45</c:v>
                      </c:pt>
                      <c:pt idx="247">
                        <c:v>12.5</c:v>
                      </c:pt>
                      <c:pt idx="248">
                        <c:v>12.55</c:v>
                      </c:pt>
                      <c:pt idx="249">
                        <c:v>12.6</c:v>
                      </c:pt>
                      <c:pt idx="250">
                        <c:v>12.65</c:v>
                      </c:pt>
                      <c:pt idx="251">
                        <c:v>12.7</c:v>
                      </c:pt>
                      <c:pt idx="252">
                        <c:v>12.75</c:v>
                      </c:pt>
                      <c:pt idx="253">
                        <c:v>12.8</c:v>
                      </c:pt>
                      <c:pt idx="254">
                        <c:v>12.85</c:v>
                      </c:pt>
                      <c:pt idx="255">
                        <c:v>12.9</c:v>
                      </c:pt>
                      <c:pt idx="256">
                        <c:v>12.95</c:v>
                      </c:pt>
                      <c:pt idx="257">
                        <c:v>13</c:v>
                      </c:pt>
                      <c:pt idx="258">
                        <c:v>13.05</c:v>
                      </c:pt>
                      <c:pt idx="259">
                        <c:v>13.1</c:v>
                      </c:pt>
                      <c:pt idx="260">
                        <c:v>13.15</c:v>
                      </c:pt>
                      <c:pt idx="261">
                        <c:v>13.2</c:v>
                      </c:pt>
                      <c:pt idx="262">
                        <c:v>13.25</c:v>
                      </c:pt>
                      <c:pt idx="263">
                        <c:v>13.3</c:v>
                      </c:pt>
                      <c:pt idx="264">
                        <c:v>13.35</c:v>
                      </c:pt>
                      <c:pt idx="265">
                        <c:v>13.4</c:v>
                      </c:pt>
                      <c:pt idx="266">
                        <c:v>13.45</c:v>
                      </c:pt>
                      <c:pt idx="267">
                        <c:v>13.5</c:v>
                      </c:pt>
                      <c:pt idx="268">
                        <c:v>13.55</c:v>
                      </c:pt>
                      <c:pt idx="269">
                        <c:v>13.6</c:v>
                      </c:pt>
                      <c:pt idx="270">
                        <c:v>13.65</c:v>
                      </c:pt>
                      <c:pt idx="271">
                        <c:v>13.7</c:v>
                      </c:pt>
                      <c:pt idx="272">
                        <c:v>13.75</c:v>
                      </c:pt>
                      <c:pt idx="273">
                        <c:v>13.8</c:v>
                      </c:pt>
                      <c:pt idx="274">
                        <c:v>13.85</c:v>
                      </c:pt>
                      <c:pt idx="275">
                        <c:v>13.9</c:v>
                      </c:pt>
                      <c:pt idx="276">
                        <c:v>13.95</c:v>
                      </c:pt>
                      <c:pt idx="277">
                        <c:v>14</c:v>
                      </c:pt>
                      <c:pt idx="278">
                        <c:v>14.05</c:v>
                      </c:pt>
                      <c:pt idx="279">
                        <c:v>14.1</c:v>
                      </c:pt>
                      <c:pt idx="280">
                        <c:v>14.15</c:v>
                      </c:pt>
                      <c:pt idx="281">
                        <c:v>14.2</c:v>
                      </c:pt>
                      <c:pt idx="282">
                        <c:v>14.25</c:v>
                      </c:pt>
                      <c:pt idx="283">
                        <c:v>14.3</c:v>
                      </c:pt>
                      <c:pt idx="284">
                        <c:v>14.35</c:v>
                      </c:pt>
                      <c:pt idx="285">
                        <c:v>14.4</c:v>
                      </c:pt>
                      <c:pt idx="286">
                        <c:v>14.45</c:v>
                      </c:pt>
                      <c:pt idx="287">
                        <c:v>14.5</c:v>
                      </c:pt>
                      <c:pt idx="288">
                        <c:v>14.55</c:v>
                      </c:pt>
                      <c:pt idx="289">
                        <c:v>14.6</c:v>
                      </c:pt>
                      <c:pt idx="290">
                        <c:v>14.65</c:v>
                      </c:pt>
                      <c:pt idx="291">
                        <c:v>14.7</c:v>
                      </c:pt>
                      <c:pt idx="292">
                        <c:v>14.75</c:v>
                      </c:pt>
                      <c:pt idx="293">
                        <c:v>14.8</c:v>
                      </c:pt>
                      <c:pt idx="294">
                        <c:v>14.85</c:v>
                      </c:pt>
                      <c:pt idx="295">
                        <c:v>14.9</c:v>
                      </c:pt>
                      <c:pt idx="296">
                        <c:v>14.95</c:v>
                      </c:pt>
                      <c:pt idx="297">
                        <c:v>15</c:v>
                      </c:pt>
                      <c:pt idx="298">
                        <c:v>15.05</c:v>
                      </c:pt>
                      <c:pt idx="299">
                        <c:v>15.1</c:v>
                      </c:pt>
                      <c:pt idx="300">
                        <c:v>15.15</c:v>
                      </c:pt>
                      <c:pt idx="301">
                        <c:v>15.2</c:v>
                      </c:pt>
                      <c:pt idx="302">
                        <c:v>15.25</c:v>
                      </c:pt>
                      <c:pt idx="303">
                        <c:v>15.3</c:v>
                      </c:pt>
                      <c:pt idx="304">
                        <c:v>15.35</c:v>
                      </c:pt>
                      <c:pt idx="305">
                        <c:v>15.4</c:v>
                      </c:pt>
                      <c:pt idx="306">
                        <c:v>15.45</c:v>
                      </c:pt>
                      <c:pt idx="307">
                        <c:v>15.5</c:v>
                      </c:pt>
                      <c:pt idx="308">
                        <c:v>15.55</c:v>
                      </c:pt>
                      <c:pt idx="309">
                        <c:v>15.6</c:v>
                      </c:pt>
                      <c:pt idx="310">
                        <c:v>15.65</c:v>
                      </c:pt>
                      <c:pt idx="311">
                        <c:v>15.7</c:v>
                      </c:pt>
                      <c:pt idx="312">
                        <c:v>15.75</c:v>
                      </c:pt>
                      <c:pt idx="313">
                        <c:v>15.8</c:v>
                      </c:pt>
                      <c:pt idx="314">
                        <c:v>15.85</c:v>
                      </c:pt>
                      <c:pt idx="315">
                        <c:v>15.9</c:v>
                      </c:pt>
                      <c:pt idx="316">
                        <c:v>15.95</c:v>
                      </c:pt>
                      <c:pt idx="317">
                        <c:v>16</c:v>
                      </c:pt>
                      <c:pt idx="318">
                        <c:v>16.05</c:v>
                      </c:pt>
                      <c:pt idx="319">
                        <c:v>16.100000000000001</c:v>
                      </c:pt>
                      <c:pt idx="320">
                        <c:v>16.149999999999999</c:v>
                      </c:pt>
                      <c:pt idx="321">
                        <c:v>16.2</c:v>
                      </c:pt>
                      <c:pt idx="322">
                        <c:v>16.25</c:v>
                      </c:pt>
                      <c:pt idx="323">
                        <c:v>16.3</c:v>
                      </c:pt>
                      <c:pt idx="324">
                        <c:v>16.350000000000001</c:v>
                      </c:pt>
                      <c:pt idx="325">
                        <c:v>16.399999999999999</c:v>
                      </c:pt>
                      <c:pt idx="326">
                        <c:v>16.45</c:v>
                      </c:pt>
                      <c:pt idx="327">
                        <c:v>16.5</c:v>
                      </c:pt>
                      <c:pt idx="328">
                        <c:v>16.55</c:v>
                      </c:pt>
                      <c:pt idx="329">
                        <c:v>16.600000000000001</c:v>
                      </c:pt>
                      <c:pt idx="330">
                        <c:v>16.649999999999999</c:v>
                      </c:pt>
                      <c:pt idx="331">
                        <c:v>16.7</c:v>
                      </c:pt>
                      <c:pt idx="332">
                        <c:v>16.75</c:v>
                      </c:pt>
                      <c:pt idx="333">
                        <c:v>16.8</c:v>
                      </c:pt>
                      <c:pt idx="334">
                        <c:v>16.850000000000001</c:v>
                      </c:pt>
                      <c:pt idx="335">
                        <c:v>16.899999999999999</c:v>
                      </c:pt>
                      <c:pt idx="336">
                        <c:v>16.95</c:v>
                      </c:pt>
                      <c:pt idx="337">
                        <c:v>17</c:v>
                      </c:pt>
                      <c:pt idx="338">
                        <c:v>17.05</c:v>
                      </c:pt>
                      <c:pt idx="339">
                        <c:v>17.100000000000001</c:v>
                      </c:pt>
                      <c:pt idx="340">
                        <c:v>17.149999999999999</c:v>
                      </c:pt>
                      <c:pt idx="341">
                        <c:v>17.2</c:v>
                      </c:pt>
                      <c:pt idx="342">
                        <c:v>17.25</c:v>
                      </c:pt>
                      <c:pt idx="343">
                        <c:v>17.3</c:v>
                      </c:pt>
                      <c:pt idx="344">
                        <c:v>17.350000000000001</c:v>
                      </c:pt>
                      <c:pt idx="345">
                        <c:v>17.399999999999999</c:v>
                      </c:pt>
                      <c:pt idx="346">
                        <c:v>17.45</c:v>
                      </c:pt>
                      <c:pt idx="347">
                        <c:v>17.5</c:v>
                      </c:pt>
                      <c:pt idx="348">
                        <c:v>17.55</c:v>
                      </c:pt>
                      <c:pt idx="349">
                        <c:v>17.600000000000001</c:v>
                      </c:pt>
                      <c:pt idx="350">
                        <c:v>17.649999999999999</c:v>
                      </c:pt>
                      <c:pt idx="351">
                        <c:v>17.7</c:v>
                      </c:pt>
                      <c:pt idx="352">
                        <c:v>17.75</c:v>
                      </c:pt>
                      <c:pt idx="353">
                        <c:v>17.8</c:v>
                      </c:pt>
                      <c:pt idx="354">
                        <c:v>17.850000000000001</c:v>
                      </c:pt>
                      <c:pt idx="355">
                        <c:v>17.899999999999999</c:v>
                      </c:pt>
                      <c:pt idx="356">
                        <c:v>17.95</c:v>
                      </c:pt>
                      <c:pt idx="357">
                        <c:v>18</c:v>
                      </c:pt>
                      <c:pt idx="358">
                        <c:v>18.05</c:v>
                      </c:pt>
                      <c:pt idx="359">
                        <c:v>18.100000000000001</c:v>
                      </c:pt>
                      <c:pt idx="360">
                        <c:v>18.149999999999999</c:v>
                      </c:pt>
                      <c:pt idx="361">
                        <c:v>18.2</c:v>
                      </c:pt>
                      <c:pt idx="362">
                        <c:v>18.25</c:v>
                      </c:pt>
                      <c:pt idx="363">
                        <c:v>18.3</c:v>
                      </c:pt>
                      <c:pt idx="364">
                        <c:v>18.350000000000001</c:v>
                      </c:pt>
                      <c:pt idx="365">
                        <c:v>18.399999999999999</c:v>
                      </c:pt>
                      <c:pt idx="366">
                        <c:v>18.45</c:v>
                      </c:pt>
                      <c:pt idx="367">
                        <c:v>18.5</c:v>
                      </c:pt>
                      <c:pt idx="368">
                        <c:v>18.55</c:v>
                      </c:pt>
                      <c:pt idx="369">
                        <c:v>18.600000000000001</c:v>
                      </c:pt>
                      <c:pt idx="370">
                        <c:v>18.649999999999999</c:v>
                      </c:pt>
                      <c:pt idx="371">
                        <c:v>18.7</c:v>
                      </c:pt>
                      <c:pt idx="372">
                        <c:v>18.75</c:v>
                      </c:pt>
                      <c:pt idx="373">
                        <c:v>18.8</c:v>
                      </c:pt>
                      <c:pt idx="374">
                        <c:v>18.850000000000001</c:v>
                      </c:pt>
                      <c:pt idx="375">
                        <c:v>18.899999999999999</c:v>
                      </c:pt>
                      <c:pt idx="376">
                        <c:v>18.95</c:v>
                      </c:pt>
                      <c:pt idx="377">
                        <c:v>19</c:v>
                      </c:pt>
                      <c:pt idx="378">
                        <c:v>19.05</c:v>
                      </c:pt>
                      <c:pt idx="379">
                        <c:v>19.100000000000001</c:v>
                      </c:pt>
                      <c:pt idx="380">
                        <c:v>19.149999999999999</c:v>
                      </c:pt>
                      <c:pt idx="381">
                        <c:v>19.2</c:v>
                      </c:pt>
                      <c:pt idx="382">
                        <c:v>19.25</c:v>
                      </c:pt>
                      <c:pt idx="383">
                        <c:v>19.3</c:v>
                      </c:pt>
                      <c:pt idx="384">
                        <c:v>19.350000000000001</c:v>
                      </c:pt>
                      <c:pt idx="385">
                        <c:v>19.399999999999999</c:v>
                      </c:pt>
                      <c:pt idx="386">
                        <c:v>19.45</c:v>
                      </c:pt>
                      <c:pt idx="387">
                        <c:v>19.5</c:v>
                      </c:pt>
                      <c:pt idx="388">
                        <c:v>19.55</c:v>
                      </c:pt>
                      <c:pt idx="389">
                        <c:v>19.600000000000001</c:v>
                      </c:pt>
                      <c:pt idx="390">
                        <c:v>19.649999999999999</c:v>
                      </c:pt>
                      <c:pt idx="391">
                        <c:v>19.7</c:v>
                      </c:pt>
                      <c:pt idx="392">
                        <c:v>19.75</c:v>
                      </c:pt>
                      <c:pt idx="393">
                        <c:v>19.8</c:v>
                      </c:pt>
                      <c:pt idx="394">
                        <c:v>19.850000000000001</c:v>
                      </c:pt>
                      <c:pt idx="395">
                        <c:v>19.899999999999999</c:v>
                      </c:pt>
                      <c:pt idx="396">
                        <c:v>19.95</c:v>
                      </c:pt>
                      <c:pt idx="397">
                        <c:v>20</c:v>
                      </c:pt>
                      <c:pt idx="398">
                        <c:v>20.05</c:v>
                      </c:pt>
                      <c:pt idx="399">
                        <c:v>20.100000000000001</c:v>
                      </c:pt>
                      <c:pt idx="400">
                        <c:v>20.149999999999999</c:v>
                      </c:pt>
                      <c:pt idx="401">
                        <c:v>20.2</c:v>
                      </c:pt>
                      <c:pt idx="402">
                        <c:v>20.25</c:v>
                      </c:pt>
                      <c:pt idx="403">
                        <c:v>20.3</c:v>
                      </c:pt>
                      <c:pt idx="404">
                        <c:v>20.350000000000001</c:v>
                      </c:pt>
                      <c:pt idx="405">
                        <c:v>20.399999999999999</c:v>
                      </c:pt>
                      <c:pt idx="406">
                        <c:v>20.45</c:v>
                      </c:pt>
                      <c:pt idx="407">
                        <c:v>20.5</c:v>
                      </c:pt>
                      <c:pt idx="408">
                        <c:v>20.55</c:v>
                      </c:pt>
                      <c:pt idx="409">
                        <c:v>20.6</c:v>
                      </c:pt>
                      <c:pt idx="410">
                        <c:v>20.65</c:v>
                      </c:pt>
                      <c:pt idx="411">
                        <c:v>20.7</c:v>
                      </c:pt>
                      <c:pt idx="412">
                        <c:v>20.75</c:v>
                      </c:pt>
                      <c:pt idx="413">
                        <c:v>20.8</c:v>
                      </c:pt>
                      <c:pt idx="414">
                        <c:v>20.85</c:v>
                      </c:pt>
                      <c:pt idx="415">
                        <c:v>20.9</c:v>
                      </c:pt>
                      <c:pt idx="416">
                        <c:v>20.95</c:v>
                      </c:pt>
                      <c:pt idx="417">
                        <c:v>21</c:v>
                      </c:pt>
                      <c:pt idx="418">
                        <c:v>21.05</c:v>
                      </c:pt>
                      <c:pt idx="419">
                        <c:v>21.1</c:v>
                      </c:pt>
                      <c:pt idx="420">
                        <c:v>21.15</c:v>
                      </c:pt>
                      <c:pt idx="421">
                        <c:v>21.2</c:v>
                      </c:pt>
                      <c:pt idx="422">
                        <c:v>21.25</c:v>
                      </c:pt>
                      <c:pt idx="423">
                        <c:v>21.3</c:v>
                      </c:pt>
                      <c:pt idx="424">
                        <c:v>21.35</c:v>
                      </c:pt>
                      <c:pt idx="425">
                        <c:v>21.4</c:v>
                      </c:pt>
                      <c:pt idx="426">
                        <c:v>21.45</c:v>
                      </c:pt>
                      <c:pt idx="427">
                        <c:v>21.5</c:v>
                      </c:pt>
                      <c:pt idx="428">
                        <c:v>21.55</c:v>
                      </c:pt>
                      <c:pt idx="429">
                        <c:v>21.6</c:v>
                      </c:pt>
                      <c:pt idx="430">
                        <c:v>21.65</c:v>
                      </c:pt>
                      <c:pt idx="431">
                        <c:v>21.7</c:v>
                      </c:pt>
                      <c:pt idx="432">
                        <c:v>21.75</c:v>
                      </c:pt>
                      <c:pt idx="433">
                        <c:v>21.8</c:v>
                      </c:pt>
                      <c:pt idx="434">
                        <c:v>21.85</c:v>
                      </c:pt>
                      <c:pt idx="435">
                        <c:v>21.9</c:v>
                      </c:pt>
                      <c:pt idx="436">
                        <c:v>21.95</c:v>
                      </c:pt>
                      <c:pt idx="437">
                        <c:v>22</c:v>
                      </c:pt>
                      <c:pt idx="438">
                        <c:v>22.05</c:v>
                      </c:pt>
                      <c:pt idx="439">
                        <c:v>22.1</c:v>
                      </c:pt>
                      <c:pt idx="440">
                        <c:v>22.15</c:v>
                      </c:pt>
                      <c:pt idx="441">
                        <c:v>22.2</c:v>
                      </c:pt>
                      <c:pt idx="442">
                        <c:v>22.25</c:v>
                      </c:pt>
                      <c:pt idx="443">
                        <c:v>22.3</c:v>
                      </c:pt>
                      <c:pt idx="444">
                        <c:v>22.35</c:v>
                      </c:pt>
                      <c:pt idx="445">
                        <c:v>22.4</c:v>
                      </c:pt>
                      <c:pt idx="446">
                        <c:v>22.45</c:v>
                      </c:pt>
                      <c:pt idx="447">
                        <c:v>22.5</c:v>
                      </c:pt>
                      <c:pt idx="448">
                        <c:v>22.55</c:v>
                      </c:pt>
                      <c:pt idx="449">
                        <c:v>22.6</c:v>
                      </c:pt>
                      <c:pt idx="450">
                        <c:v>22.65</c:v>
                      </c:pt>
                      <c:pt idx="451">
                        <c:v>22.7</c:v>
                      </c:pt>
                      <c:pt idx="452">
                        <c:v>22.75</c:v>
                      </c:pt>
                      <c:pt idx="453">
                        <c:v>22.8</c:v>
                      </c:pt>
                      <c:pt idx="454">
                        <c:v>22.85</c:v>
                      </c:pt>
                      <c:pt idx="455">
                        <c:v>22.9</c:v>
                      </c:pt>
                      <c:pt idx="456">
                        <c:v>22.95</c:v>
                      </c:pt>
                      <c:pt idx="457">
                        <c:v>23</c:v>
                      </c:pt>
                      <c:pt idx="458">
                        <c:v>23.05</c:v>
                      </c:pt>
                      <c:pt idx="459">
                        <c:v>23.1</c:v>
                      </c:pt>
                      <c:pt idx="460">
                        <c:v>23.15</c:v>
                      </c:pt>
                      <c:pt idx="461">
                        <c:v>23.2</c:v>
                      </c:pt>
                      <c:pt idx="462">
                        <c:v>23.25</c:v>
                      </c:pt>
                      <c:pt idx="463">
                        <c:v>23.3</c:v>
                      </c:pt>
                      <c:pt idx="464">
                        <c:v>23.35</c:v>
                      </c:pt>
                      <c:pt idx="465">
                        <c:v>23.4</c:v>
                      </c:pt>
                      <c:pt idx="466">
                        <c:v>23.45</c:v>
                      </c:pt>
                      <c:pt idx="467">
                        <c:v>23.5</c:v>
                      </c:pt>
                      <c:pt idx="468">
                        <c:v>23.55</c:v>
                      </c:pt>
                      <c:pt idx="469">
                        <c:v>23.6</c:v>
                      </c:pt>
                      <c:pt idx="470">
                        <c:v>23.65</c:v>
                      </c:pt>
                      <c:pt idx="471">
                        <c:v>23.7</c:v>
                      </c:pt>
                      <c:pt idx="472">
                        <c:v>23.75</c:v>
                      </c:pt>
                      <c:pt idx="473">
                        <c:v>23.8</c:v>
                      </c:pt>
                      <c:pt idx="474">
                        <c:v>23.85</c:v>
                      </c:pt>
                      <c:pt idx="475">
                        <c:v>23.9</c:v>
                      </c:pt>
                      <c:pt idx="476">
                        <c:v>23.95</c:v>
                      </c:pt>
                      <c:pt idx="477">
                        <c:v>24</c:v>
                      </c:pt>
                      <c:pt idx="478">
                        <c:v>24.05</c:v>
                      </c:pt>
                      <c:pt idx="479">
                        <c:v>24.1</c:v>
                      </c:pt>
                      <c:pt idx="480">
                        <c:v>24.15</c:v>
                      </c:pt>
                      <c:pt idx="481">
                        <c:v>24.2</c:v>
                      </c:pt>
                      <c:pt idx="482">
                        <c:v>24.25</c:v>
                      </c:pt>
                      <c:pt idx="483">
                        <c:v>24.3</c:v>
                      </c:pt>
                      <c:pt idx="484">
                        <c:v>24.35</c:v>
                      </c:pt>
                      <c:pt idx="485">
                        <c:v>24.4</c:v>
                      </c:pt>
                      <c:pt idx="486">
                        <c:v>24.45</c:v>
                      </c:pt>
                      <c:pt idx="487">
                        <c:v>24.5</c:v>
                      </c:pt>
                      <c:pt idx="488">
                        <c:v>24.55</c:v>
                      </c:pt>
                      <c:pt idx="489">
                        <c:v>24.6</c:v>
                      </c:pt>
                      <c:pt idx="490">
                        <c:v>24.65</c:v>
                      </c:pt>
                      <c:pt idx="491">
                        <c:v>24.7</c:v>
                      </c:pt>
                      <c:pt idx="492">
                        <c:v>24.75</c:v>
                      </c:pt>
                      <c:pt idx="493">
                        <c:v>24.8</c:v>
                      </c:pt>
                      <c:pt idx="494">
                        <c:v>24.85</c:v>
                      </c:pt>
                      <c:pt idx="495">
                        <c:v>24.9</c:v>
                      </c:pt>
                      <c:pt idx="496">
                        <c:v>24.95</c:v>
                      </c:pt>
                      <c:pt idx="497">
                        <c:v>25</c:v>
                      </c:pt>
                      <c:pt idx="498">
                        <c:v>25.05</c:v>
                      </c:pt>
                      <c:pt idx="499">
                        <c:v>25.1</c:v>
                      </c:pt>
                      <c:pt idx="500">
                        <c:v>25.15</c:v>
                      </c:pt>
                      <c:pt idx="501">
                        <c:v>25.2</c:v>
                      </c:pt>
                      <c:pt idx="502">
                        <c:v>25.25</c:v>
                      </c:pt>
                      <c:pt idx="503">
                        <c:v>25.3</c:v>
                      </c:pt>
                      <c:pt idx="504">
                        <c:v>25.35</c:v>
                      </c:pt>
                      <c:pt idx="505">
                        <c:v>25.4</c:v>
                      </c:pt>
                      <c:pt idx="506">
                        <c:v>25.45</c:v>
                      </c:pt>
                      <c:pt idx="507">
                        <c:v>25.5</c:v>
                      </c:pt>
                      <c:pt idx="508">
                        <c:v>25.55</c:v>
                      </c:pt>
                      <c:pt idx="509">
                        <c:v>25.6</c:v>
                      </c:pt>
                      <c:pt idx="510">
                        <c:v>25.65</c:v>
                      </c:pt>
                      <c:pt idx="511">
                        <c:v>25.7</c:v>
                      </c:pt>
                      <c:pt idx="512">
                        <c:v>25.75</c:v>
                      </c:pt>
                      <c:pt idx="513">
                        <c:v>25.8</c:v>
                      </c:pt>
                      <c:pt idx="514">
                        <c:v>25.85</c:v>
                      </c:pt>
                      <c:pt idx="515">
                        <c:v>25.9</c:v>
                      </c:pt>
                      <c:pt idx="516">
                        <c:v>25.95</c:v>
                      </c:pt>
                      <c:pt idx="517">
                        <c:v>26</c:v>
                      </c:pt>
                      <c:pt idx="518">
                        <c:v>26.05</c:v>
                      </c:pt>
                      <c:pt idx="519">
                        <c:v>26.1</c:v>
                      </c:pt>
                      <c:pt idx="520">
                        <c:v>26.15</c:v>
                      </c:pt>
                      <c:pt idx="521">
                        <c:v>26.2</c:v>
                      </c:pt>
                      <c:pt idx="522">
                        <c:v>26.25</c:v>
                      </c:pt>
                      <c:pt idx="523">
                        <c:v>26.3</c:v>
                      </c:pt>
                      <c:pt idx="524">
                        <c:v>26.35</c:v>
                      </c:pt>
                      <c:pt idx="525">
                        <c:v>26.4</c:v>
                      </c:pt>
                      <c:pt idx="526">
                        <c:v>26.45</c:v>
                      </c:pt>
                      <c:pt idx="527">
                        <c:v>26.5</c:v>
                      </c:pt>
                      <c:pt idx="528">
                        <c:v>26.55</c:v>
                      </c:pt>
                      <c:pt idx="529">
                        <c:v>26.6</c:v>
                      </c:pt>
                      <c:pt idx="530">
                        <c:v>26.65</c:v>
                      </c:pt>
                      <c:pt idx="531">
                        <c:v>26.7</c:v>
                      </c:pt>
                      <c:pt idx="532">
                        <c:v>26.75</c:v>
                      </c:pt>
                      <c:pt idx="533">
                        <c:v>26.8</c:v>
                      </c:pt>
                      <c:pt idx="534">
                        <c:v>26.85</c:v>
                      </c:pt>
                      <c:pt idx="535">
                        <c:v>26.9</c:v>
                      </c:pt>
                      <c:pt idx="536">
                        <c:v>26.95</c:v>
                      </c:pt>
                      <c:pt idx="537">
                        <c:v>27</c:v>
                      </c:pt>
                      <c:pt idx="538">
                        <c:v>27.05</c:v>
                      </c:pt>
                      <c:pt idx="539">
                        <c:v>27.1</c:v>
                      </c:pt>
                      <c:pt idx="540">
                        <c:v>27.15</c:v>
                      </c:pt>
                      <c:pt idx="541">
                        <c:v>27.2</c:v>
                      </c:pt>
                      <c:pt idx="542">
                        <c:v>27.25</c:v>
                      </c:pt>
                      <c:pt idx="543">
                        <c:v>27.3</c:v>
                      </c:pt>
                      <c:pt idx="544">
                        <c:v>27.35</c:v>
                      </c:pt>
                      <c:pt idx="545">
                        <c:v>27.4</c:v>
                      </c:pt>
                      <c:pt idx="546">
                        <c:v>27.45</c:v>
                      </c:pt>
                      <c:pt idx="547">
                        <c:v>27.5</c:v>
                      </c:pt>
                      <c:pt idx="548">
                        <c:v>27.55</c:v>
                      </c:pt>
                      <c:pt idx="549">
                        <c:v>27.6</c:v>
                      </c:pt>
                      <c:pt idx="550">
                        <c:v>27.65</c:v>
                      </c:pt>
                      <c:pt idx="551">
                        <c:v>27.7</c:v>
                      </c:pt>
                      <c:pt idx="552">
                        <c:v>27.75</c:v>
                      </c:pt>
                      <c:pt idx="553">
                        <c:v>27.8</c:v>
                      </c:pt>
                      <c:pt idx="554">
                        <c:v>27.85</c:v>
                      </c:pt>
                      <c:pt idx="555">
                        <c:v>27.9</c:v>
                      </c:pt>
                      <c:pt idx="556">
                        <c:v>27.95</c:v>
                      </c:pt>
                      <c:pt idx="557">
                        <c:v>28</c:v>
                      </c:pt>
                      <c:pt idx="558">
                        <c:v>28.05</c:v>
                      </c:pt>
                      <c:pt idx="559">
                        <c:v>28.1</c:v>
                      </c:pt>
                      <c:pt idx="560">
                        <c:v>28.15</c:v>
                      </c:pt>
                      <c:pt idx="561">
                        <c:v>28.2</c:v>
                      </c:pt>
                      <c:pt idx="562">
                        <c:v>28.25</c:v>
                      </c:pt>
                      <c:pt idx="563">
                        <c:v>28.3</c:v>
                      </c:pt>
                      <c:pt idx="564">
                        <c:v>28.35</c:v>
                      </c:pt>
                      <c:pt idx="565">
                        <c:v>28.4</c:v>
                      </c:pt>
                      <c:pt idx="566">
                        <c:v>28.45</c:v>
                      </c:pt>
                      <c:pt idx="567">
                        <c:v>28.5</c:v>
                      </c:pt>
                      <c:pt idx="568">
                        <c:v>28.55</c:v>
                      </c:pt>
                      <c:pt idx="569">
                        <c:v>28.6</c:v>
                      </c:pt>
                      <c:pt idx="570">
                        <c:v>28.65</c:v>
                      </c:pt>
                      <c:pt idx="571">
                        <c:v>28.7</c:v>
                      </c:pt>
                      <c:pt idx="572">
                        <c:v>28.75</c:v>
                      </c:pt>
                      <c:pt idx="573">
                        <c:v>28.8</c:v>
                      </c:pt>
                      <c:pt idx="574">
                        <c:v>28.85</c:v>
                      </c:pt>
                      <c:pt idx="575">
                        <c:v>28.9</c:v>
                      </c:pt>
                      <c:pt idx="576">
                        <c:v>28.95</c:v>
                      </c:pt>
                      <c:pt idx="577">
                        <c:v>29</c:v>
                      </c:pt>
                      <c:pt idx="578">
                        <c:v>29.05</c:v>
                      </c:pt>
                      <c:pt idx="579">
                        <c:v>29.1</c:v>
                      </c:pt>
                      <c:pt idx="580">
                        <c:v>29.15</c:v>
                      </c:pt>
                      <c:pt idx="581">
                        <c:v>29.2</c:v>
                      </c:pt>
                      <c:pt idx="582">
                        <c:v>29.25</c:v>
                      </c:pt>
                      <c:pt idx="583">
                        <c:v>29.3</c:v>
                      </c:pt>
                      <c:pt idx="584">
                        <c:v>29.35</c:v>
                      </c:pt>
                      <c:pt idx="585">
                        <c:v>29.4</c:v>
                      </c:pt>
                      <c:pt idx="586">
                        <c:v>29.45</c:v>
                      </c:pt>
                      <c:pt idx="587">
                        <c:v>29.5</c:v>
                      </c:pt>
                      <c:pt idx="588">
                        <c:v>29.55</c:v>
                      </c:pt>
                      <c:pt idx="589">
                        <c:v>29.6</c:v>
                      </c:pt>
                      <c:pt idx="590">
                        <c:v>29.65</c:v>
                      </c:pt>
                      <c:pt idx="591">
                        <c:v>29.7</c:v>
                      </c:pt>
                      <c:pt idx="592">
                        <c:v>29.75</c:v>
                      </c:pt>
                      <c:pt idx="593">
                        <c:v>29.8</c:v>
                      </c:pt>
                      <c:pt idx="594">
                        <c:v>29.85</c:v>
                      </c:pt>
                      <c:pt idx="595">
                        <c:v>29.9</c:v>
                      </c:pt>
                      <c:pt idx="596">
                        <c:v>29.95</c:v>
                      </c:pt>
                      <c:pt idx="597">
                        <c:v>30</c:v>
                      </c:pt>
                      <c:pt idx="598">
                        <c:v>30.05</c:v>
                      </c:pt>
                      <c:pt idx="599">
                        <c:v>30.1</c:v>
                      </c:pt>
                      <c:pt idx="600">
                        <c:v>30.15</c:v>
                      </c:pt>
                      <c:pt idx="601">
                        <c:v>30.2</c:v>
                      </c:pt>
                      <c:pt idx="602">
                        <c:v>30.25</c:v>
                      </c:pt>
                      <c:pt idx="603">
                        <c:v>30.3</c:v>
                      </c:pt>
                      <c:pt idx="604">
                        <c:v>30.35</c:v>
                      </c:pt>
                      <c:pt idx="605">
                        <c:v>30.4</c:v>
                      </c:pt>
                      <c:pt idx="606">
                        <c:v>30.45</c:v>
                      </c:pt>
                      <c:pt idx="607">
                        <c:v>30.5</c:v>
                      </c:pt>
                      <c:pt idx="608">
                        <c:v>30.55</c:v>
                      </c:pt>
                      <c:pt idx="609">
                        <c:v>30.6</c:v>
                      </c:pt>
                      <c:pt idx="610">
                        <c:v>30.65</c:v>
                      </c:pt>
                      <c:pt idx="611">
                        <c:v>30.7</c:v>
                      </c:pt>
                      <c:pt idx="612">
                        <c:v>30.75</c:v>
                      </c:pt>
                      <c:pt idx="613">
                        <c:v>30.8</c:v>
                      </c:pt>
                      <c:pt idx="614">
                        <c:v>30.85</c:v>
                      </c:pt>
                      <c:pt idx="615">
                        <c:v>30.9</c:v>
                      </c:pt>
                      <c:pt idx="616">
                        <c:v>30.95</c:v>
                      </c:pt>
                      <c:pt idx="617">
                        <c:v>31</c:v>
                      </c:pt>
                      <c:pt idx="618">
                        <c:v>31.05</c:v>
                      </c:pt>
                      <c:pt idx="619">
                        <c:v>31.1</c:v>
                      </c:pt>
                      <c:pt idx="620">
                        <c:v>31.15</c:v>
                      </c:pt>
                      <c:pt idx="621">
                        <c:v>31.2</c:v>
                      </c:pt>
                      <c:pt idx="622">
                        <c:v>31.25</c:v>
                      </c:pt>
                      <c:pt idx="623">
                        <c:v>31.3</c:v>
                      </c:pt>
                      <c:pt idx="624">
                        <c:v>31.35</c:v>
                      </c:pt>
                      <c:pt idx="625">
                        <c:v>31.4</c:v>
                      </c:pt>
                      <c:pt idx="626">
                        <c:v>31.45</c:v>
                      </c:pt>
                      <c:pt idx="627">
                        <c:v>31.5</c:v>
                      </c:pt>
                      <c:pt idx="628">
                        <c:v>31.55</c:v>
                      </c:pt>
                      <c:pt idx="629">
                        <c:v>31.6</c:v>
                      </c:pt>
                      <c:pt idx="630">
                        <c:v>31.65</c:v>
                      </c:pt>
                      <c:pt idx="631">
                        <c:v>31.7</c:v>
                      </c:pt>
                      <c:pt idx="632">
                        <c:v>31.75</c:v>
                      </c:pt>
                      <c:pt idx="633">
                        <c:v>31.8</c:v>
                      </c:pt>
                      <c:pt idx="634">
                        <c:v>31.85</c:v>
                      </c:pt>
                      <c:pt idx="635">
                        <c:v>31.9</c:v>
                      </c:pt>
                      <c:pt idx="636">
                        <c:v>31.95</c:v>
                      </c:pt>
                      <c:pt idx="637">
                        <c:v>32</c:v>
                      </c:pt>
                      <c:pt idx="638">
                        <c:v>32.049999999999997</c:v>
                      </c:pt>
                      <c:pt idx="639">
                        <c:v>32.1</c:v>
                      </c:pt>
                      <c:pt idx="640">
                        <c:v>32.15</c:v>
                      </c:pt>
                      <c:pt idx="641">
                        <c:v>32.200000000000003</c:v>
                      </c:pt>
                      <c:pt idx="642">
                        <c:v>32.25</c:v>
                      </c:pt>
                      <c:pt idx="643">
                        <c:v>32.299999999999997</c:v>
                      </c:pt>
                      <c:pt idx="644">
                        <c:v>32.35</c:v>
                      </c:pt>
                      <c:pt idx="645">
                        <c:v>32.4</c:v>
                      </c:pt>
                      <c:pt idx="646">
                        <c:v>32.450000000000003</c:v>
                      </c:pt>
                      <c:pt idx="647">
                        <c:v>32.5</c:v>
                      </c:pt>
                      <c:pt idx="648">
                        <c:v>32.549999999999997</c:v>
                      </c:pt>
                      <c:pt idx="649">
                        <c:v>32.6</c:v>
                      </c:pt>
                      <c:pt idx="650">
                        <c:v>32.65</c:v>
                      </c:pt>
                      <c:pt idx="651">
                        <c:v>32.700000000000003</c:v>
                      </c:pt>
                      <c:pt idx="652">
                        <c:v>32.75</c:v>
                      </c:pt>
                      <c:pt idx="653">
                        <c:v>32.799999999999997</c:v>
                      </c:pt>
                      <c:pt idx="654">
                        <c:v>32.85</c:v>
                      </c:pt>
                      <c:pt idx="655">
                        <c:v>32.9</c:v>
                      </c:pt>
                      <c:pt idx="656">
                        <c:v>32.950000000000003</c:v>
                      </c:pt>
                      <c:pt idx="657">
                        <c:v>33</c:v>
                      </c:pt>
                      <c:pt idx="658">
                        <c:v>33.049999999999997</c:v>
                      </c:pt>
                      <c:pt idx="659">
                        <c:v>33.1</c:v>
                      </c:pt>
                      <c:pt idx="660">
                        <c:v>33.15</c:v>
                      </c:pt>
                      <c:pt idx="661">
                        <c:v>33.200000000000003</c:v>
                      </c:pt>
                      <c:pt idx="662">
                        <c:v>33.25</c:v>
                      </c:pt>
                      <c:pt idx="663">
                        <c:v>33.299999999999997</c:v>
                      </c:pt>
                      <c:pt idx="664">
                        <c:v>33.35</c:v>
                      </c:pt>
                      <c:pt idx="665">
                        <c:v>33.4</c:v>
                      </c:pt>
                      <c:pt idx="666">
                        <c:v>33.450000000000003</c:v>
                      </c:pt>
                      <c:pt idx="667">
                        <c:v>33.5</c:v>
                      </c:pt>
                      <c:pt idx="668">
                        <c:v>33.549999999999997</c:v>
                      </c:pt>
                      <c:pt idx="669">
                        <c:v>33.6</c:v>
                      </c:pt>
                      <c:pt idx="670">
                        <c:v>33.65</c:v>
                      </c:pt>
                      <c:pt idx="671">
                        <c:v>33.700000000000003</c:v>
                      </c:pt>
                      <c:pt idx="672">
                        <c:v>33.75</c:v>
                      </c:pt>
                      <c:pt idx="673">
                        <c:v>33.799999999999997</c:v>
                      </c:pt>
                      <c:pt idx="674">
                        <c:v>33.85</c:v>
                      </c:pt>
                      <c:pt idx="675">
                        <c:v>33.9</c:v>
                      </c:pt>
                      <c:pt idx="676">
                        <c:v>33.950000000000003</c:v>
                      </c:pt>
                      <c:pt idx="677">
                        <c:v>34</c:v>
                      </c:pt>
                      <c:pt idx="678">
                        <c:v>34.049999999999997</c:v>
                      </c:pt>
                      <c:pt idx="679">
                        <c:v>34.1</c:v>
                      </c:pt>
                      <c:pt idx="680">
                        <c:v>34.15</c:v>
                      </c:pt>
                      <c:pt idx="681">
                        <c:v>34.200000000000003</c:v>
                      </c:pt>
                      <c:pt idx="682">
                        <c:v>34.25</c:v>
                      </c:pt>
                      <c:pt idx="683">
                        <c:v>34.299999999999997</c:v>
                      </c:pt>
                      <c:pt idx="684">
                        <c:v>34.35</c:v>
                      </c:pt>
                      <c:pt idx="685">
                        <c:v>34.4</c:v>
                      </c:pt>
                      <c:pt idx="686">
                        <c:v>34.450000000000003</c:v>
                      </c:pt>
                      <c:pt idx="687">
                        <c:v>34.5</c:v>
                      </c:pt>
                      <c:pt idx="688">
                        <c:v>34.549999999999997</c:v>
                      </c:pt>
                      <c:pt idx="689">
                        <c:v>34.6</c:v>
                      </c:pt>
                      <c:pt idx="690">
                        <c:v>34.65</c:v>
                      </c:pt>
                      <c:pt idx="691">
                        <c:v>34.700000000000003</c:v>
                      </c:pt>
                      <c:pt idx="692">
                        <c:v>34.75</c:v>
                      </c:pt>
                      <c:pt idx="693">
                        <c:v>34.799999999999997</c:v>
                      </c:pt>
                      <c:pt idx="694">
                        <c:v>34.85</c:v>
                      </c:pt>
                      <c:pt idx="695">
                        <c:v>34.9</c:v>
                      </c:pt>
                      <c:pt idx="696">
                        <c:v>34.950000000000003</c:v>
                      </c:pt>
                      <c:pt idx="697">
                        <c:v>35</c:v>
                      </c:pt>
                      <c:pt idx="698">
                        <c:v>35.049999999999997</c:v>
                      </c:pt>
                      <c:pt idx="699">
                        <c:v>35.1</c:v>
                      </c:pt>
                      <c:pt idx="700">
                        <c:v>35.15</c:v>
                      </c:pt>
                      <c:pt idx="701">
                        <c:v>35.200000000000003</c:v>
                      </c:pt>
                      <c:pt idx="702">
                        <c:v>35.25</c:v>
                      </c:pt>
                      <c:pt idx="703">
                        <c:v>35.299999999999997</c:v>
                      </c:pt>
                      <c:pt idx="704">
                        <c:v>35.35</c:v>
                      </c:pt>
                      <c:pt idx="705">
                        <c:v>35.4</c:v>
                      </c:pt>
                      <c:pt idx="706">
                        <c:v>35.450000000000003</c:v>
                      </c:pt>
                      <c:pt idx="707">
                        <c:v>35.5</c:v>
                      </c:pt>
                      <c:pt idx="708">
                        <c:v>35.549999999999997</c:v>
                      </c:pt>
                      <c:pt idx="709">
                        <c:v>35.6</c:v>
                      </c:pt>
                      <c:pt idx="710">
                        <c:v>35.65</c:v>
                      </c:pt>
                      <c:pt idx="711">
                        <c:v>35.700000000000003</c:v>
                      </c:pt>
                      <c:pt idx="712">
                        <c:v>35.75</c:v>
                      </c:pt>
                      <c:pt idx="713">
                        <c:v>35.799999999999997</c:v>
                      </c:pt>
                      <c:pt idx="714">
                        <c:v>35.85</c:v>
                      </c:pt>
                      <c:pt idx="715">
                        <c:v>35.9</c:v>
                      </c:pt>
                      <c:pt idx="716">
                        <c:v>35.950000000000003</c:v>
                      </c:pt>
                      <c:pt idx="717">
                        <c:v>36</c:v>
                      </c:pt>
                      <c:pt idx="718">
                        <c:v>36.049999999999997</c:v>
                      </c:pt>
                      <c:pt idx="719">
                        <c:v>36.1</c:v>
                      </c:pt>
                      <c:pt idx="720">
                        <c:v>36.15</c:v>
                      </c:pt>
                      <c:pt idx="721">
                        <c:v>36.200000000000003</c:v>
                      </c:pt>
                      <c:pt idx="722">
                        <c:v>36.25</c:v>
                      </c:pt>
                      <c:pt idx="723">
                        <c:v>36.299999999999997</c:v>
                      </c:pt>
                      <c:pt idx="724">
                        <c:v>36.35</c:v>
                      </c:pt>
                      <c:pt idx="725">
                        <c:v>36.4</c:v>
                      </c:pt>
                      <c:pt idx="726">
                        <c:v>36.450000000000003</c:v>
                      </c:pt>
                      <c:pt idx="727">
                        <c:v>36.5</c:v>
                      </c:pt>
                      <c:pt idx="728">
                        <c:v>36.549999999999997</c:v>
                      </c:pt>
                      <c:pt idx="729">
                        <c:v>36.6</c:v>
                      </c:pt>
                      <c:pt idx="730">
                        <c:v>36.65</c:v>
                      </c:pt>
                      <c:pt idx="731">
                        <c:v>36.700000000000003</c:v>
                      </c:pt>
                      <c:pt idx="732">
                        <c:v>36.75</c:v>
                      </c:pt>
                      <c:pt idx="733">
                        <c:v>36.799999999999997</c:v>
                      </c:pt>
                      <c:pt idx="734">
                        <c:v>36.85</c:v>
                      </c:pt>
                      <c:pt idx="735">
                        <c:v>36.9</c:v>
                      </c:pt>
                      <c:pt idx="736">
                        <c:v>36.950000000000003</c:v>
                      </c:pt>
                      <c:pt idx="737">
                        <c:v>37</c:v>
                      </c:pt>
                      <c:pt idx="738">
                        <c:v>37.049999999999997</c:v>
                      </c:pt>
                      <c:pt idx="739">
                        <c:v>37.1</c:v>
                      </c:pt>
                      <c:pt idx="740">
                        <c:v>37.15</c:v>
                      </c:pt>
                      <c:pt idx="741">
                        <c:v>37.200000000000003</c:v>
                      </c:pt>
                      <c:pt idx="742">
                        <c:v>37.25</c:v>
                      </c:pt>
                      <c:pt idx="743">
                        <c:v>37.299999999999997</c:v>
                      </c:pt>
                      <c:pt idx="744">
                        <c:v>37.35</c:v>
                      </c:pt>
                      <c:pt idx="745">
                        <c:v>37.4</c:v>
                      </c:pt>
                      <c:pt idx="746">
                        <c:v>37.450000000000003</c:v>
                      </c:pt>
                      <c:pt idx="747">
                        <c:v>37.5</c:v>
                      </c:pt>
                      <c:pt idx="748">
                        <c:v>37.549999999999997</c:v>
                      </c:pt>
                      <c:pt idx="749">
                        <c:v>37.6</c:v>
                      </c:pt>
                      <c:pt idx="750">
                        <c:v>37.65</c:v>
                      </c:pt>
                      <c:pt idx="751">
                        <c:v>37.700000000000003</c:v>
                      </c:pt>
                      <c:pt idx="752">
                        <c:v>37.75</c:v>
                      </c:pt>
                      <c:pt idx="753">
                        <c:v>37.799999999999997</c:v>
                      </c:pt>
                      <c:pt idx="754">
                        <c:v>37.85</c:v>
                      </c:pt>
                      <c:pt idx="755">
                        <c:v>37.9</c:v>
                      </c:pt>
                      <c:pt idx="756">
                        <c:v>37.950000000000003</c:v>
                      </c:pt>
                      <c:pt idx="757">
                        <c:v>38</c:v>
                      </c:pt>
                      <c:pt idx="758">
                        <c:v>38.049999999999997</c:v>
                      </c:pt>
                      <c:pt idx="759">
                        <c:v>38.1</c:v>
                      </c:pt>
                      <c:pt idx="760">
                        <c:v>38.15</c:v>
                      </c:pt>
                      <c:pt idx="761">
                        <c:v>38.200000000000003</c:v>
                      </c:pt>
                      <c:pt idx="762">
                        <c:v>38.25</c:v>
                      </c:pt>
                      <c:pt idx="763">
                        <c:v>38.299999999999997</c:v>
                      </c:pt>
                      <c:pt idx="764">
                        <c:v>38.35</c:v>
                      </c:pt>
                      <c:pt idx="765">
                        <c:v>38.4</c:v>
                      </c:pt>
                      <c:pt idx="766">
                        <c:v>38.450000000000003</c:v>
                      </c:pt>
                      <c:pt idx="767">
                        <c:v>38.5</c:v>
                      </c:pt>
                      <c:pt idx="768">
                        <c:v>38.549999999999997</c:v>
                      </c:pt>
                      <c:pt idx="769">
                        <c:v>38.6</c:v>
                      </c:pt>
                      <c:pt idx="770">
                        <c:v>38.65</c:v>
                      </c:pt>
                      <c:pt idx="771">
                        <c:v>38.700000000000003</c:v>
                      </c:pt>
                      <c:pt idx="772">
                        <c:v>38.75</c:v>
                      </c:pt>
                      <c:pt idx="773">
                        <c:v>38.799999999999997</c:v>
                      </c:pt>
                      <c:pt idx="774">
                        <c:v>38.85</c:v>
                      </c:pt>
                      <c:pt idx="775">
                        <c:v>38.9</c:v>
                      </c:pt>
                      <c:pt idx="776">
                        <c:v>38.950000000000003</c:v>
                      </c:pt>
                      <c:pt idx="777">
                        <c:v>39</c:v>
                      </c:pt>
                      <c:pt idx="778">
                        <c:v>39.049999999999997</c:v>
                      </c:pt>
                      <c:pt idx="779">
                        <c:v>39.1</c:v>
                      </c:pt>
                      <c:pt idx="780">
                        <c:v>39.15</c:v>
                      </c:pt>
                      <c:pt idx="781">
                        <c:v>39.200000000000003</c:v>
                      </c:pt>
                      <c:pt idx="782">
                        <c:v>39.25</c:v>
                      </c:pt>
                      <c:pt idx="783">
                        <c:v>39.299999999999997</c:v>
                      </c:pt>
                      <c:pt idx="784">
                        <c:v>39.35</c:v>
                      </c:pt>
                      <c:pt idx="785">
                        <c:v>39.4</c:v>
                      </c:pt>
                      <c:pt idx="786">
                        <c:v>39.450000000000003</c:v>
                      </c:pt>
                      <c:pt idx="787">
                        <c:v>39.5</c:v>
                      </c:pt>
                      <c:pt idx="788">
                        <c:v>39.549999999999997</c:v>
                      </c:pt>
                      <c:pt idx="789">
                        <c:v>39.6</c:v>
                      </c:pt>
                      <c:pt idx="790">
                        <c:v>39.65</c:v>
                      </c:pt>
                      <c:pt idx="791">
                        <c:v>39.700000000000003</c:v>
                      </c:pt>
                      <c:pt idx="792">
                        <c:v>39.75</c:v>
                      </c:pt>
                      <c:pt idx="793">
                        <c:v>39.799999999999997</c:v>
                      </c:pt>
                      <c:pt idx="794">
                        <c:v>39.85</c:v>
                      </c:pt>
                      <c:pt idx="795">
                        <c:v>39.9</c:v>
                      </c:pt>
                      <c:pt idx="796">
                        <c:v>39.950000000000003</c:v>
                      </c:pt>
                      <c:pt idx="797">
                        <c:v>40</c:v>
                      </c:pt>
                      <c:pt idx="798">
                        <c:v>40.049999999999997</c:v>
                      </c:pt>
                      <c:pt idx="799">
                        <c:v>40.1</c:v>
                      </c:pt>
                      <c:pt idx="800">
                        <c:v>40.15</c:v>
                      </c:pt>
                      <c:pt idx="801">
                        <c:v>40.200000000000003</c:v>
                      </c:pt>
                      <c:pt idx="802">
                        <c:v>40.25</c:v>
                      </c:pt>
                      <c:pt idx="803">
                        <c:v>40.299999999999997</c:v>
                      </c:pt>
                      <c:pt idx="804">
                        <c:v>40.35</c:v>
                      </c:pt>
                      <c:pt idx="805">
                        <c:v>40.4</c:v>
                      </c:pt>
                      <c:pt idx="806">
                        <c:v>40.450000000000003</c:v>
                      </c:pt>
                      <c:pt idx="807">
                        <c:v>40.5</c:v>
                      </c:pt>
                      <c:pt idx="808">
                        <c:v>40.549999999999997</c:v>
                      </c:pt>
                      <c:pt idx="809">
                        <c:v>40.6</c:v>
                      </c:pt>
                      <c:pt idx="810">
                        <c:v>40.65</c:v>
                      </c:pt>
                      <c:pt idx="811">
                        <c:v>40.700000000000003</c:v>
                      </c:pt>
                      <c:pt idx="812">
                        <c:v>40.75</c:v>
                      </c:pt>
                      <c:pt idx="813">
                        <c:v>40.799999999999997</c:v>
                      </c:pt>
                      <c:pt idx="814">
                        <c:v>40.85</c:v>
                      </c:pt>
                      <c:pt idx="815">
                        <c:v>40.9</c:v>
                      </c:pt>
                      <c:pt idx="816">
                        <c:v>40.950000000000003</c:v>
                      </c:pt>
                      <c:pt idx="817">
                        <c:v>41</c:v>
                      </c:pt>
                      <c:pt idx="818">
                        <c:v>41.05</c:v>
                      </c:pt>
                      <c:pt idx="819">
                        <c:v>41.1</c:v>
                      </c:pt>
                      <c:pt idx="820">
                        <c:v>41.15</c:v>
                      </c:pt>
                      <c:pt idx="821">
                        <c:v>41.2</c:v>
                      </c:pt>
                      <c:pt idx="822">
                        <c:v>41.25</c:v>
                      </c:pt>
                      <c:pt idx="823">
                        <c:v>41.3</c:v>
                      </c:pt>
                      <c:pt idx="824">
                        <c:v>41.35</c:v>
                      </c:pt>
                      <c:pt idx="825">
                        <c:v>41.4</c:v>
                      </c:pt>
                      <c:pt idx="826">
                        <c:v>41.45</c:v>
                      </c:pt>
                      <c:pt idx="827">
                        <c:v>41.5</c:v>
                      </c:pt>
                      <c:pt idx="828">
                        <c:v>41.55</c:v>
                      </c:pt>
                      <c:pt idx="829">
                        <c:v>41.6</c:v>
                      </c:pt>
                      <c:pt idx="830">
                        <c:v>41.65</c:v>
                      </c:pt>
                      <c:pt idx="831">
                        <c:v>41.7</c:v>
                      </c:pt>
                      <c:pt idx="832">
                        <c:v>41.75</c:v>
                      </c:pt>
                      <c:pt idx="833">
                        <c:v>41.8</c:v>
                      </c:pt>
                      <c:pt idx="834">
                        <c:v>41.85</c:v>
                      </c:pt>
                      <c:pt idx="835">
                        <c:v>41.9</c:v>
                      </c:pt>
                      <c:pt idx="836">
                        <c:v>41.95</c:v>
                      </c:pt>
                      <c:pt idx="837">
                        <c:v>42</c:v>
                      </c:pt>
                      <c:pt idx="838">
                        <c:v>42.05</c:v>
                      </c:pt>
                      <c:pt idx="839">
                        <c:v>42.1</c:v>
                      </c:pt>
                      <c:pt idx="840">
                        <c:v>42.15</c:v>
                      </c:pt>
                      <c:pt idx="841">
                        <c:v>42.2</c:v>
                      </c:pt>
                      <c:pt idx="842">
                        <c:v>42.25</c:v>
                      </c:pt>
                      <c:pt idx="843">
                        <c:v>42.3</c:v>
                      </c:pt>
                      <c:pt idx="844">
                        <c:v>42.35</c:v>
                      </c:pt>
                      <c:pt idx="845">
                        <c:v>42.4</c:v>
                      </c:pt>
                      <c:pt idx="846">
                        <c:v>42.45</c:v>
                      </c:pt>
                      <c:pt idx="847">
                        <c:v>42.5</c:v>
                      </c:pt>
                      <c:pt idx="848">
                        <c:v>42.55</c:v>
                      </c:pt>
                      <c:pt idx="849">
                        <c:v>42.6</c:v>
                      </c:pt>
                      <c:pt idx="850">
                        <c:v>42.65</c:v>
                      </c:pt>
                      <c:pt idx="851">
                        <c:v>42.7</c:v>
                      </c:pt>
                      <c:pt idx="852">
                        <c:v>42.75</c:v>
                      </c:pt>
                      <c:pt idx="853">
                        <c:v>42.8</c:v>
                      </c:pt>
                      <c:pt idx="854">
                        <c:v>42.85</c:v>
                      </c:pt>
                      <c:pt idx="855">
                        <c:v>42.9</c:v>
                      </c:pt>
                      <c:pt idx="856">
                        <c:v>42.95</c:v>
                      </c:pt>
                      <c:pt idx="857">
                        <c:v>43</c:v>
                      </c:pt>
                      <c:pt idx="858">
                        <c:v>43.05</c:v>
                      </c:pt>
                      <c:pt idx="859">
                        <c:v>43.1</c:v>
                      </c:pt>
                      <c:pt idx="860">
                        <c:v>43.15</c:v>
                      </c:pt>
                      <c:pt idx="861">
                        <c:v>43.2</c:v>
                      </c:pt>
                      <c:pt idx="862">
                        <c:v>43.25</c:v>
                      </c:pt>
                      <c:pt idx="863">
                        <c:v>43.3</c:v>
                      </c:pt>
                      <c:pt idx="864">
                        <c:v>43.35</c:v>
                      </c:pt>
                      <c:pt idx="865">
                        <c:v>43.4</c:v>
                      </c:pt>
                      <c:pt idx="866">
                        <c:v>43.45</c:v>
                      </c:pt>
                      <c:pt idx="867">
                        <c:v>43.5</c:v>
                      </c:pt>
                      <c:pt idx="868">
                        <c:v>43.55</c:v>
                      </c:pt>
                      <c:pt idx="869">
                        <c:v>43.6</c:v>
                      </c:pt>
                      <c:pt idx="870">
                        <c:v>43.65</c:v>
                      </c:pt>
                      <c:pt idx="871">
                        <c:v>43.7</c:v>
                      </c:pt>
                      <c:pt idx="872">
                        <c:v>43.75</c:v>
                      </c:pt>
                      <c:pt idx="873">
                        <c:v>43.8</c:v>
                      </c:pt>
                      <c:pt idx="874">
                        <c:v>43.85</c:v>
                      </c:pt>
                      <c:pt idx="875">
                        <c:v>43.9</c:v>
                      </c:pt>
                      <c:pt idx="876">
                        <c:v>43.95</c:v>
                      </c:pt>
                      <c:pt idx="877">
                        <c:v>44</c:v>
                      </c:pt>
                      <c:pt idx="878">
                        <c:v>44.05</c:v>
                      </c:pt>
                      <c:pt idx="879">
                        <c:v>44.1</c:v>
                      </c:pt>
                      <c:pt idx="880">
                        <c:v>44.15</c:v>
                      </c:pt>
                      <c:pt idx="881">
                        <c:v>44.2</c:v>
                      </c:pt>
                      <c:pt idx="882">
                        <c:v>44.25</c:v>
                      </c:pt>
                      <c:pt idx="883">
                        <c:v>44.3</c:v>
                      </c:pt>
                      <c:pt idx="884">
                        <c:v>44.35</c:v>
                      </c:pt>
                      <c:pt idx="885">
                        <c:v>44.4</c:v>
                      </c:pt>
                      <c:pt idx="886">
                        <c:v>44.45</c:v>
                      </c:pt>
                      <c:pt idx="887">
                        <c:v>44.5</c:v>
                      </c:pt>
                      <c:pt idx="888">
                        <c:v>44.55</c:v>
                      </c:pt>
                      <c:pt idx="889">
                        <c:v>44.6</c:v>
                      </c:pt>
                      <c:pt idx="890">
                        <c:v>44.65</c:v>
                      </c:pt>
                      <c:pt idx="891">
                        <c:v>44.7</c:v>
                      </c:pt>
                      <c:pt idx="892">
                        <c:v>44.75</c:v>
                      </c:pt>
                      <c:pt idx="893">
                        <c:v>44.8</c:v>
                      </c:pt>
                      <c:pt idx="894">
                        <c:v>44.85</c:v>
                      </c:pt>
                      <c:pt idx="895">
                        <c:v>44.9</c:v>
                      </c:pt>
                      <c:pt idx="896">
                        <c:v>44.95</c:v>
                      </c:pt>
                      <c:pt idx="897">
                        <c:v>45</c:v>
                      </c:pt>
                      <c:pt idx="898">
                        <c:v>45.05</c:v>
                      </c:pt>
                      <c:pt idx="899">
                        <c:v>45.1</c:v>
                      </c:pt>
                      <c:pt idx="900">
                        <c:v>45.15</c:v>
                      </c:pt>
                      <c:pt idx="901">
                        <c:v>45.2</c:v>
                      </c:pt>
                      <c:pt idx="902">
                        <c:v>45.25</c:v>
                      </c:pt>
                      <c:pt idx="903">
                        <c:v>45.3</c:v>
                      </c:pt>
                      <c:pt idx="904">
                        <c:v>45.35</c:v>
                      </c:pt>
                      <c:pt idx="905">
                        <c:v>45.4</c:v>
                      </c:pt>
                      <c:pt idx="906">
                        <c:v>45.45</c:v>
                      </c:pt>
                      <c:pt idx="907">
                        <c:v>45.5</c:v>
                      </c:pt>
                      <c:pt idx="908">
                        <c:v>45.55</c:v>
                      </c:pt>
                      <c:pt idx="909">
                        <c:v>45.6</c:v>
                      </c:pt>
                      <c:pt idx="910">
                        <c:v>45.65</c:v>
                      </c:pt>
                      <c:pt idx="911">
                        <c:v>45.7</c:v>
                      </c:pt>
                      <c:pt idx="912">
                        <c:v>45.75</c:v>
                      </c:pt>
                      <c:pt idx="913">
                        <c:v>45.8</c:v>
                      </c:pt>
                      <c:pt idx="914">
                        <c:v>45.85</c:v>
                      </c:pt>
                      <c:pt idx="915">
                        <c:v>45.9</c:v>
                      </c:pt>
                      <c:pt idx="916">
                        <c:v>45.95</c:v>
                      </c:pt>
                      <c:pt idx="917">
                        <c:v>46</c:v>
                      </c:pt>
                      <c:pt idx="918">
                        <c:v>46.05</c:v>
                      </c:pt>
                      <c:pt idx="919">
                        <c:v>46.1</c:v>
                      </c:pt>
                      <c:pt idx="920">
                        <c:v>46.15</c:v>
                      </c:pt>
                      <c:pt idx="921">
                        <c:v>46.2</c:v>
                      </c:pt>
                      <c:pt idx="922">
                        <c:v>46.25</c:v>
                      </c:pt>
                      <c:pt idx="923">
                        <c:v>46.3</c:v>
                      </c:pt>
                      <c:pt idx="924">
                        <c:v>46.35</c:v>
                      </c:pt>
                      <c:pt idx="925">
                        <c:v>46.4</c:v>
                      </c:pt>
                      <c:pt idx="926">
                        <c:v>46.45</c:v>
                      </c:pt>
                      <c:pt idx="927">
                        <c:v>46.5</c:v>
                      </c:pt>
                      <c:pt idx="928">
                        <c:v>46.55</c:v>
                      </c:pt>
                      <c:pt idx="929">
                        <c:v>46.6</c:v>
                      </c:pt>
                      <c:pt idx="930">
                        <c:v>46.65</c:v>
                      </c:pt>
                      <c:pt idx="931">
                        <c:v>46.7</c:v>
                      </c:pt>
                      <c:pt idx="932">
                        <c:v>46.75</c:v>
                      </c:pt>
                      <c:pt idx="933">
                        <c:v>46.8</c:v>
                      </c:pt>
                      <c:pt idx="934">
                        <c:v>46.85</c:v>
                      </c:pt>
                      <c:pt idx="935">
                        <c:v>46.9</c:v>
                      </c:pt>
                      <c:pt idx="936">
                        <c:v>46.95</c:v>
                      </c:pt>
                      <c:pt idx="937">
                        <c:v>47</c:v>
                      </c:pt>
                      <c:pt idx="938">
                        <c:v>47.05</c:v>
                      </c:pt>
                      <c:pt idx="939">
                        <c:v>47.1</c:v>
                      </c:pt>
                      <c:pt idx="940">
                        <c:v>47.15</c:v>
                      </c:pt>
                      <c:pt idx="941">
                        <c:v>47.2</c:v>
                      </c:pt>
                      <c:pt idx="942">
                        <c:v>47.25</c:v>
                      </c:pt>
                      <c:pt idx="943">
                        <c:v>47.3</c:v>
                      </c:pt>
                      <c:pt idx="944">
                        <c:v>47.35</c:v>
                      </c:pt>
                      <c:pt idx="945">
                        <c:v>47.4</c:v>
                      </c:pt>
                      <c:pt idx="946">
                        <c:v>47.45</c:v>
                      </c:pt>
                      <c:pt idx="947">
                        <c:v>47.5</c:v>
                      </c:pt>
                      <c:pt idx="948">
                        <c:v>47.55</c:v>
                      </c:pt>
                      <c:pt idx="949">
                        <c:v>47.6</c:v>
                      </c:pt>
                      <c:pt idx="950">
                        <c:v>47.65</c:v>
                      </c:pt>
                      <c:pt idx="951">
                        <c:v>47.7</c:v>
                      </c:pt>
                      <c:pt idx="952">
                        <c:v>47.75</c:v>
                      </c:pt>
                      <c:pt idx="953">
                        <c:v>47.8</c:v>
                      </c:pt>
                      <c:pt idx="954">
                        <c:v>47.85</c:v>
                      </c:pt>
                      <c:pt idx="955">
                        <c:v>47.9</c:v>
                      </c:pt>
                      <c:pt idx="956">
                        <c:v>47.95</c:v>
                      </c:pt>
                      <c:pt idx="957">
                        <c:v>48</c:v>
                      </c:pt>
                      <c:pt idx="958">
                        <c:v>48.05</c:v>
                      </c:pt>
                      <c:pt idx="959">
                        <c:v>48.1</c:v>
                      </c:pt>
                      <c:pt idx="960">
                        <c:v>48.15</c:v>
                      </c:pt>
                      <c:pt idx="961">
                        <c:v>48.2</c:v>
                      </c:pt>
                      <c:pt idx="962">
                        <c:v>48.25</c:v>
                      </c:pt>
                      <c:pt idx="963">
                        <c:v>48.3</c:v>
                      </c:pt>
                      <c:pt idx="964">
                        <c:v>48.35</c:v>
                      </c:pt>
                      <c:pt idx="965">
                        <c:v>48.4</c:v>
                      </c:pt>
                      <c:pt idx="966">
                        <c:v>48.45</c:v>
                      </c:pt>
                      <c:pt idx="967">
                        <c:v>48.5</c:v>
                      </c:pt>
                      <c:pt idx="968">
                        <c:v>48.55</c:v>
                      </c:pt>
                      <c:pt idx="969">
                        <c:v>48.6</c:v>
                      </c:pt>
                      <c:pt idx="970">
                        <c:v>48.65</c:v>
                      </c:pt>
                      <c:pt idx="971">
                        <c:v>48.7</c:v>
                      </c:pt>
                      <c:pt idx="972">
                        <c:v>48.75</c:v>
                      </c:pt>
                      <c:pt idx="973">
                        <c:v>48.8</c:v>
                      </c:pt>
                      <c:pt idx="974">
                        <c:v>48.85</c:v>
                      </c:pt>
                      <c:pt idx="975">
                        <c:v>48.9</c:v>
                      </c:pt>
                      <c:pt idx="976">
                        <c:v>48.95</c:v>
                      </c:pt>
                      <c:pt idx="977">
                        <c:v>49</c:v>
                      </c:pt>
                      <c:pt idx="978">
                        <c:v>49.05</c:v>
                      </c:pt>
                      <c:pt idx="979">
                        <c:v>49.1</c:v>
                      </c:pt>
                      <c:pt idx="980">
                        <c:v>49.15</c:v>
                      </c:pt>
                      <c:pt idx="981">
                        <c:v>49.2</c:v>
                      </c:pt>
                      <c:pt idx="982">
                        <c:v>49.25</c:v>
                      </c:pt>
                      <c:pt idx="983">
                        <c:v>49.3</c:v>
                      </c:pt>
                      <c:pt idx="984">
                        <c:v>49.35</c:v>
                      </c:pt>
                      <c:pt idx="985">
                        <c:v>49.4</c:v>
                      </c:pt>
                      <c:pt idx="986">
                        <c:v>49.45</c:v>
                      </c:pt>
                      <c:pt idx="987">
                        <c:v>49.5</c:v>
                      </c:pt>
                      <c:pt idx="988">
                        <c:v>49.55</c:v>
                      </c:pt>
                      <c:pt idx="989">
                        <c:v>49.6</c:v>
                      </c:pt>
                      <c:pt idx="990">
                        <c:v>49.65</c:v>
                      </c:pt>
                      <c:pt idx="991">
                        <c:v>49.7</c:v>
                      </c:pt>
                      <c:pt idx="992">
                        <c:v>49.75</c:v>
                      </c:pt>
                      <c:pt idx="993">
                        <c:v>49.8</c:v>
                      </c:pt>
                      <c:pt idx="994">
                        <c:v>49.85</c:v>
                      </c:pt>
                      <c:pt idx="995">
                        <c:v>49.9</c:v>
                      </c:pt>
                      <c:pt idx="996">
                        <c:v>49.95</c:v>
                      </c:pt>
                      <c:pt idx="997">
                        <c:v>50</c:v>
                      </c:pt>
                      <c:pt idx="998">
                        <c:v>50.05</c:v>
                      </c:pt>
                      <c:pt idx="999">
                        <c:v>50.1</c:v>
                      </c:pt>
                      <c:pt idx="1000">
                        <c:v>50.15</c:v>
                      </c:pt>
                      <c:pt idx="1001">
                        <c:v>50.2</c:v>
                      </c:pt>
                      <c:pt idx="1002">
                        <c:v>50.25</c:v>
                      </c:pt>
                      <c:pt idx="1003">
                        <c:v>50.3</c:v>
                      </c:pt>
                      <c:pt idx="1004">
                        <c:v>50.35</c:v>
                      </c:pt>
                      <c:pt idx="1005">
                        <c:v>50.4</c:v>
                      </c:pt>
                      <c:pt idx="1006">
                        <c:v>50.45</c:v>
                      </c:pt>
                      <c:pt idx="1007">
                        <c:v>50.5</c:v>
                      </c:pt>
                      <c:pt idx="1008">
                        <c:v>50.55</c:v>
                      </c:pt>
                      <c:pt idx="1009">
                        <c:v>50.6</c:v>
                      </c:pt>
                      <c:pt idx="1010">
                        <c:v>50.65</c:v>
                      </c:pt>
                      <c:pt idx="1011">
                        <c:v>50.7</c:v>
                      </c:pt>
                      <c:pt idx="1012">
                        <c:v>50.75</c:v>
                      </c:pt>
                      <c:pt idx="1013">
                        <c:v>50.8</c:v>
                      </c:pt>
                      <c:pt idx="1014">
                        <c:v>50.85</c:v>
                      </c:pt>
                      <c:pt idx="1015">
                        <c:v>50.9</c:v>
                      </c:pt>
                      <c:pt idx="1016">
                        <c:v>50.95</c:v>
                      </c:pt>
                      <c:pt idx="1017">
                        <c:v>51</c:v>
                      </c:pt>
                      <c:pt idx="1018">
                        <c:v>51.05</c:v>
                      </c:pt>
                      <c:pt idx="1019">
                        <c:v>51.1</c:v>
                      </c:pt>
                      <c:pt idx="1020">
                        <c:v>51.15</c:v>
                      </c:pt>
                      <c:pt idx="1021">
                        <c:v>51.2</c:v>
                      </c:pt>
                      <c:pt idx="1022">
                        <c:v>51.25</c:v>
                      </c:pt>
                      <c:pt idx="1023">
                        <c:v>51.3</c:v>
                      </c:pt>
                      <c:pt idx="1024">
                        <c:v>51.35</c:v>
                      </c:pt>
                      <c:pt idx="1025">
                        <c:v>51.4</c:v>
                      </c:pt>
                      <c:pt idx="1026">
                        <c:v>51.45</c:v>
                      </c:pt>
                      <c:pt idx="1027">
                        <c:v>51.5</c:v>
                      </c:pt>
                      <c:pt idx="1028">
                        <c:v>51.55</c:v>
                      </c:pt>
                      <c:pt idx="1029">
                        <c:v>51.6</c:v>
                      </c:pt>
                      <c:pt idx="1030">
                        <c:v>51.65</c:v>
                      </c:pt>
                      <c:pt idx="1031">
                        <c:v>51.7</c:v>
                      </c:pt>
                      <c:pt idx="1032">
                        <c:v>51.75</c:v>
                      </c:pt>
                      <c:pt idx="1033">
                        <c:v>51.8</c:v>
                      </c:pt>
                      <c:pt idx="1034">
                        <c:v>51.85</c:v>
                      </c:pt>
                      <c:pt idx="1035">
                        <c:v>51.9</c:v>
                      </c:pt>
                      <c:pt idx="1036">
                        <c:v>51.95</c:v>
                      </c:pt>
                      <c:pt idx="1037">
                        <c:v>52</c:v>
                      </c:pt>
                      <c:pt idx="1038">
                        <c:v>52.05</c:v>
                      </c:pt>
                      <c:pt idx="1039">
                        <c:v>52.1</c:v>
                      </c:pt>
                      <c:pt idx="1040">
                        <c:v>52.15</c:v>
                      </c:pt>
                      <c:pt idx="1041">
                        <c:v>52.2</c:v>
                      </c:pt>
                      <c:pt idx="1042">
                        <c:v>52.25</c:v>
                      </c:pt>
                      <c:pt idx="1043">
                        <c:v>52.3</c:v>
                      </c:pt>
                      <c:pt idx="1044">
                        <c:v>52.35</c:v>
                      </c:pt>
                      <c:pt idx="1045">
                        <c:v>52.4</c:v>
                      </c:pt>
                      <c:pt idx="1046">
                        <c:v>52.45</c:v>
                      </c:pt>
                      <c:pt idx="1047">
                        <c:v>52.5</c:v>
                      </c:pt>
                      <c:pt idx="1048">
                        <c:v>52.55</c:v>
                      </c:pt>
                      <c:pt idx="1049">
                        <c:v>52.6</c:v>
                      </c:pt>
                      <c:pt idx="1050">
                        <c:v>52.65</c:v>
                      </c:pt>
                      <c:pt idx="1051">
                        <c:v>52.7</c:v>
                      </c:pt>
                      <c:pt idx="1052">
                        <c:v>52.75</c:v>
                      </c:pt>
                      <c:pt idx="1053">
                        <c:v>52.8</c:v>
                      </c:pt>
                      <c:pt idx="1054">
                        <c:v>52.85</c:v>
                      </c:pt>
                      <c:pt idx="1055">
                        <c:v>52.9</c:v>
                      </c:pt>
                      <c:pt idx="1056">
                        <c:v>52.95</c:v>
                      </c:pt>
                      <c:pt idx="1057">
                        <c:v>53</c:v>
                      </c:pt>
                      <c:pt idx="1058">
                        <c:v>53.05</c:v>
                      </c:pt>
                      <c:pt idx="1059">
                        <c:v>53.1</c:v>
                      </c:pt>
                      <c:pt idx="1060">
                        <c:v>53.15</c:v>
                      </c:pt>
                      <c:pt idx="1061">
                        <c:v>53.2</c:v>
                      </c:pt>
                      <c:pt idx="1062">
                        <c:v>53.25</c:v>
                      </c:pt>
                      <c:pt idx="1063">
                        <c:v>53.3</c:v>
                      </c:pt>
                      <c:pt idx="1064">
                        <c:v>53.35</c:v>
                      </c:pt>
                      <c:pt idx="1065">
                        <c:v>53.4</c:v>
                      </c:pt>
                      <c:pt idx="1066">
                        <c:v>53.45</c:v>
                      </c:pt>
                      <c:pt idx="1067">
                        <c:v>53.5</c:v>
                      </c:pt>
                      <c:pt idx="1068">
                        <c:v>53.55</c:v>
                      </c:pt>
                      <c:pt idx="1069">
                        <c:v>53.6</c:v>
                      </c:pt>
                      <c:pt idx="1070">
                        <c:v>53.65</c:v>
                      </c:pt>
                      <c:pt idx="1071">
                        <c:v>53.7</c:v>
                      </c:pt>
                      <c:pt idx="1072">
                        <c:v>53.75</c:v>
                      </c:pt>
                      <c:pt idx="1073">
                        <c:v>53.8</c:v>
                      </c:pt>
                      <c:pt idx="1074">
                        <c:v>53.85</c:v>
                      </c:pt>
                      <c:pt idx="1075">
                        <c:v>53.9</c:v>
                      </c:pt>
                      <c:pt idx="1076">
                        <c:v>53.95</c:v>
                      </c:pt>
                      <c:pt idx="1077">
                        <c:v>54</c:v>
                      </c:pt>
                      <c:pt idx="1078">
                        <c:v>54.05</c:v>
                      </c:pt>
                      <c:pt idx="1079">
                        <c:v>54.1</c:v>
                      </c:pt>
                      <c:pt idx="1080">
                        <c:v>54.15</c:v>
                      </c:pt>
                      <c:pt idx="1081">
                        <c:v>54.2</c:v>
                      </c:pt>
                      <c:pt idx="1082">
                        <c:v>54.25</c:v>
                      </c:pt>
                      <c:pt idx="1083">
                        <c:v>54.3</c:v>
                      </c:pt>
                      <c:pt idx="1084">
                        <c:v>54.35</c:v>
                      </c:pt>
                      <c:pt idx="1085">
                        <c:v>54.4</c:v>
                      </c:pt>
                      <c:pt idx="1086">
                        <c:v>54.45</c:v>
                      </c:pt>
                      <c:pt idx="1087">
                        <c:v>54.5</c:v>
                      </c:pt>
                      <c:pt idx="1088">
                        <c:v>54.55</c:v>
                      </c:pt>
                      <c:pt idx="1089">
                        <c:v>54.6</c:v>
                      </c:pt>
                      <c:pt idx="1090">
                        <c:v>54.65</c:v>
                      </c:pt>
                      <c:pt idx="1091">
                        <c:v>54.7</c:v>
                      </c:pt>
                      <c:pt idx="1092">
                        <c:v>54.75</c:v>
                      </c:pt>
                      <c:pt idx="1093">
                        <c:v>54.8</c:v>
                      </c:pt>
                      <c:pt idx="1094">
                        <c:v>54.85</c:v>
                      </c:pt>
                      <c:pt idx="1095">
                        <c:v>54.9</c:v>
                      </c:pt>
                      <c:pt idx="1096">
                        <c:v>54.95</c:v>
                      </c:pt>
                      <c:pt idx="1097">
                        <c:v>55</c:v>
                      </c:pt>
                      <c:pt idx="1098">
                        <c:v>55.05</c:v>
                      </c:pt>
                      <c:pt idx="1099">
                        <c:v>55.1</c:v>
                      </c:pt>
                      <c:pt idx="1100">
                        <c:v>55.15</c:v>
                      </c:pt>
                      <c:pt idx="1101">
                        <c:v>55.2</c:v>
                      </c:pt>
                      <c:pt idx="1102">
                        <c:v>55.25</c:v>
                      </c:pt>
                      <c:pt idx="1103">
                        <c:v>55.3</c:v>
                      </c:pt>
                      <c:pt idx="1104">
                        <c:v>55.35</c:v>
                      </c:pt>
                      <c:pt idx="1105">
                        <c:v>55.4</c:v>
                      </c:pt>
                      <c:pt idx="1106">
                        <c:v>55.45</c:v>
                      </c:pt>
                      <c:pt idx="1107">
                        <c:v>55.5</c:v>
                      </c:pt>
                      <c:pt idx="1108">
                        <c:v>55.55</c:v>
                      </c:pt>
                      <c:pt idx="1109">
                        <c:v>55.6</c:v>
                      </c:pt>
                      <c:pt idx="1110">
                        <c:v>55.65</c:v>
                      </c:pt>
                      <c:pt idx="1111">
                        <c:v>55.7</c:v>
                      </c:pt>
                      <c:pt idx="1112">
                        <c:v>55.75</c:v>
                      </c:pt>
                      <c:pt idx="1113">
                        <c:v>55.8</c:v>
                      </c:pt>
                      <c:pt idx="1114">
                        <c:v>55.85</c:v>
                      </c:pt>
                      <c:pt idx="1115">
                        <c:v>55.9</c:v>
                      </c:pt>
                      <c:pt idx="1116">
                        <c:v>55.95</c:v>
                      </c:pt>
                      <c:pt idx="1117">
                        <c:v>56</c:v>
                      </c:pt>
                      <c:pt idx="1118">
                        <c:v>56.05</c:v>
                      </c:pt>
                      <c:pt idx="1119">
                        <c:v>56.1</c:v>
                      </c:pt>
                      <c:pt idx="1120">
                        <c:v>56.15</c:v>
                      </c:pt>
                      <c:pt idx="1121">
                        <c:v>56.2</c:v>
                      </c:pt>
                      <c:pt idx="1122">
                        <c:v>56.25</c:v>
                      </c:pt>
                      <c:pt idx="1123">
                        <c:v>56.3</c:v>
                      </c:pt>
                      <c:pt idx="1124">
                        <c:v>56.35</c:v>
                      </c:pt>
                      <c:pt idx="1125">
                        <c:v>56.4</c:v>
                      </c:pt>
                      <c:pt idx="1126">
                        <c:v>56.45</c:v>
                      </c:pt>
                      <c:pt idx="1127">
                        <c:v>56.5</c:v>
                      </c:pt>
                      <c:pt idx="1128">
                        <c:v>56.55</c:v>
                      </c:pt>
                      <c:pt idx="1129">
                        <c:v>56.6</c:v>
                      </c:pt>
                      <c:pt idx="1130">
                        <c:v>56.65</c:v>
                      </c:pt>
                      <c:pt idx="1131">
                        <c:v>56.7</c:v>
                      </c:pt>
                      <c:pt idx="1132">
                        <c:v>56.75</c:v>
                      </c:pt>
                      <c:pt idx="1133">
                        <c:v>56.8</c:v>
                      </c:pt>
                      <c:pt idx="1134">
                        <c:v>56.85</c:v>
                      </c:pt>
                      <c:pt idx="1135">
                        <c:v>56.9</c:v>
                      </c:pt>
                      <c:pt idx="1136">
                        <c:v>56.95</c:v>
                      </c:pt>
                      <c:pt idx="1137">
                        <c:v>57</c:v>
                      </c:pt>
                      <c:pt idx="1138">
                        <c:v>57.05</c:v>
                      </c:pt>
                      <c:pt idx="1139">
                        <c:v>57.1</c:v>
                      </c:pt>
                      <c:pt idx="1140">
                        <c:v>57.15</c:v>
                      </c:pt>
                      <c:pt idx="1141">
                        <c:v>57.2</c:v>
                      </c:pt>
                      <c:pt idx="1142">
                        <c:v>57.25</c:v>
                      </c:pt>
                      <c:pt idx="1143">
                        <c:v>57.3</c:v>
                      </c:pt>
                      <c:pt idx="1144">
                        <c:v>57.35</c:v>
                      </c:pt>
                      <c:pt idx="1145">
                        <c:v>57.4</c:v>
                      </c:pt>
                      <c:pt idx="1146">
                        <c:v>57.45</c:v>
                      </c:pt>
                      <c:pt idx="1147">
                        <c:v>57.5</c:v>
                      </c:pt>
                      <c:pt idx="1148">
                        <c:v>57.55</c:v>
                      </c:pt>
                      <c:pt idx="1149">
                        <c:v>57.6</c:v>
                      </c:pt>
                      <c:pt idx="1150">
                        <c:v>57.65</c:v>
                      </c:pt>
                      <c:pt idx="1151">
                        <c:v>57.7</c:v>
                      </c:pt>
                      <c:pt idx="1152">
                        <c:v>57.75</c:v>
                      </c:pt>
                      <c:pt idx="1153">
                        <c:v>57.8</c:v>
                      </c:pt>
                      <c:pt idx="1154">
                        <c:v>57.85</c:v>
                      </c:pt>
                      <c:pt idx="1155">
                        <c:v>57.9</c:v>
                      </c:pt>
                      <c:pt idx="1156">
                        <c:v>57.95</c:v>
                      </c:pt>
                      <c:pt idx="1157">
                        <c:v>58</c:v>
                      </c:pt>
                      <c:pt idx="1158">
                        <c:v>58.05</c:v>
                      </c:pt>
                      <c:pt idx="1159">
                        <c:v>58.1</c:v>
                      </c:pt>
                      <c:pt idx="1160">
                        <c:v>58.15</c:v>
                      </c:pt>
                      <c:pt idx="1161">
                        <c:v>58.2</c:v>
                      </c:pt>
                      <c:pt idx="1162">
                        <c:v>58.25</c:v>
                      </c:pt>
                      <c:pt idx="1163">
                        <c:v>58.3</c:v>
                      </c:pt>
                      <c:pt idx="1164">
                        <c:v>58.35</c:v>
                      </c:pt>
                      <c:pt idx="1165">
                        <c:v>58.4</c:v>
                      </c:pt>
                      <c:pt idx="1166">
                        <c:v>58.45</c:v>
                      </c:pt>
                      <c:pt idx="1167">
                        <c:v>58.5</c:v>
                      </c:pt>
                      <c:pt idx="1168">
                        <c:v>58.55</c:v>
                      </c:pt>
                      <c:pt idx="1169">
                        <c:v>58.6</c:v>
                      </c:pt>
                      <c:pt idx="1170">
                        <c:v>58.65</c:v>
                      </c:pt>
                      <c:pt idx="1171">
                        <c:v>58.7</c:v>
                      </c:pt>
                      <c:pt idx="1172">
                        <c:v>58.75</c:v>
                      </c:pt>
                      <c:pt idx="1173">
                        <c:v>58.8</c:v>
                      </c:pt>
                      <c:pt idx="1174">
                        <c:v>58.85</c:v>
                      </c:pt>
                      <c:pt idx="1175">
                        <c:v>58.9</c:v>
                      </c:pt>
                      <c:pt idx="1176">
                        <c:v>58.95</c:v>
                      </c:pt>
                      <c:pt idx="1177">
                        <c:v>59</c:v>
                      </c:pt>
                      <c:pt idx="1178">
                        <c:v>59.05</c:v>
                      </c:pt>
                      <c:pt idx="1179">
                        <c:v>59.1</c:v>
                      </c:pt>
                      <c:pt idx="1180">
                        <c:v>59.15</c:v>
                      </c:pt>
                      <c:pt idx="1181">
                        <c:v>59.2</c:v>
                      </c:pt>
                      <c:pt idx="1182">
                        <c:v>59.25</c:v>
                      </c:pt>
                      <c:pt idx="1183">
                        <c:v>59.3</c:v>
                      </c:pt>
                      <c:pt idx="1184">
                        <c:v>59.35</c:v>
                      </c:pt>
                      <c:pt idx="1185">
                        <c:v>59.4</c:v>
                      </c:pt>
                      <c:pt idx="1186">
                        <c:v>59.45</c:v>
                      </c:pt>
                      <c:pt idx="1187">
                        <c:v>59.5</c:v>
                      </c:pt>
                      <c:pt idx="1188">
                        <c:v>59.55</c:v>
                      </c:pt>
                      <c:pt idx="1189">
                        <c:v>59.6</c:v>
                      </c:pt>
                      <c:pt idx="1190">
                        <c:v>59.65</c:v>
                      </c:pt>
                      <c:pt idx="1191">
                        <c:v>59.7</c:v>
                      </c:pt>
                      <c:pt idx="1192">
                        <c:v>59.75</c:v>
                      </c:pt>
                      <c:pt idx="1193">
                        <c:v>59.8</c:v>
                      </c:pt>
                      <c:pt idx="1194">
                        <c:v>59.85</c:v>
                      </c:pt>
                      <c:pt idx="1195">
                        <c:v>59.9</c:v>
                      </c:pt>
                      <c:pt idx="1196">
                        <c:v>59.95</c:v>
                      </c:pt>
                      <c:pt idx="1197">
                        <c:v>60</c:v>
                      </c:pt>
                      <c:pt idx="1198">
                        <c:v>60.05</c:v>
                      </c:pt>
                      <c:pt idx="1199">
                        <c:v>60.1</c:v>
                      </c:pt>
                      <c:pt idx="1200">
                        <c:v>60.15</c:v>
                      </c:pt>
                      <c:pt idx="1201">
                        <c:v>60.2</c:v>
                      </c:pt>
                      <c:pt idx="1202">
                        <c:v>60.25</c:v>
                      </c:pt>
                      <c:pt idx="1203">
                        <c:v>60.3</c:v>
                      </c:pt>
                      <c:pt idx="1204">
                        <c:v>60.35</c:v>
                      </c:pt>
                      <c:pt idx="1205">
                        <c:v>60.4</c:v>
                      </c:pt>
                      <c:pt idx="1206">
                        <c:v>60.45</c:v>
                      </c:pt>
                      <c:pt idx="1207">
                        <c:v>60.5</c:v>
                      </c:pt>
                      <c:pt idx="1208">
                        <c:v>60.55</c:v>
                      </c:pt>
                      <c:pt idx="1209">
                        <c:v>60.6</c:v>
                      </c:pt>
                      <c:pt idx="1210">
                        <c:v>60.65</c:v>
                      </c:pt>
                      <c:pt idx="1211">
                        <c:v>60.7</c:v>
                      </c:pt>
                      <c:pt idx="1212">
                        <c:v>60.75</c:v>
                      </c:pt>
                      <c:pt idx="1213">
                        <c:v>60.8</c:v>
                      </c:pt>
                      <c:pt idx="1214">
                        <c:v>60.85</c:v>
                      </c:pt>
                      <c:pt idx="1215">
                        <c:v>60.9</c:v>
                      </c:pt>
                      <c:pt idx="1216">
                        <c:v>60.95</c:v>
                      </c:pt>
                      <c:pt idx="1217">
                        <c:v>61</c:v>
                      </c:pt>
                      <c:pt idx="1218">
                        <c:v>61.05</c:v>
                      </c:pt>
                      <c:pt idx="1219">
                        <c:v>61.1</c:v>
                      </c:pt>
                      <c:pt idx="1220">
                        <c:v>61.15</c:v>
                      </c:pt>
                      <c:pt idx="1221">
                        <c:v>61.2</c:v>
                      </c:pt>
                      <c:pt idx="1222">
                        <c:v>61.25</c:v>
                      </c:pt>
                      <c:pt idx="1223">
                        <c:v>61.3</c:v>
                      </c:pt>
                      <c:pt idx="1224">
                        <c:v>61.35</c:v>
                      </c:pt>
                      <c:pt idx="1225">
                        <c:v>61.4</c:v>
                      </c:pt>
                      <c:pt idx="1226">
                        <c:v>61.45</c:v>
                      </c:pt>
                      <c:pt idx="1227">
                        <c:v>61.5</c:v>
                      </c:pt>
                      <c:pt idx="1228">
                        <c:v>61.55</c:v>
                      </c:pt>
                      <c:pt idx="1229">
                        <c:v>61.6</c:v>
                      </c:pt>
                      <c:pt idx="1230">
                        <c:v>61.65</c:v>
                      </c:pt>
                      <c:pt idx="1231">
                        <c:v>61.7</c:v>
                      </c:pt>
                      <c:pt idx="1232">
                        <c:v>61.75</c:v>
                      </c:pt>
                      <c:pt idx="1233">
                        <c:v>61.8</c:v>
                      </c:pt>
                      <c:pt idx="1234">
                        <c:v>61.85</c:v>
                      </c:pt>
                      <c:pt idx="1235">
                        <c:v>61.9</c:v>
                      </c:pt>
                      <c:pt idx="1236">
                        <c:v>61.95</c:v>
                      </c:pt>
                      <c:pt idx="1237">
                        <c:v>62</c:v>
                      </c:pt>
                      <c:pt idx="1238">
                        <c:v>62.05</c:v>
                      </c:pt>
                      <c:pt idx="1239">
                        <c:v>62.1</c:v>
                      </c:pt>
                      <c:pt idx="1240">
                        <c:v>62.15</c:v>
                      </c:pt>
                      <c:pt idx="1241">
                        <c:v>62.2</c:v>
                      </c:pt>
                      <c:pt idx="1242">
                        <c:v>62.25</c:v>
                      </c:pt>
                      <c:pt idx="1243">
                        <c:v>62.3</c:v>
                      </c:pt>
                      <c:pt idx="1244">
                        <c:v>62.35</c:v>
                      </c:pt>
                      <c:pt idx="1245">
                        <c:v>62.4</c:v>
                      </c:pt>
                      <c:pt idx="1246">
                        <c:v>62.45</c:v>
                      </c:pt>
                      <c:pt idx="1247">
                        <c:v>62.5</c:v>
                      </c:pt>
                      <c:pt idx="1248">
                        <c:v>62.55</c:v>
                      </c:pt>
                      <c:pt idx="1249">
                        <c:v>62.6</c:v>
                      </c:pt>
                      <c:pt idx="1250">
                        <c:v>62.65</c:v>
                      </c:pt>
                      <c:pt idx="1251">
                        <c:v>62.7</c:v>
                      </c:pt>
                      <c:pt idx="1252">
                        <c:v>62.75</c:v>
                      </c:pt>
                      <c:pt idx="1253">
                        <c:v>62.8</c:v>
                      </c:pt>
                      <c:pt idx="1254">
                        <c:v>62.85</c:v>
                      </c:pt>
                      <c:pt idx="1255">
                        <c:v>62.9</c:v>
                      </c:pt>
                      <c:pt idx="1256">
                        <c:v>62.95</c:v>
                      </c:pt>
                      <c:pt idx="1257">
                        <c:v>63</c:v>
                      </c:pt>
                      <c:pt idx="1258">
                        <c:v>63.05</c:v>
                      </c:pt>
                      <c:pt idx="1259">
                        <c:v>63.1</c:v>
                      </c:pt>
                      <c:pt idx="1260">
                        <c:v>63.15</c:v>
                      </c:pt>
                      <c:pt idx="1261">
                        <c:v>63.2</c:v>
                      </c:pt>
                      <c:pt idx="1262">
                        <c:v>63.25</c:v>
                      </c:pt>
                      <c:pt idx="1263">
                        <c:v>63.3</c:v>
                      </c:pt>
                      <c:pt idx="1264">
                        <c:v>63.35</c:v>
                      </c:pt>
                      <c:pt idx="1265">
                        <c:v>63.4</c:v>
                      </c:pt>
                      <c:pt idx="1266">
                        <c:v>63.45</c:v>
                      </c:pt>
                      <c:pt idx="1267">
                        <c:v>63.5</c:v>
                      </c:pt>
                      <c:pt idx="1268">
                        <c:v>63.55</c:v>
                      </c:pt>
                      <c:pt idx="1269">
                        <c:v>63.6</c:v>
                      </c:pt>
                      <c:pt idx="1270">
                        <c:v>63.65</c:v>
                      </c:pt>
                      <c:pt idx="1271">
                        <c:v>63.7</c:v>
                      </c:pt>
                      <c:pt idx="1272">
                        <c:v>63.75</c:v>
                      </c:pt>
                      <c:pt idx="1273">
                        <c:v>63.8</c:v>
                      </c:pt>
                      <c:pt idx="1274">
                        <c:v>63.85</c:v>
                      </c:pt>
                      <c:pt idx="1275">
                        <c:v>63.9</c:v>
                      </c:pt>
                      <c:pt idx="1276">
                        <c:v>63.95</c:v>
                      </c:pt>
                      <c:pt idx="1277">
                        <c:v>64</c:v>
                      </c:pt>
                      <c:pt idx="1278">
                        <c:v>64.05</c:v>
                      </c:pt>
                      <c:pt idx="1279">
                        <c:v>64.099999999999994</c:v>
                      </c:pt>
                      <c:pt idx="1280">
                        <c:v>64.150000000000006</c:v>
                      </c:pt>
                      <c:pt idx="1281">
                        <c:v>64.2</c:v>
                      </c:pt>
                      <c:pt idx="1282">
                        <c:v>64.25</c:v>
                      </c:pt>
                      <c:pt idx="1283">
                        <c:v>64.3</c:v>
                      </c:pt>
                      <c:pt idx="1284">
                        <c:v>64.349999999999994</c:v>
                      </c:pt>
                      <c:pt idx="1285">
                        <c:v>64.400000000000006</c:v>
                      </c:pt>
                      <c:pt idx="1286">
                        <c:v>64.45</c:v>
                      </c:pt>
                      <c:pt idx="1287">
                        <c:v>64.5</c:v>
                      </c:pt>
                      <c:pt idx="1288">
                        <c:v>64.55</c:v>
                      </c:pt>
                      <c:pt idx="1289">
                        <c:v>64.599999999999994</c:v>
                      </c:pt>
                      <c:pt idx="1290">
                        <c:v>64.650000000000006</c:v>
                      </c:pt>
                      <c:pt idx="1291">
                        <c:v>64.7</c:v>
                      </c:pt>
                      <c:pt idx="1292">
                        <c:v>64.75</c:v>
                      </c:pt>
                      <c:pt idx="1293">
                        <c:v>64.8</c:v>
                      </c:pt>
                      <c:pt idx="1294">
                        <c:v>64.849999999999994</c:v>
                      </c:pt>
                      <c:pt idx="1295">
                        <c:v>64.900000000000006</c:v>
                      </c:pt>
                      <c:pt idx="1296">
                        <c:v>64.95</c:v>
                      </c:pt>
                      <c:pt idx="1297">
                        <c:v>65</c:v>
                      </c:pt>
                      <c:pt idx="1298">
                        <c:v>65.05</c:v>
                      </c:pt>
                      <c:pt idx="1299">
                        <c:v>65.099999999999994</c:v>
                      </c:pt>
                      <c:pt idx="1300">
                        <c:v>65.150000000000006</c:v>
                      </c:pt>
                      <c:pt idx="1301">
                        <c:v>65.2</c:v>
                      </c:pt>
                      <c:pt idx="1302">
                        <c:v>65.25</c:v>
                      </c:pt>
                      <c:pt idx="1303">
                        <c:v>65.3</c:v>
                      </c:pt>
                      <c:pt idx="1304">
                        <c:v>65.349999999999994</c:v>
                      </c:pt>
                      <c:pt idx="1305">
                        <c:v>65.400000000000006</c:v>
                      </c:pt>
                      <c:pt idx="1306">
                        <c:v>65.45</c:v>
                      </c:pt>
                      <c:pt idx="1307">
                        <c:v>65.5</c:v>
                      </c:pt>
                      <c:pt idx="1308">
                        <c:v>65.55</c:v>
                      </c:pt>
                      <c:pt idx="1309">
                        <c:v>65.599999999999994</c:v>
                      </c:pt>
                      <c:pt idx="1310">
                        <c:v>65.650000000000006</c:v>
                      </c:pt>
                      <c:pt idx="1311">
                        <c:v>65.7</c:v>
                      </c:pt>
                      <c:pt idx="1312">
                        <c:v>65.75</c:v>
                      </c:pt>
                      <c:pt idx="1313">
                        <c:v>65.8</c:v>
                      </c:pt>
                      <c:pt idx="1314">
                        <c:v>65.849999999999994</c:v>
                      </c:pt>
                      <c:pt idx="1315">
                        <c:v>65.900000000000006</c:v>
                      </c:pt>
                      <c:pt idx="1316">
                        <c:v>65.95</c:v>
                      </c:pt>
                      <c:pt idx="1317">
                        <c:v>66</c:v>
                      </c:pt>
                      <c:pt idx="1318">
                        <c:v>66.05</c:v>
                      </c:pt>
                      <c:pt idx="1319">
                        <c:v>66.099999999999994</c:v>
                      </c:pt>
                      <c:pt idx="1320">
                        <c:v>66.150000000000006</c:v>
                      </c:pt>
                      <c:pt idx="1321">
                        <c:v>66.2</c:v>
                      </c:pt>
                      <c:pt idx="1322">
                        <c:v>66.25</c:v>
                      </c:pt>
                      <c:pt idx="1323">
                        <c:v>66.3</c:v>
                      </c:pt>
                      <c:pt idx="1324">
                        <c:v>66.349999999999994</c:v>
                      </c:pt>
                      <c:pt idx="1325">
                        <c:v>66.400000000000006</c:v>
                      </c:pt>
                      <c:pt idx="1326">
                        <c:v>66.45</c:v>
                      </c:pt>
                      <c:pt idx="1327">
                        <c:v>66.5</c:v>
                      </c:pt>
                      <c:pt idx="1328">
                        <c:v>66.55</c:v>
                      </c:pt>
                      <c:pt idx="1329">
                        <c:v>66.599999999999994</c:v>
                      </c:pt>
                      <c:pt idx="1330">
                        <c:v>66.650000000000006</c:v>
                      </c:pt>
                      <c:pt idx="1331">
                        <c:v>66.7</c:v>
                      </c:pt>
                      <c:pt idx="1332">
                        <c:v>66.75</c:v>
                      </c:pt>
                      <c:pt idx="1333">
                        <c:v>66.8</c:v>
                      </c:pt>
                      <c:pt idx="1334">
                        <c:v>66.849999999999994</c:v>
                      </c:pt>
                      <c:pt idx="1335">
                        <c:v>66.900000000000006</c:v>
                      </c:pt>
                      <c:pt idx="1336">
                        <c:v>66.95</c:v>
                      </c:pt>
                      <c:pt idx="1337">
                        <c:v>67</c:v>
                      </c:pt>
                      <c:pt idx="1338">
                        <c:v>67.05</c:v>
                      </c:pt>
                      <c:pt idx="1339">
                        <c:v>67.099999999999994</c:v>
                      </c:pt>
                      <c:pt idx="1340">
                        <c:v>67.150000000000006</c:v>
                      </c:pt>
                      <c:pt idx="1341">
                        <c:v>67.2</c:v>
                      </c:pt>
                      <c:pt idx="1342">
                        <c:v>67.25</c:v>
                      </c:pt>
                      <c:pt idx="1343">
                        <c:v>67.3</c:v>
                      </c:pt>
                      <c:pt idx="1344">
                        <c:v>67.349999999999994</c:v>
                      </c:pt>
                      <c:pt idx="1345">
                        <c:v>67.400000000000006</c:v>
                      </c:pt>
                      <c:pt idx="1346">
                        <c:v>67.45</c:v>
                      </c:pt>
                      <c:pt idx="1347">
                        <c:v>67.5</c:v>
                      </c:pt>
                      <c:pt idx="1348">
                        <c:v>67.55</c:v>
                      </c:pt>
                      <c:pt idx="1349">
                        <c:v>67.599999999999994</c:v>
                      </c:pt>
                      <c:pt idx="1350">
                        <c:v>67.650000000000006</c:v>
                      </c:pt>
                      <c:pt idx="1351">
                        <c:v>67.7</c:v>
                      </c:pt>
                      <c:pt idx="1352">
                        <c:v>67.75</c:v>
                      </c:pt>
                      <c:pt idx="1353">
                        <c:v>67.8</c:v>
                      </c:pt>
                      <c:pt idx="1354">
                        <c:v>67.849999999999994</c:v>
                      </c:pt>
                      <c:pt idx="1355">
                        <c:v>67.900000000000006</c:v>
                      </c:pt>
                      <c:pt idx="1356">
                        <c:v>67.95</c:v>
                      </c:pt>
                      <c:pt idx="1357">
                        <c:v>68</c:v>
                      </c:pt>
                      <c:pt idx="1358">
                        <c:v>68.05</c:v>
                      </c:pt>
                      <c:pt idx="1359">
                        <c:v>68.099999999999994</c:v>
                      </c:pt>
                      <c:pt idx="1360">
                        <c:v>68.150000000000006</c:v>
                      </c:pt>
                      <c:pt idx="1361">
                        <c:v>68.2</c:v>
                      </c:pt>
                      <c:pt idx="1362">
                        <c:v>68.25</c:v>
                      </c:pt>
                      <c:pt idx="1363">
                        <c:v>68.3</c:v>
                      </c:pt>
                      <c:pt idx="1364">
                        <c:v>68.349999999999994</c:v>
                      </c:pt>
                      <c:pt idx="1365">
                        <c:v>68.400000000000006</c:v>
                      </c:pt>
                      <c:pt idx="1366">
                        <c:v>68.45</c:v>
                      </c:pt>
                      <c:pt idx="1367">
                        <c:v>68.5</c:v>
                      </c:pt>
                      <c:pt idx="1368">
                        <c:v>68.55</c:v>
                      </c:pt>
                      <c:pt idx="1369">
                        <c:v>68.599999999999994</c:v>
                      </c:pt>
                      <c:pt idx="1370">
                        <c:v>68.650000000000006</c:v>
                      </c:pt>
                      <c:pt idx="1371">
                        <c:v>68.7</c:v>
                      </c:pt>
                      <c:pt idx="1372">
                        <c:v>68.75</c:v>
                      </c:pt>
                      <c:pt idx="1373">
                        <c:v>68.8</c:v>
                      </c:pt>
                      <c:pt idx="1374">
                        <c:v>68.849999999999994</c:v>
                      </c:pt>
                      <c:pt idx="1375">
                        <c:v>68.900000000000006</c:v>
                      </c:pt>
                      <c:pt idx="1376">
                        <c:v>68.95</c:v>
                      </c:pt>
                      <c:pt idx="1377">
                        <c:v>69</c:v>
                      </c:pt>
                      <c:pt idx="1378">
                        <c:v>69.05</c:v>
                      </c:pt>
                      <c:pt idx="1379">
                        <c:v>69.099999999999994</c:v>
                      </c:pt>
                      <c:pt idx="1380">
                        <c:v>69.150000000000006</c:v>
                      </c:pt>
                      <c:pt idx="1381">
                        <c:v>69.2</c:v>
                      </c:pt>
                      <c:pt idx="1382">
                        <c:v>69.25</c:v>
                      </c:pt>
                      <c:pt idx="1383">
                        <c:v>69.3</c:v>
                      </c:pt>
                      <c:pt idx="1384">
                        <c:v>69.349999999999994</c:v>
                      </c:pt>
                      <c:pt idx="1385">
                        <c:v>69.400000000000006</c:v>
                      </c:pt>
                      <c:pt idx="1386">
                        <c:v>69.45</c:v>
                      </c:pt>
                      <c:pt idx="1387">
                        <c:v>69.5</c:v>
                      </c:pt>
                      <c:pt idx="1388">
                        <c:v>69.55</c:v>
                      </c:pt>
                      <c:pt idx="1389">
                        <c:v>69.599999999999994</c:v>
                      </c:pt>
                      <c:pt idx="1390">
                        <c:v>69.650000000000006</c:v>
                      </c:pt>
                      <c:pt idx="1391">
                        <c:v>69.7</c:v>
                      </c:pt>
                      <c:pt idx="1392">
                        <c:v>69.75</c:v>
                      </c:pt>
                      <c:pt idx="1393">
                        <c:v>69.8</c:v>
                      </c:pt>
                      <c:pt idx="1394">
                        <c:v>69.849999999999994</c:v>
                      </c:pt>
                      <c:pt idx="1395">
                        <c:v>69.900000000000006</c:v>
                      </c:pt>
                      <c:pt idx="1396">
                        <c:v>69.95</c:v>
                      </c:pt>
                      <c:pt idx="1397">
                        <c:v>70</c:v>
                      </c:pt>
                      <c:pt idx="1398">
                        <c:v>70.05</c:v>
                      </c:pt>
                      <c:pt idx="1399">
                        <c:v>70.099999999999994</c:v>
                      </c:pt>
                      <c:pt idx="1400">
                        <c:v>70.150000000000006</c:v>
                      </c:pt>
                      <c:pt idx="1401">
                        <c:v>70.2</c:v>
                      </c:pt>
                      <c:pt idx="1402">
                        <c:v>70.25</c:v>
                      </c:pt>
                      <c:pt idx="1403">
                        <c:v>70.3</c:v>
                      </c:pt>
                      <c:pt idx="1404">
                        <c:v>70.349999999999994</c:v>
                      </c:pt>
                      <c:pt idx="1405">
                        <c:v>70.400000000000006</c:v>
                      </c:pt>
                      <c:pt idx="1406">
                        <c:v>70.45</c:v>
                      </c:pt>
                      <c:pt idx="1407">
                        <c:v>70.5</c:v>
                      </c:pt>
                      <c:pt idx="1408">
                        <c:v>70.55</c:v>
                      </c:pt>
                      <c:pt idx="1409">
                        <c:v>70.599999999999994</c:v>
                      </c:pt>
                      <c:pt idx="1410">
                        <c:v>70.650000000000006</c:v>
                      </c:pt>
                      <c:pt idx="1411">
                        <c:v>70.7</c:v>
                      </c:pt>
                      <c:pt idx="1412">
                        <c:v>70.75</c:v>
                      </c:pt>
                      <c:pt idx="1413">
                        <c:v>70.8</c:v>
                      </c:pt>
                      <c:pt idx="1414">
                        <c:v>70.849999999999994</c:v>
                      </c:pt>
                      <c:pt idx="1415">
                        <c:v>70.900000000000006</c:v>
                      </c:pt>
                      <c:pt idx="1416">
                        <c:v>70.95</c:v>
                      </c:pt>
                      <c:pt idx="1417">
                        <c:v>71</c:v>
                      </c:pt>
                      <c:pt idx="1418">
                        <c:v>71.05</c:v>
                      </c:pt>
                      <c:pt idx="1419">
                        <c:v>71.099999999999994</c:v>
                      </c:pt>
                      <c:pt idx="1420">
                        <c:v>71.150000000000006</c:v>
                      </c:pt>
                      <c:pt idx="1421">
                        <c:v>71.2</c:v>
                      </c:pt>
                      <c:pt idx="1422">
                        <c:v>71.25</c:v>
                      </c:pt>
                      <c:pt idx="1423">
                        <c:v>71.3</c:v>
                      </c:pt>
                      <c:pt idx="1424">
                        <c:v>71.349999999999994</c:v>
                      </c:pt>
                      <c:pt idx="1425">
                        <c:v>71.400000000000006</c:v>
                      </c:pt>
                      <c:pt idx="1426">
                        <c:v>71.45</c:v>
                      </c:pt>
                      <c:pt idx="1427">
                        <c:v>71.5</c:v>
                      </c:pt>
                      <c:pt idx="1428">
                        <c:v>71.55</c:v>
                      </c:pt>
                      <c:pt idx="1429">
                        <c:v>71.599999999999994</c:v>
                      </c:pt>
                      <c:pt idx="1430">
                        <c:v>71.650000000000006</c:v>
                      </c:pt>
                      <c:pt idx="1431">
                        <c:v>71.7</c:v>
                      </c:pt>
                      <c:pt idx="1432">
                        <c:v>71.75</c:v>
                      </c:pt>
                      <c:pt idx="1433">
                        <c:v>71.8</c:v>
                      </c:pt>
                      <c:pt idx="1434">
                        <c:v>71.849999999999994</c:v>
                      </c:pt>
                      <c:pt idx="1435">
                        <c:v>71.900000000000006</c:v>
                      </c:pt>
                      <c:pt idx="1436">
                        <c:v>71.95</c:v>
                      </c:pt>
                      <c:pt idx="1437">
                        <c:v>72</c:v>
                      </c:pt>
                      <c:pt idx="1438">
                        <c:v>72.05</c:v>
                      </c:pt>
                      <c:pt idx="1439">
                        <c:v>72.099999999999994</c:v>
                      </c:pt>
                      <c:pt idx="1440">
                        <c:v>72.150000000000006</c:v>
                      </c:pt>
                      <c:pt idx="1441">
                        <c:v>72.2</c:v>
                      </c:pt>
                      <c:pt idx="1442">
                        <c:v>72.25</c:v>
                      </c:pt>
                      <c:pt idx="1443">
                        <c:v>72.3</c:v>
                      </c:pt>
                      <c:pt idx="1444">
                        <c:v>72.349999999999994</c:v>
                      </c:pt>
                      <c:pt idx="1445">
                        <c:v>72.400000000000006</c:v>
                      </c:pt>
                      <c:pt idx="1446">
                        <c:v>72.45</c:v>
                      </c:pt>
                      <c:pt idx="1447">
                        <c:v>72.5</c:v>
                      </c:pt>
                      <c:pt idx="1448">
                        <c:v>72.55</c:v>
                      </c:pt>
                      <c:pt idx="1449">
                        <c:v>72.599999999999994</c:v>
                      </c:pt>
                      <c:pt idx="1450">
                        <c:v>72.650000000000006</c:v>
                      </c:pt>
                      <c:pt idx="1451">
                        <c:v>72.7</c:v>
                      </c:pt>
                      <c:pt idx="1452">
                        <c:v>72.75</c:v>
                      </c:pt>
                      <c:pt idx="1453">
                        <c:v>72.8</c:v>
                      </c:pt>
                      <c:pt idx="1454">
                        <c:v>72.849999999999994</c:v>
                      </c:pt>
                      <c:pt idx="1455">
                        <c:v>72.900000000000006</c:v>
                      </c:pt>
                      <c:pt idx="1456">
                        <c:v>72.95</c:v>
                      </c:pt>
                      <c:pt idx="1457">
                        <c:v>73</c:v>
                      </c:pt>
                      <c:pt idx="1458">
                        <c:v>73.05</c:v>
                      </c:pt>
                      <c:pt idx="1459">
                        <c:v>73.099999999999994</c:v>
                      </c:pt>
                      <c:pt idx="1460">
                        <c:v>73.150000000000006</c:v>
                      </c:pt>
                      <c:pt idx="1461">
                        <c:v>73.2</c:v>
                      </c:pt>
                      <c:pt idx="1462">
                        <c:v>73.25</c:v>
                      </c:pt>
                      <c:pt idx="1463">
                        <c:v>73.3</c:v>
                      </c:pt>
                      <c:pt idx="1464">
                        <c:v>73.349999999999994</c:v>
                      </c:pt>
                      <c:pt idx="1465">
                        <c:v>73.400000000000006</c:v>
                      </c:pt>
                      <c:pt idx="1466">
                        <c:v>73.45</c:v>
                      </c:pt>
                      <c:pt idx="1467">
                        <c:v>73.5</c:v>
                      </c:pt>
                      <c:pt idx="1468">
                        <c:v>73.55</c:v>
                      </c:pt>
                      <c:pt idx="1469">
                        <c:v>73.599999999999994</c:v>
                      </c:pt>
                      <c:pt idx="1470">
                        <c:v>73.650000000000006</c:v>
                      </c:pt>
                      <c:pt idx="1471">
                        <c:v>73.7</c:v>
                      </c:pt>
                      <c:pt idx="1472">
                        <c:v>73.75</c:v>
                      </c:pt>
                      <c:pt idx="1473">
                        <c:v>73.8</c:v>
                      </c:pt>
                      <c:pt idx="1474">
                        <c:v>73.849999999999994</c:v>
                      </c:pt>
                      <c:pt idx="1475">
                        <c:v>73.900000000000006</c:v>
                      </c:pt>
                      <c:pt idx="1476">
                        <c:v>73.95</c:v>
                      </c:pt>
                      <c:pt idx="1477">
                        <c:v>74</c:v>
                      </c:pt>
                      <c:pt idx="1478">
                        <c:v>74.05</c:v>
                      </c:pt>
                      <c:pt idx="1479">
                        <c:v>74.099999999999994</c:v>
                      </c:pt>
                      <c:pt idx="1480">
                        <c:v>74.150000000000006</c:v>
                      </c:pt>
                      <c:pt idx="1481">
                        <c:v>74.2</c:v>
                      </c:pt>
                      <c:pt idx="1482">
                        <c:v>74.25</c:v>
                      </c:pt>
                      <c:pt idx="1483">
                        <c:v>74.3</c:v>
                      </c:pt>
                      <c:pt idx="1484">
                        <c:v>74.349999999999994</c:v>
                      </c:pt>
                      <c:pt idx="1485">
                        <c:v>74.400000000000006</c:v>
                      </c:pt>
                      <c:pt idx="1486">
                        <c:v>74.45</c:v>
                      </c:pt>
                      <c:pt idx="1487">
                        <c:v>74.5</c:v>
                      </c:pt>
                      <c:pt idx="1488">
                        <c:v>74.55</c:v>
                      </c:pt>
                      <c:pt idx="1489">
                        <c:v>74.599999999999994</c:v>
                      </c:pt>
                      <c:pt idx="1490">
                        <c:v>74.650000000000006</c:v>
                      </c:pt>
                      <c:pt idx="1491">
                        <c:v>74.7</c:v>
                      </c:pt>
                      <c:pt idx="1492">
                        <c:v>74.75</c:v>
                      </c:pt>
                      <c:pt idx="1493">
                        <c:v>74.8</c:v>
                      </c:pt>
                      <c:pt idx="1494">
                        <c:v>74.849999999999994</c:v>
                      </c:pt>
                      <c:pt idx="1495">
                        <c:v>74.900000000000006</c:v>
                      </c:pt>
                      <c:pt idx="1496">
                        <c:v>74.95</c:v>
                      </c:pt>
                      <c:pt idx="1497">
                        <c:v>75</c:v>
                      </c:pt>
                      <c:pt idx="1498">
                        <c:v>75.05</c:v>
                      </c:pt>
                      <c:pt idx="1499">
                        <c:v>75.099999999999994</c:v>
                      </c:pt>
                      <c:pt idx="1500">
                        <c:v>75.150000000000006</c:v>
                      </c:pt>
                      <c:pt idx="1501">
                        <c:v>75.2</c:v>
                      </c:pt>
                      <c:pt idx="1502">
                        <c:v>75.25</c:v>
                      </c:pt>
                      <c:pt idx="1503">
                        <c:v>75.3</c:v>
                      </c:pt>
                      <c:pt idx="1504">
                        <c:v>75.349999999999994</c:v>
                      </c:pt>
                      <c:pt idx="1505">
                        <c:v>75.400000000000006</c:v>
                      </c:pt>
                      <c:pt idx="1506">
                        <c:v>75.45</c:v>
                      </c:pt>
                      <c:pt idx="1507">
                        <c:v>75.5</c:v>
                      </c:pt>
                      <c:pt idx="1508">
                        <c:v>75.55</c:v>
                      </c:pt>
                      <c:pt idx="1509">
                        <c:v>75.599999999999994</c:v>
                      </c:pt>
                      <c:pt idx="1510">
                        <c:v>75.650000000000006</c:v>
                      </c:pt>
                      <c:pt idx="1511">
                        <c:v>75.7</c:v>
                      </c:pt>
                      <c:pt idx="1512">
                        <c:v>75.75</c:v>
                      </c:pt>
                      <c:pt idx="1513">
                        <c:v>75.8</c:v>
                      </c:pt>
                      <c:pt idx="1514">
                        <c:v>75.849999999999994</c:v>
                      </c:pt>
                      <c:pt idx="1515">
                        <c:v>75.900000000000006</c:v>
                      </c:pt>
                      <c:pt idx="1516">
                        <c:v>75.95</c:v>
                      </c:pt>
                      <c:pt idx="1517">
                        <c:v>76</c:v>
                      </c:pt>
                      <c:pt idx="1518">
                        <c:v>76.05</c:v>
                      </c:pt>
                      <c:pt idx="1519">
                        <c:v>76.099999999999994</c:v>
                      </c:pt>
                      <c:pt idx="1520">
                        <c:v>76.150000000000006</c:v>
                      </c:pt>
                      <c:pt idx="1521">
                        <c:v>76.2</c:v>
                      </c:pt>
                      <c:pt idx="1522">
                        <c:v>76.25</c:v>
                      </c:pt>
                      <c:pt idx="1523">
                        <c:v>76.3</c:v>
                      </c:pt>
                      <c:pt idx="1524">
                        <c:v>76.349999999999994</c:v>
                      </c:pt>
                      <c:pt idx="1525">
                        <c:v>76.400000000000006</c:v>
                      </c:pt>
                      <c:pt idx="1526">
                        <c:v>76.45</c:v>
                      </c:pt>
                      <c:pt idx="1527">
                        <c:v>76.5</c:v>
                      </c:pt>
                      <c:pt idx="1528">
                        <c:v>76.55</c:v>
                      </c:pt>
                      <c:pt idx="1529">
                        <c:v>76.599999999999994</c:v>
                      </c:pt>
                      <c:pt idx="1530">
                        <c:v>76.650000000000006</c:v>
                      </c:pt>
                      <c:pt idx="1531">
                        <c:v>76.7</c:v>
                      </c:pt>
                      <c:pt idx="1532">
                        <c:v>76.75</c:v>
                      </c:pt>
                      <c:pt idx="1533">
                        <c:v>76.8</c:v>
                      </c:pt>
                      <c:pt idx="1534">
                        <c:v>76.849999999999994</c:v>
                      </c:pt>
                      <c:pt idx="1535">
                        <c:v>76.900000000000006</c:v>
                      </c:pt>
                      <c:pt idx="1536">
                        <c:v>76.95</c:v>
                      </c:pt>
                      <c:pt idx="1537">
                        <c:v>77</c:v>
                      </c:pt>
                      <c:pt idx="1538">
                        <c:v>77.05</c:v>
                      </c:pt>
                      <c:pt idx="1539">
                        <c:v>77.099999999999994</c:v>
                      </c:pt>
                      <c:pt idx="1540">
                        <c:v>77.150000000000006</c:v>
                      </c:pt>
                      <c:pt idx="1541">
                        <c:v>77.2</c:v>
                      </c:pt>
                      <c:pt idx="1542">
                        <c:v>77.25</c:v>
                      </c:pt>
                      <c:pt idx="1543">
                        <c:v>77.3</c:v>
                      </c:pt>
                      <c:pt idx="1544">
                        <c:v>77.349999999999994</c:v>
                      </c:pt>
                      <c:pt idx="1545">
                        <c:v>77.400000000000006</c:v>
                      </c:pt>
                      <c:pt idx="1546">
                        <c:v>77.45</c:v>
                      </c:pt>
                      <c:pt idx="1547">
                        <c:v>77.5</c:v>
                      </c:pt>
                      <c:pt idx="1548">
                        <c:v>77.55</c:v>
                      </c:pt>
                      <c:pt idx="1549">
                        <c:v>77.599999999999994</c:v>
                      </c:pt>
                      <c:pt idx="1550">
                        <c:v>77.650000000000006</c:v>
                      </c:pt>
                      <c:pt idx="1551">
                        <c:v>77.7</c:v>
                      </c:pt>
                      <c:pt idx="1552">
                        <c:v>77.75</c:v>
                      </c:pt>
                      <c:pt idx="1553">
                        <c:v>77.8</c:v>
                      </c:pt>
                      <c:pt idx="1554">
                        <c:v>77.849999999999994</c:v>
                      </c:pt>
                      <c:pt idx="1555">
                        <c:v>77.900000000000006</c:v>
                      </c:pt>
                      <c:pt idx="1556">
                        <c:v>77.95</c:v>
                      </c:pt>
                      <c:pt idx="1557">
                        <c:v>78</c:v>
                      </c:pt>
                      <c:pt idx="1558">
                        <c:v>78.05</c:v>
                      </c:pt>
                      <c:pt idx="1559">
                        <c:v>78.099999999999994</c:v>
                      </c:pt>
                      <c:pt idx="1560">
                        <c:v>78.150000000000006</c:v>
                      </c:pt>
                      <c:pt idx="1561">
                        <c:v>78.2</c:v>
                      </c:pt>
                      <c:pt idx="1562">
                        <c:v>78.25</c:v>
                      </c:pt>
                      <c:pt idx="1563">
                        <c:v>78.3</c:v>
                      </c:pt>
                      <c:pt idx="1564">
                        <c:v>78.349999999999994</c:v>
                      </c:pt>
                      <c:pt idx="1565">
                        <c:v>78.400000000000006</c:v>
                      </c:pt>
                      <c:pt idx="1566">
                        <c:v>78.45</c:v>
                      </c:pt>
                      <c:pt idx="1567">
                        <c:v>78.5</c:v>
                      </c:pt>
                      <c:pt idx="1568">
                        <c:v>78.55</c:v>
                      </c:pt>
                      <c:pt idx="1569">
                        <c:v>78.599999999999994</c:v>
                      </c:pt>
                      <c:pt idx="1570">
                        <c:v>78.650000000000006</c:v>
                      </c:pt>
                      <c:pt idx="1571">
                        <c:v>78.7</c:v>
                      </c:pt>
                      <c:pt idx="1572">
                        <c:v>78.75</c:v>
                      </c:pt>
                      <c:pt idx="1573">
                        <c:v>78.8</c:v>
                      </c:pt>
                      <c:pt idx="1574">
                        <c:v>78.849999999999994</c:v>
                      </c:pt>
                      <c:pt idx="1575">
                        <c:v>78.900000000000006</c:v>
                      </c:pt>
                      <c:pt idx="1576">
                        <c:v>78.95</c:v>
                      </c:pt>
                      <c:pt idx="1577">
                        <c:v>79</c:v>
                      </c:pt>
                      <c:pt idx="1578">
                        <c:v>79.05</c:v>
                      </c:pt>
                      <c:pt idx="1579">
                        <c:v>79.099999999999994</c:v>
                      </c:pt>
                      <c:pt idx="1580">
                        <c:v>79.150000000000006</c:v>
                      </c:pt>
                      <c:pt idx="1581">
                        <c:v>79.2</c:v>
                      </c:pt>
                      <c:pt idx="1582">
                        <c:v>79.25</c:v>
                      </c:pt>
                      <c:pt idx="1583">
                        <c:v>79.3</c:v>
                      </c:pt>
                      <c:pt idx="1584">
                        <c:v>79.349999999999994</c:v>
                      </c:pt>
                      <c:pt idx="1585">
                        <c:v>79.400000000000006</c:v>
                      </c:pt>
                      <c:pt idx="1586">
                        <c:v>79.45</c:v>
                      </c:pt>
                      <c:pt idx="1587">
                        <c:v>79.5</c:v>
                      </c:pt>
                      <c:pt idx="1588">
                        <c:v>79.55</c:v>
                      </c:pt>
                      <c:pt idx="1589">
                        <c:v>79.599999999999994</c:v>
                      </c:pt>
                      <c:pt idx="1590">
                        <c:v>79.650000000000006</c:v>
                      </c:pt>
                      <c:pt idx="1591">
                        <c:v>79.7</c:v>
                      </c:pt>
                      <c:pt idx="1592">
                        <c:v>79.75</c:v>
                      </c:pt>
                      <c:pt idx="1593">
                        <c:v>79.8</c:v>
                      </c:pt>
                      <c:pt idx="1594">
                        <c:v>79.849999999999994</c:v>
                      </c:pt>
                      <c:pt idx="1595">
                        <c:v>79.900000000000006</c:v>
                      </c:pt>
                      <c:pt idx="1596">
                        <c:v>79.95</c:v>
                      </c:pt>
                      <c:pt idx="1597">
                        <c:v>80</c:v>
                      </c:pt>
                      <c:pt idx="1598">
                        <c:v>80.05</c:v>
                      </c:pt>
                      <c:pt idx="1599">
                        <c:v>80.099999999999994</c:v>
                      </c:pt>
                      <c:pt idx="1600">
                        <c:v>80.150000000000006</c:v>
                      </c:pt>
                      <c:pt idx="1601">
                        <c:v>80.2</c:v>
                      </c:pt>
                      <c:pt idx="1602">
                        <c:v>80.25</c:v>
                      </c:pt>
                      <c:pt idx="1603">
                        <c:v>80.3</c:v>
                      </c:pt>
                      <c:pt idx="1604">
                        <c:v>80.349999999999994</c:v>
                      </c:pt>
                      <c:pt idx="1605">
                        <c:v>80.400000000000006</c:v>
                      </c:pt>
                      <c:pt idx="1606">
                        <c:v>80.45</c:v>
                      </c:pt>
                      <c:pt idx="1607">
                        <c:v>80.5</c:v>
                      </c:pt>
                      <c:pt idx="1608">
                        <c:v>80.55</c:v>
                      </c:pt>
                      <c:pt idx="1609">
                        <c:v>80.599999999999994</c:v>
                      </c:pt>
                      <c:pt idx="1610">
                        <c:v>80.650000000000006</c:v>
                      </c:pt>
                      <c:pt idx="1611">
                        <c:v>80.7</c:v>
                      </c:pt>
                      <c:pt idx="1612">
                        <c:v>80.75</c:v>
                      </c:pt>
                      <c:pt idx="1613">
                        <c:v>80.8</c:v>
                      </c:pt>
                      <c:pt idx="1614">
                        <c:v>80.849999999999994</c:v>
                      </c:pt>
                      <c:pt idx="1615">
                        <c:v>80.900000000000006</c:v>
                      </c:pt>
                      <c:pt idx="1616">
                        <c:v>80.95</c:v>
                      </c:pt>
                      <c:pt idx="1617">
                        <c:v>81</c:v>
                      </c:pt>
                      <c:pt idx="1618">
                        <c:v>81.05</c:v>
                      </c:pt>
                      <c:pt idx="1619">
                        <c:v>81.099999999999994</c:v>
                      </c:pt>
                      <c:pt idx="1620">
                        <c:v>81.150000000000006</c:v>
                      </c:pt>
                      <c:pt idx="1621">
                        <c:v>81.2</c:v>
                      </c:pt>
                      <c:pt idx="1622">
                        <c:v>81.25</c:v>
                      </c:pt>
                      <c:pt idx="1623">
                        <c:v>81.3</c:v>
                      </c:pt>
                      <c:pt idx="1624">
                        <c:v>81.349999999999994</c:v>
                      </c:pt>
                      <c:pt idx="1625">
                        <c:v>81.400000000000006</c:v>
                      </c:pt>
                      <c:pt idx="1626">
                        <c:v>81.45</c:v>
                      </c:pt>
                      <c:pt idx="1627">
                        <c:v>81.5</c:v>
                      </c:pt>
                      <c:pt idx="1628">
                        <c:v>81.55</c:v>
                      </c:pt>
                      <c:pt idx="1629">
                        <c:v>81.599999999999994</c:v>
                      </c:pt>
                      <c:pt idx="1630">
                        <c:v>81.650000000000006</c:v>
                      </c:pt>
                      <c:pt idx="1631">
                        <c:v>81.7</c:v>
                      </c:pt>
                      <c:pt idx="1632">
                        <c:v>81.75</c:v>
                      </c:pt>
                      <c:pt idx="1633">
                        <c:v>81.8</c:v>
                      </c:pt>
                      <c:pt idx="1634">
                        <c:v>81.849999999999994</c:v>
                      </c:pt>
                      <c:pt idx="1635">
                        <c:v>81.900000000000006</c:v>
                      </c:pt>
                      <c:pt idx="1636">
                        <c:v>81.95</c:v>
                      </c:pt>
                      <c:pt idx="1637">
                        <c:v>82</c:v>
                      </c:pt>
                      <c:pt idx="1638">
                        <c:v>82.05</c:v>
                      </c:pt>
                      <c:pt idx="1639">
                        <c:v>82.1</c:v>
                      </c:pt>
                      <c:pt idx="1640">
                        <c:v>82.15</c:v>
                      </c:pt>
                      <c:pt idx="1641">
                        <c:v>82.2</c:v>
                      </c:pt>
                      <c:pt idx="1642">
                        <c:v>82.25</c:v>
                      </c:pt>
                      <c:pt idx="1643">
                        <c:v>82.3</c:v>
                      </c:pt>
                      <c:pt idx="1644">
                        <c:v>82.35</c:v>
                      </c:pt>
                      <c:pt idx="1645">
                        <c:v>82.4</c:v>
                      </c:pt>
                      <c:pt idx="1646">
                        <c:v>82.45</c:v>
                      </c:pt>
                      <c:pt idx="1647">
                        <c:v>82.5</c:v>
                      </c:pt>
                      <c:pt idx="1648">
                        <c:v>82.55</c:v>
                      </c:pt>
                      <c:pt idx="1649">
                        <c:v>82.6</c:v>
                      </c:pt>
                      <c:pt idx="1650">
                        <c:v>82.65</c:v>
                      </c:pt>
                      <c:pt idx="1651">
                        <c:v>82.7</c:v>
                      </c:pt>
                      <c:pt idx="1652">
                        <c:v>82.75</c:v>
                      </c:pt>
                      <c:pt idx="1653">
                        <c:v>82.8</c:v>
                      </c:pt>
                      <c:pt idx="1654">
                        <c:v>82.85</c:v>
                      </c:pt>
                      <c:pt idx="1655">
                        <c:v>82.9</c:v>
                      </c:pt>
                      <c:pt idx="1656">
                        <c:v>82.95</c:v>
                      </c:pt>
                      <c:pt idx="1657">
                        <c:v>83</c:v>
                      </c:pt>
                      <c:pt idx="1658">
                        <c:v>83.05</c:v>
                      </c:pt>
                      <c:pt idx="1659">
                        <c:v>83.1</c:v>
                      </c:pt>
                      <c:pt idx="1660">
                        <c:v>83.15</c:v>
                      </c:pt>
                      <c:pt idx="1661">
                        <c:v>83.2</c:v>
                      </c:pt>
                      <c:pt idx="1662">
                        <c:v>83.25</c:v>
                      </c:pt>
                      <c:pt idx="1663">
                        <c:v>83.3</c:v>
                      </c:pt>
                      <c:pt idx="1664">
                        <c:v>83.35</c:v>
                      </c:pt>
                      <c:pt idx="1665">
                        <c:v>83.4</c:v>
                      </c:pt>
                      <c:pt idx="1666">
                        <c:v>83.45</c:v>
                      </c:pt>
                      <c:pt idx="1667">
                        <c:v>83.5</c:v>
                      </c:pt>
                      <c:pt idx="1668">
                        <c:v>83.55</c:v>
                      </c:pt>
                      <c:pt idx="1669">
                        <c:v>83.6</c:v>
                      </c:pt>
                      <c:pt idx="1670">
                        <c:v>83.65</c:v>
                      </c:pt>
                      <c:pt idx="1671">
                        <c:v>83.7</c:v>
                      </c:pt>
                      <c:pt idx="1672">
                        <c:v>83.75</c:v>
                      </c:pt>
                      <c:pt idx="1673">
                        <c:v>83.8</c:v>
                      </c:pt>
                      <c:pt idx="1674">
                        <c:v>83.85</c:v>
                      </c:pt>
                      <c:pt idx="1675">
                        <c:v>83.9</c:v>
                      </c:pt>
                      <c:pt idx="1676">
                        <c:v>83.95</c:v>
                      </c:pt>
                      <c:pt idx="1677">
                        <c:v>84</c:v>
                      </c:pt>
                      <c:pt idx="1678">
                        <c:v>84.05</c:v>
                      </c:pt>
                      <c:pt idx="1679">
                        <c:v>84.1</c:v>
                      </c:pt>
                      <c:pt idx="1680">
                        <c:v>84.15</c:v>
                      </c:pt>
                      <c:pt idx="1681">
                        <c:v>84.2</c:v>
                      </c:pt>
                      <c:pt idx="1682">
                        <c:v>84.25</c:v>
                      </c:pt>
                      <c:pt idx="1683">
                        <c:v>84.3</c:v>
                      </c:pt>
                      <c:pt idx="1684">
                        <c:v>84.35</c:v>
                      </c:pt>
                      <c:pt idx="1685">
                        <c:v>84.4</c:v>
                      </c:pt>
                      <c:pt idx="1686">
                        <c:v>84.45</c:v>
                      </c:pt>
                      <c:pt idx="1687">
                        <c:v>84.5</c:v>
                      </c:pt>
                      <c:pt idx="1688">
                        <c:v>84.55</c:v>
                      </c:pt>
                      <c:pt idx="1689">
                        <c:v>84.6</c:v>
                      </c:pt>
                      <c:pt idx="1690">
                        <c:v>84.65</c:v>
                      </c:pt>
                      <c:pt idx="1691">
                        <c:v>84.7</c:v>
                      </c:pt>
                      <c:pt idx="1692">
                        <c:v>84.75</c:v>
                      </c:pt>
                      <c:pt idx="1693">
                        <c:v>84.8</c:v>
                      </c:pt>
                      <c:pt idx="1694">
                        <c:v>84.85</c:v>
                      </c:pt>
                      <c:pt idx="1695">
                        <c:v>84.9</c:v>
                      </c:pt>
                      <c:pt idx="1696">
                        <c:v>84.95</c:v>
                      </c:pt>
                      <c:pt idx="1697">
                        <c:v>85</c:v>
                      </c:pt>
                      <c:pt idx="1698">
                        <c:v>85.05</c:v>
                      </c:pt>
                      <c:pt idx="1699">
                        <c:v>85.1</c:v>
                      </c:pt>
                      <c:pt idx="1700">
                        <c:v>85.15</c:v>
                      </c:pt>
                      <c:pt idx="1701">
                        <c:v>85.2</c:v>
                      </c:pt>
                      <c:pt idx="1702">
                        <c:v>85.25</c:v>
                      </c:pt>
                      <c:pt idx="1703">
                        <c:v>85.3</c:v>
                      </c:pt>
                      <c:pt idx="1704">
                        <c:v>85.35</c:v>
                      </c:pt>
                      <c:pt idx="1705">
                        <c:v>85.4</c:v>
                      </c:pt>
                      <c:pt idx="1706">
                        <c:v>85.45</c:v>
                      </c:pt>
                      <c:pt idx="1707">
                        <c:v>85.5</c:v>
                      </c:pt>
                      <c:pt idx="1708">
                        <c:v>85.55</c:v>
                      </c:pt>
                      <c:pt idx="1709">
                        <c:v>85.6</c:v>
                      </c:pt>
                      <c:pt idx="1710">
                        <c:v>85.65</c:v>
                      </c:pt>
                      <c:pt idx="1711">
                        <c:v>85.7</c:v>
                      </c:pt>
                      <c:pt idx="1712">
                        <c:v>85.75</c:v>
                      </c:pt>
                      <c:pt idx="1713">
                        <c:v>85.8</c:v>
                      </c:pt>
                      <c:pt idx="1714">
                        <c:v>85.85</c:v>
                      </c:pt>
                      <c:pt idx="1715">
                        <c:v>85.9</c:v>
                      </c:pt>
                      <c:pt idx="1716">
                        <c:v>85.95</c:v>
                      </c:pt>
                      <c:pt idx="1717">
                        <c:v>86</c:v>
                      </c:pt>
                      <c:pt idx="1718">
                        <c:v>86.05</c:v>
                      </c:pt>
                      <c:pt idx="1719">
                        <c:v>86.1</c:v>
                      </c:pt>
                      <c:pt idx="1720">
                        <c:v>86.15</c:v>
                      </c:pt>
                      <c:pt idx="1721">
                        <c:v>86.2</c:v>
                      </c:pt>
                      <c:pt idx="1722">
                        <c:v>86.25</c:v>
                      </c:pt>
                      <c:pt idx="1723">
                        <c:v>86.3</c:v>
                      </c:pt>
                      <c:pt idx="1724">
                        <c:v>86.35</c:v>
                      </c:pt>
                      <c:pt idx="1725">
                        <c:v>86.4</c:v>
                      </c:pt>
                      <c:pt idx="1726">
                        <c:v>86.45</c:v>
                      </c:pt>
                      <c:pt idx="1727">
                        <c:v>86.5</c:v>
                      </c:pt>
                      <c:pt idx="1728">
                        <c:v>86.55</c:v>
                      </c:pt>
                      <c:pt idx="1729">
                        <c:v>86.6</c:v>
                      </c:pt>
                      <c:pt idx="1730">
                        <c:v>86.65</c:v>
                      </c:pt>
                      <c:pt idx="1731">
                        <c:v>86.7</c:v>
                      </c:pt>
                      <c:pt idx="1732">
                        <c:v>86.75</c:v>
                      </c:pt>
                      <c:pt idx="1733">
                        <c:v>86.8</c:v>
                      </c:pt>
                      <c:pt idx="1734">
                        <c:v>86.85</c:v>
                      </c:pt>
                      <c:pt idx="1735">
                        <c:v>86.9</c:v>
                      </c:pt>
                      <c:pt idx="1736">
                        <c:v>86.95</c:v>
                      </c:pt>
                      <c:pt idx="1737">
                        <c:v>87</c:v>
                      </c:pt>
                      <c:pt idx="1738">
                        <c:v>87.05</c:v>
                      </c:pt>
                      <c:pt idx="1739">
                        <c:v>87.1</c:v>
                      </c:pt>
                      <c:pt idx="1740">
                        <c:v>87.15</c:v>
                      </c:pt>
                      <c:pt idx="1741">
                        <c:v>87.2</c:v>
                      </c:pt>
                      <c:pt idx="1742">
                        <c:v>87.25</c:v>
                      </c:pt>
                      <c:pt idx="1743">
                        <c:v>87.3</c:v>
                      </c:pt>
                      <c:pt idx="1744">
                        <c:v>87.35</c:v>
                      </c:pt>
                      <c:pt idx="1745">
                        <c:v>87.4</c:v>
                      </c:pt>
                      <c:pt idx="1746">
                        <c:v>87.45</c:v>
                      </c:pt>
                      <c:pt idx="1747">
                        <c:v>87.5</c:v>
                      </c:pt>
                      <c:pt idx="1748">
                        <c:v>87.55</c:v>
                      </c:pt>
                      <c:pt idx="1749">
                        <c:v>87.6</c:v>
                      </c:pt>
                      <c:pt idx="1750">
                        <c:v>87.65</c:v>
                      </c:pt>
                      <c:pt idx="1751">
                        <c:v>87.7</c:v>
                      </c:pt>
                      <c:pt idx="1752">
                        <c:v>87.75</c:v>
                      </c:pt>
                      <c:pt idx="1753">
                        <c:v>87.8</c:v>
                      </c:pt>
                      <c:pt idx="1754">
                        <c:v>87.85</c:v>
                      </c:pt>
                      <c:pt idx="1755">
                        <c:v>87.9</c:v>
                      </c:pt>
                      <c:pt idx="1756">
                        <c:v>87.95</c:v>
                      </c:pt>
                      <c:pt idx="1757">
                        <c:v>88</c:v>
                      </c:pt>
                      <c:pt idx="1758">
                        <c:v>88.05</c:v>
                      </c:pt>
                      <c:pt idx="1759">
                        <c:v>88.1</c:v>
                      </c:pt>
                      <c:pt idx="1760">
                        <c:v>88.15</c:v>
                      </c:pt>
                      <c:pt idx="1761">
                        <c:v>88.2</c:v>
                      </c:pt>
                      <c:pt idx="1762">
                        <c:v>88.25</c:v>
                      </c:pt>
                      <c:pt idx="1763">
                        <c:v>88.3</c:v>
                      </c:pt>
                      <c:pt idx="1764">
                        <c:v>88.35</c:v>
                      </c:pt>
                      <c:pt idx="1765">
                        <c:v>88.4</c:v>
                      </c:pt>
                      <c:pt idx="1766">
                        <c:v>88.45</c:v>
                      </c:pt>
                      <c:pt idx="1767">
                        <c:v>88.5</c:v>
                      </c:pt>
                      <c:pt idx="1768">
                        <c:v>88.55</c:v>
                      </c:pt>
                      <c:pt idx="1769">
                        <c:v>88.6</c:v>
                      </c:pt>
                      <c:pt idx="1770">
                        <c:v>88.65</c:v>
                      </c:pt>
                      <c:pt idx="1771">
                        <c:v>88.7</c:v>
                      </c:pt>
                      <c:pt idx="1772">
                        <c:v>88.75</c:v>
                      </c:pt>
                      <c:pt idx="1773">
                        <c:v>88.8</c:v>
                      </c:pt>
                      <c:pt idx="1774">
                        <c:v>88.85</c:v>
                      </c:pt>
                      <c:pt idx="1775">
                        <c:v>88.9</c:v>
                      </c:pt>
                      <c:pt idx="1776">
                        <c:v>88.95</c:v>
                      </c:pt>
                      <c:pt idx="1777">
                        <c:v>89</c:v>
                      </c:pt>
                      <c:pt idx="1778">
                        <c:v>89.05</c:v>
                      </c:pt>
                      <c:pt idx="1779">
                        <c:v>89.1</c:v>
                      </c:pt>
                      <c:pt idx="1780">
                        <c:v>89.15</c:v>
                      </c:pt>
                      <c:pt idx="1781">
                        <c:v>89.2</c:v>
                      </c:pt>
                      <c:pt idx="1782">
                        <c:v>89.25</c:v>
                      </c:pt>
                      <c:pt idx="1783">
                        <c:v>89.3</c:v>
                      </c:pt>
                      <c:pt idx="1784">
                        <c:v>89.35</c:v>
                      </c:pt>
                      <c:pt idx="1785">
                        <c:v>89.4</c:v>
                      </c:pt>
                      <c:pt idx="1786">
                        <c:v>89.45</c:v>
                      </c:pt>
                      <c:pt idx="1787">
                        <c:v>89.5</c:v>
                      </c:pt>
                      <c:pt idx="1788">
                        <c:v>89.55</c:v>
                      </c:pt>
                      <c:pt idx="1789">
                        <c:v>89.6</c:v>
                      </c:pt>
                      <c:pt idx="1790">
                        <c:v>89.65</c:v>
                      </c:pt>
                      <c:pt idx="1791">
                        <c:v>89.7</c:v>
                      </c:pt>
                      <c:pt idx="1792">
                        <c:v>89.75</c:v>
                      </c:pt>
                      <c:pt idx="1793">
                        <c:v>89.8</c:v>
                      </c:pt>
                      <c:pt idx="1794">
                        <c:v>89.85</c:v>
                      </c:pt>
                      <c:pt idx="1795">
                        <c:v>89.9</c:v>
                      </c:pt>
                      <c:pt idx="1796">
                        <c:v>89.95</c:v>
                      </c:pt>
                      <c:pt idx="1797">
                        <c:v>90</c:v>
                      </c:pt>
                      <c:pt idx="1798">
                        <c:v>90.05</c:v>
                      </c:pt>
                      <c:pt idx="1799">
                        <c:v>90.1</c:v>
                      </c:pt>
                      <c:pt idx="1800">
                        <c:v>90.15</c:v>
                      </c:pt>
                      <c:pt idx="1801">
                        <c:v>90.2</c:v>
                      </c:pt>
                      <c:pt idx="1802">
                        <c:v>90.25</c:v>
                      </c:pt>
                      <c:pt idx="1803">
                        <c:v>90.3</c:v>
                      </c:pt>
                      <c:pt idx="1804">
                        <c:v>90.35</c:v>
                      </c:pt>
                      <c:pt idx="1805">
                        <c:v>90.4</c:v>
                      </c:pt>
                      <c:pt idx="1806">
                        <c:v>90.45</c:v>
                      </c:pt>
                      <c:pt idx="1807">
                        <c:v>90.5</c:v>
                      </c:pt>
                      <c:pt idx="1808">
                        <c:v>90.55</c:v>
                      </c:pt>
                      <c:pt idx="1809">
                        <c:v>90.6</c:v>
                      </c:pt>
                      <c:pt idx="1810">
                        <c:v>90.65</c:v>
                      </c:pt>
                      <c:pt idx="1811">
                        <c:v>90.7</c:v>
                      </c:pt>
                      <c:pt idx="1812">
                        <c:v>90.75</c:v>
                      </c:pt>
                      <c:pt idx="1813">
                        <c:v>90.8</c:v>
                      </c:pt>
                      <c:pt idx="1814">
                        <c:v>90.85</c:v>
                      </c:pt>
                      <c:pt idx="1815">
                        <c:v>90.9</c:v>
                      </c:pt>
                      <c:pt idx="1816">
                        <c:v>90.95</c:v>
                      </c:pt>
                      <c:pt idx="1817">
                        <c:v>91</c:v>
                      </c:pt>
                      <c:pt idx="1818">
                        <c:v>91.05</c:v>
                      </c:pt>
                      <c:pt idx="1819">
                        <c:v>91.1</c:v>
                      </c:pt>
                      <c:pt idx="1820">
                        <c:v>91.15</c:v>
                      </c:pt>
                      <c:pt idx="1821">
                        <c:v>91.2</c:v>
                      </c:pt>
                      <c:pt idx="1822">
                        <c:v>91.25</c:v>
                      </c:pt>
                      <c:pt idx="1823">
                        <c:v>91.3</c:v>
                      </c:pt>
                      <c:pt idx="1824">
                        <c:v>91.35</c:v>
                      </c:pt>
                      <c:pt idx="1825">
                        <c:v>91.4</c:v>
                      </c:pt>
                      <c:pt idx="1826">
                        <c:v>91.45</c:v>
                      </c:pt>
                      <c:pt idx="1827">
                        <c:v>91.5</c:v>
                      </c:pt>
                      <c:pt idx="1828">
                        <c:v>91.55</c:v>
                      </c:pt>
                      <c:pt idx="1829">
                        <c:v>91.6</c:v>
                      </c:pt>
                      <c:pt idx="1830">
                        <c:v>91.65</c:v>
                      </c:pt>
                      <c:pt idx="1831">
                        <c:v>91.7</c:v>
                      </c:pt>
                      <c:pt idx="1832">
                        <c:v>91.75</c:v>
                      </c:pt>
                      <c:pt idx="1833">
                        <c:v>91.8</c:v>
                      </c:pt>
                      <c:pt idx="1834">
                        <c:v>91.85</c:v>
                      </c:pt>
                      <c:pt idx="1835">
                        <c:v>91.9</c:v>
                      </c:pt>
                      <c:pt idx="1836">
                        <c:v>91.95</c:v>
                      </c:pt>
                      <c:pt idx="1837">
                        <c:v>92</c:v>
                      </c:pt>
                      <c:pt idx="1838">
                        <c:v>92.05</c:v>
                      </c:pt>
                      <c:pt idx="1839">
                        <c:v>92.1</c:v>
                      </c:pt>
                      <c:pt idx="1840">
                        <c:v>92.15</c:v>
                      </c:pt>
                      <c:pt idx="1841">
                        <c:v>92.2</c:v>
                      </c:pt>
                      <c:pt idx="1842">
                        <c:v>92.25</c:v>
                      </c:pt>
                      <c:pt idx="1843">
                        <c:v>92.3</c:v>
                      </c:pt>
                      <c:pt idx="1844">
                        <c:v>92.35</c:v>
                      </c:pt>
                      <c:pt idx="1845">
                        <c:v>92.4</c:v>
                      </c:pt>
                      <c:pt idx="1846">
                        <c:v>92.45</c:v>
                      </c:pt>
                      <c:pt idx="1847">
                        <c:v>92.5</c:v>
                      </c:pt>
                      <c:pt idx="1848">
                        <c:v>92.55</c:v>
                      </c:pt>
                      <c:pt idx="1849">
                        <c:v>92.6</c:v>
                      </c:pt>
                      <c:pt idx="1850">
                        <c:v>92.65</c:v>
                      </c:pt>
                      <c:pt idx="1851">
                        <c:v>92.7</c:v>
                      </c:pt>
                      <c:pt idx="1852">
                        <c:v>92.75</c:v>
                      </c:pt>
                      <c:pt idx="1853">
                        <c:v>92.8</c:v>
                      </c:pt>
                      <c:pt idx="1854">
                        <c:v>92.85</c:v>
                      </c:pt>
                      <c:pt idx="1855">
                        <c:v>92.9</c:v>
                      </c:pt>
                      <c:pt idx="1856">
                        <c:v>92.95</c:v>
                      </c:pt>
                      <c:pt idx="1857">
                        <c:v>93</c:v>
                      </c:pt>
                      <c:pt idx="1858">
                        <c:v>93.05</c:v>
                      </c:pt>
                      <c:pt idx="1859">
                        <c:v>93.1</c:v>
                      </c:pt>
                      <c:pt idx="1860">
                        <c:v>93.15</c:v>
                      </c:pt>
                      <c:pt idx="1861">
                        <c:v>93.2</c:v>
                      </c:pt>
                      <c:pt idx="1862">
                        <c:v>93.25</c:v>
                      </c:pt>
                      <c:pt idx="1863">
                        <c:v>93.3</c:v>
                      </c:pt>
                      <c:pt idx="1864">
                        <c:v>93.35</c:v>
                      </c:pt>
                      <c:pt idx="1865">
                        <c:v>93.4</c:v>
                      </c:pt>
                      <c:pt idx="1866">
                        <c:v>93.45</c:v>
                      </c:pt>
                      <c:pt idx="1867">
                        <c:v>93.5</c:v>
                      </c:pt>
                      <c:pt idx="1868">
                        <c:v>93.55</c:v>
                      </c:pt>
                      <c:pt idx="1869">
                        <c:v>93.6</c:v>
                      </c:pt>
                      <c:pt idx="1870">
                        <c:v>93.65</c:v>
                      </c:pt>
                      <c:pt idx="1871">
                        <c:v>93.7</c:v>
                      </c:pt>
                      <c:pt idx="1872">
                        <c:v>93.75</c:v>
                      </c:pt>
                      <c:pt idx="1873">
                        <c:v>93.8</c:v>
                      </c:pt>
                      <c:pt idx="1874">
                        <c:v>93.85</c:v>
                      </c:pt>
                      <c:pt idx="1875">
                        <c:v>93.9</c:v>
                      </c:pt>
                      <c:pt idx="1876">
                        <c:v>93.95</c:v>
                      </c:pt>
                      <c:pt idx="1877">
                        <c:v>94</c:v>
                      </c:pt>
                      <c:pt idx="1878">
                        <c:v>94.05</c:v>
                      </c:pt>
                      <c:pt idx="1879">
                        <c:v>94.1</c:v>
                      </c:pt>
                      <c:pt idx="1880">
                        <c:v>94.15</c:v>
                      </c:pt>
                      <c:pt idx="1881">
                        <c:v>94.2</c:v>
                      </c:pt>
                      <c:pt idx="1882">
                        <c:v>94.25</c:v>
                      </c:pt>
                      <c:pt idx="1883">
                        <c:v>94.3</c:v>
                      </c:pt>
                      <c:pt idx="1884">
                        <c:v>94.35</c:v>
                      </c:pt>
                      <c:pt idx="1885">
                        <c:v>94.4</c:v>
                      </c:pt>
                      <c:pt idx="1886">
                        <c:v>94.45</c:v>
                      </c:pt>
                      <c:pt idx="1887">
                        <c:v>94.5</c:v>
                      </c:pt>
                      <c:pt idx="1888">
                        <c:v>94.55</c:v>
                      </c:pt>
                      <c:pt idx="1889">
                        <c:v>94.6</c:v>
                      </c:pt>
                      <c:pt idx="1890">
                        <c:v>94.65</c:v>
                      </c:pt>
                      <c:pt idx="1891">
                        <c:v>94.7</c:v>
                      </c:pt>
                      <c:pt idx="1892">
                        <c:v>94.75</c:v>
                      </c:pt>
                      <c:pt idx="1893">
                        <c:v>94.8</c:v>
                      </c:pt>
                      <c:pt idx="1894">
                        <c:v>94.85</c:v>
                      </c:pt>
                      <c:pt idx="1895">
                        <c:v>94.9</c:v>
                      </c:pt>
                      <c:pt idx="1896">
                        <c:v>94.95</c:v>
                      </c:pt>
                      <c:pt idx="1897">
                        <c:v>95</c:v>
                      </c:pt>
                      <c:pt idx="1898">
                        <c:v>95.05</c:v>
                      </c:pt>
                      <c:pt idx="1899">
                        <c:v>95.1</c:v>
                      </c:pt>
                      <c:pt idx="1900">
                        <c:v>95.15</c:v>
                      </c:pt>
                      <c:pt idx="1901">
                        <c:v>95.2</c:v>
                      </c:pt>
                      <c:pt idx="1902">
                        <c:v>95.25</c:v>
                      </c:pt>
                      <c:pt idx="1903">
                        <c:v>95.3</c:v>
                      </c:pt>
                      <c:pt idx="1904">
                        <c:v>95.35</c:v>
                      </c:pt>
                      <c:pt idx="1905">
                        <c:v>95.4</c:v>
                      </c:pt>
                      <c:pt idx="1906">
                        <c:v>95.45</c:v>
                      </c:pt>
                      <c:pt idx="1907">
                        <c:v>95.5</c:v>
                      </c:pt>
                      <c:pt idx="1908">
                        <c:v>95.55</c:v>
                      </c:pt>
                      <c:pt idx="1909">
                        <c:v>95.6</c:v>
                      </c:pt>
                      <c:pt idx="1910">
                        <c:v>95.65</c:v>
                      </c:pt>
                      <c:pt idx="1911">
                        <c:v>95.7</c:v>
                      </c:pt>
                      <c:pt idx="1912">
                        <c:v>95.75</c:v>
                      </c:pt>
                      <c:pt idx="1913">
                        <c:v>95.8</c:v>
                      </c:pt>
                      <c:pt idx="1914">
                        <c:v>95.85</c:v>
                      </c:pt>
                      <c:pt idx="1915">
                        <c:v>95.9</c:v>
                      </c:pt>
                      <c:pt idx="1916">
                        <c:v>95.95</c:v>
                      </c:pt>
                      <c:pt idx="1917">
                        <c:v>96</c:v>
                      </c:pt>
                      <c:pt idx="1918">
                        <c:v>96.05</c:v>
                      </c:pt>
                      <c:pt idx="1919">
                        <c:v>96.1</c:v>
                      </c:pt>
                      <c:pt idx="1920">
                        <c:v>96.15</c:v>
                      </c:pt>
                      <c:pt idx="1921">
                        <c:v>96.2</c:v>
                      </c:pt>
                      <c:pt idx="1922">
                        <c:v>96.25</c:v>
                      </c:pt>
                      <c:pt idx="1923">
                        <c:v>96.3</c:v>
                      </c:pt>
                      <c:pt idx="1924">
                        <c:v>96.35</c:v>
                      </c:pt>
                      <c:pt idx="1925">
                        <c:v>96.4</c:v>
                      </c:pt>
                      <c:pt idx="1926">
                        <c:v>96.45</c:v>
                      </c:pt>
                      <c:pt idx="1927">
                        <c:v>96.5</c:v>
                      </c:pt>
                      <c:pt idx="1928">
                        <c:v>96.55</c:v>
                      </c:pt>
                      <c:pt idx="1929">
                        <c:v>96.6</c:v>
                      </c:pt>
                      <c:pt idx="1930">
                        <c:v>96.65</c:v>
                      </c:pt>
                      <c:pt idx="1931">
                        <c:v>96.7</c:v>
                      </c:pt>
                      <c:pt idx="1932">
                        <c:v>96.75</c:v>
                      </c:pt>
                      <c:pt idx="1933">
                        <c:v>96.8</c:v>
                      </c:pt>
                      <c:pt idx="1934">
                        <c:v>96.85</c:v>
                      </c:pt>
                      <c:pt idx="1935">
                        <c:v>96.9</c:v>
                      </c:pt>
                      <c:pt idx="1936">
                        <c:v>96.95</c:v>
                      </c:pt>
                      <c:pt idx="1937">
                        <c:v>97</c:v>
                      </c:pt>
                      <c:pt idx="1938">
                        <c:v>97.05</c:v>
                      </c:pt>
                      <c:pt idx="1939">
                        <c:v>97.1</c:v>
                      </c:pt>
                      <c:pt idx="1940">
                        <c:v>97.15</c:v>
                      </c:pt>
                      <c:pt idx="1941">
                        <c:v>97.2</c:v>
                      </c:pt>
                      <c:pt idx="1942">
                        <c:v>97.25</c:v>
                      </c:pt>
                      <c:pt idx="1943">
                        <c:v>97.3</c:v>
                      </c:pt>
                      <c:pt idx="1944">
                        <c:v>97.35</c:v>
                      </c:pt>
                      <c:pt idx="1945">
                        <c:v>97.4</c:v>
                      </c:pt>
                      <c:pt idx="1946">
                        <c:v>97.45</c:v>
                      </c:pt>
                      <c:pt idx="1947">
                        <c:v>97.5</c:v>
                      </c:pt>
                      <c:pt idx="1948">
                        <c:v>97.55</c:v>
                      </c:pt>
                      <c:pt idx="1949">
                        <c:v>97.6</c:v>
                      </c:pt>
                      <c:pt idx="1950">
                        <c:v>97.65</c:v>
                      </c:pt>
                      <c:pt idx="1951">
                        <c:v>97.7</c:v>
                      </c:pt>
                      <c:pt idx="1952">
                        <c:v>97.75</c:v>
                      </c:pt>
                      <c:pt idx="1953">
                        <c:v>97.8</c:v>
                      </c:pt>
                      <c:pt idx="1954">
                        <c:v>97.85</c:v>
                      </c:pt>
                      <c:pt idx="1955">
                        <c:v>97.9</c:v>
                      </c:pt>
                      <c:pt idx="1956">
                        <c:v>97.95</c:v>
                      </c:pt>
                      <c:pt idx="1957">
                        <c:v>98</c:v>
                      </c:pt>
                      <c:pt idx="1958">
                        <c:v>98.05</c:v>
                      </c:pt>
                      <c:pt idx="1959">
                        <c:v>98.1</c:v>
                      </c:pt>
                      <c:pt idx="1960">
                        <c:v>98.15</c:v>
                      </c:pt>
                      <c:pt idx="1961">
                        <c:v>98.2</c:v>
                      </c:pt>
                      <c:pt idx="1962">
                        <c:v>98.25</c:v>
                      </c:pt>
                      <c:pt idx="1963">
                        <c:v>98.3</c:v>
                      </c:pt>
                      <c:pt idx="1964">
                        <c:v>98.35</c:v>
                      </c:pt>
                      <c:pt idx="1965">
                        <c:v>98.4</c:v>
                      </c:pt>
                      <c:pt idx="1966">
                        <c:v>98.45</c:v>
                      </c:pt>
                      <c:pt idx="1967">
                        <c:v>98.5</c:v>
                      </c:pt>
                      <c:pt idx="1968">
                        <c:v>98.55</c:v>
                      </c:pt>
                      <c:pt idx="1969">
                        <c:v>98.6</c:v>
                      </c:pt>
                      <c:pt idx="1970">
                        <c:v>98.65</c:v>
                      </c:pt>
                      <c:pt idx="1971">
                        <c:v>98.7</c:v>
                      </c:pt>
                      <c:pt idx="1972">
                        <c:v>98.75</c:v>
                      </c:pt>
                      <c:pt idx="1973">
                        <c:v>98.8</c:v>
                      </c:pt>
                      <c:pt idx="1974">
                        <c:v>98.85</c:v>
                      </c:pt>
                      <c:pt idx="1975">
                        <c:v>98.9</c:v>
                      </c:pt>
                      <c:pt idx="1976">
                        <c:v>98.95</c:v>
                      </c:pt>
                      <c:pt idx="1977">
                        <c:v>99</c:v>
                      </c:pt>
                      <c:pt idx="1978">
                        <c:v>99.05</c:v>
                      </c:pt>
                      <c:pt idx="1979">
                        <c:v>99.1</c:v>
                      </c:pt>
                      <c:pt idx="1980">
                        <c:v>99.15</c:v>
                      </c:pt>
                      <c:pt idx="1981">
                        <c:v>99.2</c:v>
                      </c:pt>
                      <c:pt idx="1982">
                        <c:v>99.25</c:v>
                      </c:pt>
                      <c:pt idx="1983">
                        <c:v>99.3</c:v>
                      </c:pt>
                      <c:pt idx="1984">
                        <c:v>99.35</c:v>
                      </c:pt>
                      <c:pt idx="1985">
                        <c:v>99.4</c:v>
                      </c:pt>
                      <c:pt idx="1986">
                        <c:v>99.45</c:v>
                      </c:pt>
                      <c:pt idx="1987">
                        <c:v>99.5</c:v>
                      </c:pt>
                      <c:pt idx="1988">
                        <c:v>99.55</c:v>
                      </c:pt>
                      <c:pt idx="1989">
                        <c:v>99.6</c:v>
                      </c:pt>
                      <c:pt idx="1990">
                        <c:v>99.65</c:v>
                      </c:pt>
                      <c:pt idx="1991">
                        <c:v>99.7</c:v>
                      </c:pt>
                      <c:pt idx="1992">
                        <c:v>99.75</c:v>
                      </c:pt>
                      <c:pt idx="1993">
                        <c:v>99.8</c:v>
                      </c:pt>
                      <c:pt idx="1994">
                        <c:v>99.85</c:v>
                      </c:pt>
                      <c:pt idx="1995">
                        <c:v>99.9</c:v>
                      </c:pt>
                      <c:pt idx="1996">
                        <c:v>99.95</c:v>
                      </c:pt>
                      <c:pt idx="1997">
                        <c:v>100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Значения!$K$5:$K$2002</c15:sqref>
                        </c15:formulaRef>
                      </c:ext>
                    </c:extLst>
                    <c:numCache>
                      <c:formatCode>0.00E+00</c:formatCode>
                      <c:ptCount val="1998"/>
                      <c:pt idx="0">
                        <c:v>2.1247935700000002E-11</c:v>
                      </c:pt>
                      <c:pt idx="1">
                        <c:v>1.752523821E-11</c:v>
                      </c:pt>
                      <c:pt idx="2">
                        <c:v>1.313559851E-11</c:v>
                      </c:pt>
                      <c:pt idx="3">
                        <c:v>1.0794081770000001E-11</c:v>
                      </c:pt>
                      <c:pt idx="4">
                        <c:v>1.2036463840000001E-11</c:v>
                      </c:pt>
                      <c:pt idx="5">
                        <c:v>1.063628005E-11</c:v>
                      </c:pt>
                      <c:pt idx="6">
                        <c:v>1.241890445E-11</c:v>
                      </c:pt>
                      <c:pt idx="7">
                        <c:v>8.9704589239999999E-12</c:v>
                      </c:pt>
                      <c:pt idx="8">
                        <c:v>7.1505405760000002E-12</c:v>
                      </c:pt>
                      <c:pt idx="9">
                        <c:v>6.3976341590000002E-12</c:v>
                      </c:pt>
                      <c:pt idx="10">
                        <c:v>8.1754446960000002E-12</c:v>
                      </c:pt>
                      <c:pt idx="11">
                        <c:v>9.8469921449999992E-12</c:v>
                      </c:pt>
                      <c:pt idx="12">
                        <c:v>7.5846932899999999E-12</c:v>
                      </c:pt>
                      <c:pt idx="13">
                        <c:v>9.5897508680000003E-12</c:v>
                      </c:pt>
                      <c:pt idx="14">
                        <c:v>1.130773079E-11</c:v>
                      </c:pt>
                      <c:pt idx="15">
                        <c:v>1.198331625E-11</c:v>
                      </c:pt>
                      <c:pt idx="16">
                        <c:v>1.1655304499999999E-10</c:v>
                      </c:pt>
                      <c:pt idx="17">
                        <c:v>2.7688307199999999E-10</c:v>
                      </c:pt>
                      <c:pt idx="18">
                        <c:v>4.2749917489999998E-10</c:v>
                      </c:pt>
                      <c:pt idx="19">
                        <c:v>4.2288586519999998E-10</c:v>
                      </c:pt>
                      <c:pt idx="20">
                        <c:v>4.6658882310000002E-10</c:v>
                      </c:pt>
                      <c:pt idx="21">
                        <c:v>3.5954361709999998E-10</c:v>
                      </c:pt>
                      <c:pt idx="22">
                        <c:v>2.4846566469999999E-10</c:v>
                      </c:pt>
                      <c:pt idx="23">
                        <c:v>5.2547934750000001E-11</c:v>
                      </c:pt>
                      <c:pt idx="24">
                        <c:v>2.127399125E-11</c:v>
                      </c:pt>
                      <c:pt idx="25">
                        <c:v>1.9394706329999999E-11</c:v>
                      </c:pt>
                      <c:pt idx="26">
                        <c:v>1.5527759629999998E-11</c:v>
                      </c:pt>
                      <c:pt idx="27">
                        <c:v>2.7796530700000001E-11</c:v>
                      </c:pt>
                      <c:pt idx="28">
                        <c:v>3.1561260549999998E-11</c:v>
                      </c:pt>
                      <c:pt idx="29">
                        <c:v>6.8557291789999995E-11</c:v>
                      </c:pt>
                      <c:pt idx="30">
                        <c:v>1.146128123E-10</c:v>
                      </c:pt>
                      <c:pt idx="31">
                        <c:v>2.434027147E-10</c:v>
                      </c:pt>
                      <c:pt idx="32">
                        <c:v>2.063680338E-9</c:v>
                      </c:pt>
                      <c:pt idx="33">
                        <c:v>6.4695924170000002E-9</c:v>
                      </c:pt>
                      <c:pt idx="34">
                        <c:v>1.22727295E-8</c:v>
                      </c:pt>
                      <c:pt idx="35">
                        <c:v>1.7459109709999999E-8</c:v>
                      </c:pt>
                      <c:pt idx="36">
                        <c:v>2.038344249E-8</c:v>
                      </c:pt>
                      <c:pt idx="37">
                        <c:v>2.1680575559999998E-8</c:v>
                      </c:pt>
                      <c:pt idx="38">
                        <c:v>2.224316731E-8</c:v>
                      </c:pt>
                      <c:pt idx="39">
                        <c:v>2.194704685E-8</c:v>
                      </c:pt>
                      <c:pt idx="40">
                        <c:v>2.2123879620000001E-8</c:v>
                      </c:pt>
                      <c:pt idx="41">
                        <c:v>2.158241763E-8</c:v>
                      </c:pt>
                      <c:pt idx="42">
                        <c:v>2.102682828E-8</c:v>
                      </c:pt>
                      <c:pt idx="43">
                        <c:v>1.9373647579999999E-8</c:v>
                      </c:pt>
                      <c:pt idx="44">
                        <c:v>1.8462472440000001E-8</c:v>
                      </c:pt>
                      <c:pt idx="45">
                        <c:v>1.545445194E-8</c:v>
                      </c:pt>
                      <c:pt idx="46">
                        <c:v>1.188890586E-8</c:v>
                      </c:pt>
                      <c:pt idx="47">
                        <c:v>4.9165511660000002E-9</c:v>
                      </c:pt>
                      <c:pt idx="48">
                        <c:v>1.697775948E-10</c:v>
                      </c:pt>
                      <c:pt idx="49">
                        <c:v>8.506653715E-12</c:v>
                      </c:pt>
                      <c:pt idx="50">
                        <c:v>1.9511902939999998E-12</c:v>
                      </c:pt>
                      <c:pt idx="51">
                        <c:v>2.048900112E-12</c:v>
                      </c:pt>
                      <c:pt idx="52">
                        <c:v>9.7390693599999993E-13</c:v>
                      </c:pt>
                      <c:pt idx="53">
                        <c:v>2.8977417250000003E-14</c:v>
                      </c:pt>
                      <c:pt idx="54">
                        <c:v>7.4442134309999992E-15</c:v>
                      </c:pt>
                      <c:pt idx="55">
                        <c:v>2.8923996440000001E-12</c:v>
                      </c:pt>
                      <c:pt idx="56">
                        <c:v>2.4740845220000002E-12</c:v>
                      </c:pt>
                      <c:pt idx="57">
                        <c:v>5.8521889590000002E-12</c:v>
                      </c:pt>
                      <c:pt idx="58">
                        <c:v>5.522799666E-12</c:v>
                      </c:pt>
                      <c:pt idx="59">
                        <c:v>3.092280338E-12</c:v>
                      </c:pt>
                      <c:pt idx="60">
                        <c:v>3.9707421380000001E-12</c:v>
                      </c:pt>
                      <c:pt idx="61">
                        <c:v>3.8129248020000002E-12</c:v>
                      </c:pt>
                      <c:pt idx="62">
                        <c:v>2.737993643E-12</c:v>
                      </c:pt>
                      <c:pt idx="63">
                        <c:v>3.4944961420000002E-12</c:v>
                      </c:pt>
                      <c:pt idx="64">
                        <c:v>3.035213574E-12</c:v>
                      </c:pt>
                      <c:pt idx="65">
                        <c:v>1.604374402E-12</c:v>
                      </c:pt>
                      <c:pt idx="66">
                        <c:v>2.3696136199999999E-12</c:v>
                      </c:pt>
                      <c:pt idx="67">
                        <c:v>1.722074089E-12</c:v>
                      </c:pt>
                      <c:pt idx="68">
                        <c:v>1.0894607700000001E-12</c:v>
                      </c:pt>
                      <c:pt idx="69">
                        <c:v>4.9999999119999999E-15</c:v>
                      </c:pt>
                      <c:pt idx="70">
                        <c:v>2.9764656449999997E-14</c:v>
                      </c:pt>
                      <c:pt idx="71">
                        <c:v>3.9998137180000001E-13</c:v>
                      </c:pt>
                      <c:pt idx="72">
                        <c:v>4.9999999119999999E-15</c:v>
                      </c:pt>
                      <c:pt idx="73">
                        <c:v>4.9999999119999999E-15</c:v>
                      </c:pt>
                      <c:pt idx="74">
                        <c:v>4.0266726590000002E-13</c:v>
                      </c:pt>
                      <c:pt idx="75">
                        <c:v>4.9999999119999999E-15</c:v>
                      </c:pt>
                      <c:pt idx="76">
                        <c:v>3.6119073229999998E-13</c:v>
                      </c:pt>
                      <c:pt idx="77">
                        <c:v>4.9999999119999999E-15</c:v>
                      </c:pt>
                      <c:pt idx="78">
                        <c:v>4.9999999119999999E-15</c:v>
                      </c:pt>
                      <c:pt idx="79">
                        <c:v>2.180218896E-13</c:v>
                      </c:pt>
                      <c:pt idx="80">
                        <c:v>4.9999999119999999E-15</c:v>
                      </c:pt>
                      <c:pt idx="81">
                        <c:v>1.2761336040000001E-13</c:v>
                      </c:pt>
                      <c:pt idx="82">
                        <c:v>4.9999999119999999E-15</c:v>
                      </c:pt>
                      <c:pt idx="83">
                        <c:v>4.9999999119999999E-15</c:v>
                      </c:pt>
                      <c:pt idx="84">
                        <c:v>2.6585813630000001E-13</c:v>
                      </c:pt>
                      <c:pt idx="85">
                        <c:v>4.297574124E-13</c:v>
                      </c:pt>
                      <c:pt idx="86">
                        <c:v>4.9999999119999999E-15</c:v>
                      </c:pt>
                      <c:pt idx="87">
                        <c:v>4.9999999119999999E-15</c:v>
                      </c:pt>
                      <c:pt idx="88">
                        <c:v>4.1160472380000002E-13</c:v>
                      </c:pt>
                      <c:pt idx="89">
                        <c:v>9.9539387149999999E-13</c:v>
                      </c:pt>
                      <c:pt idx="90">
                        <c:v>2.4801412009999998E-13</c:v>
                      </c:pt>
                      <c:pt idx="91">
                        <c:v>1.7294889479999999E-13</c:v>
                      </c:pt>
                      <c:pt idx="92">
                        <c:v>4.9999999119999999E-15</c:v>
                      </c:pt>
                      <c:pt idx="93">
                        <c:v>8.7834850069999996E-14</c:v>
                      </c:pt>
                      <c:pt idx="94">
                        <c:v>4.9999999119999999E-15</c:v>
                      </c:pt>
                      <c:pt idx="95">
                        <c:v>4.9999999119999999E-15</c:v>
                      </c:pt>
                      <c:pt idx="96">
                        <c:v>4.9999999119999999E-15</c:v>
                      </c:pt>
                      <c:pt idx="97">
                        <c:v>1.6258180780000001E-14</c:v>
                      </c:pt>
                      <c:pt idx="98">
                        <c:v>4.9999999119999999E-15</c:v>
                      </c:pt>
                      <c:pt idx="99">
                        <c:v>4.9999999119999999E-15</c:v>
                      </c:pt>
                      <c:pt idx="100">
                        <c:v>4.9999999119999999E-15</c:v>
                      </c:pt>
                      <c:pt idx="101">
                        <c:v>4.9999999119999999E-15</c:v>
                      </c:pt>
                      <c:pt idx="102">
                        <c:v>4.9275172700000002E-13</c:v>
                      </c:pt>
                      <c:pt idx="103">
                        <c:v>4.9999999119999999E-15</c:v>
                      </c:pt>
                      <c:pt idx="104">
                        <c:v>4.9999999119999999E-15</c:v>
                      </c:pt>
                      <c:pt idx="105">
                        <c:v>4.4502362949999999E-13</c:v>
                      </c:pt>
                      <c:pt idx="106">
                        <c:v>4.7964654169999997E-13</c:v>
                      </c:pt>
                      <c:pt idx="107">
                        <c:v>4.9999999119999999E-15</c:v>
                      </c:pt>
                      <c:pt idx="108">
                        <c:v>8.0063793049999995E-13</c:v>
                      </c:pt>
                      <c:pt idx="109">
                        <c:v>4.3293721470000001E-13</c:v>
                      </c:pt>
                      <c:pt idx="110">
                        <c:v>5.8035092569999995E-13</c:v>
                      </c:pt>
                      <c:pt idx="111">
                        <c:v>4.9999999119999999E-15</c:v>
                      </c:pt>
                      <c:pt idx="112">
                        <c:v>4.9999999119999999E-15</c:v>
                      </c:pt>
                      <c:pt idx="113">
                        <c:v>2.9390530810000002E-13</c:v>
                      </c:pt>
                      <c:pt idx="114">
                        <c:v>1.8140778589999999E-13</c:v>
                      </c:pt>
                      <c:pt idx="115">
                        <c:v>4.9999999119999999E-15</c:v>
                      </c:pt>
                      <c:pt idx="116">
                        <c:v>2.4937246279999997E-13</c:v>
                      </c:pt>
                      <c:pt idx="117">
                        <c:v>2.00533058E-13</c:v>
                      </c:pt>
                      <c:pt idx="118">
                        <c:v>2.239956809E-13</c:v>
                      </c:pt>
                      <c:pt idx="119">
                        <c:v>5.0056231950000004E-13</c:v>
                      </c:pt>
                      <c:pt idx="120">
                        <c:v>4.9999999119999999E-15</c:v>
                      </c:pt>
                      <c:pt idx="121">
                        <c:v>4.9999999119999999E-15</c:v>
                      </c:pt>
                      <c:pt idx="122">
                        <c:v>6.469109645E-13</c:v>
                      </c:pt>
                      <c:pt idx="123">
                        <c:v>4.9999999119999999E-15</c:v>
                      </c:pt>
                      <c:pt idx="124">
                        <c:v>9.6558676850000009E-13</c:v>
                      </c:pt>
                      <c:pt idx="125">
                        <c:v>4.9999999119999999E-15</c:v>
                      </c:pt>
                      <c:pt idx="126">
                        <c:v>4.9999999119999999E-15</c:v>
                      </c:pt>
                      <c:pt idx="127">
                        <c:v>3.038460867E-13</c:v>
                      </c:pt>
                      <c:pt idx="128">
                        <c:v>4.9999999119999999E-15</c:v>
                      </c:pt>
                      <c:pt idx="129">
                        <c:v>5.2440094370000002E-14</c:v>
                      </c:pt>
                      <c:pt idx="130">
                        <c:v>2.3837214750000001E-14</c:v>
                      </c:pt>
                      <c:pt idx="131">
                        <c:v>1.9074661560000001E-13</c:v>
                      </c:pt>
                      <c:pt idx="132">
                        <c:v>1.8242661070000001E-13</c:v>
                      </c:pt>
                      <c:pt idx="133">
                        <c:v>4.9999999119999999E-15</c:v>
                      </c:pt>
                      <c:pt idx="134">
                        <c:v>1.3648907309999999E-13</c:v>
                      </c:pt>
                      <c:pt idx="135">
                        <c:v>4.9999999119999999E-15</c:v>
                      </c:pt>
                      <c:pt idx="136">
                        <c:v>4.5434695499999998E-13</c:v>
                      </c:pt>
                      <c:pt idx="137">
                        <c:v>4.9999999119999999E-15</c:v>
                      </c:pt>
                      <c:pt idx="138">
                        <c:v>3.5913774120000001E-13</c:v>
                      </c:pt>
                      <c:pt idx="139">
                        <c:v>1.941579493E-13</c:v>
                      </c:pt>
                      <c:pt idx="140">
                        <c:v>7.8108044119999997E-13</c:v>
                      </c:pt>
                      <c:pt idx="141">
                        <c:v>4.6637162450000001E-13</c:v>
                      </c:pt>
                      <c:pt idx="142">
                        <c:v>4.9999999119999999E-15</c:v>
                      </c:pt>
                      <c:pt idx="143">
                        <c:v>5.6808507549999999E-14</c:v>
                      </c:pt>
                      <c:pt idx="144">
                        <c:v>5.0783265399999996E-13</c:v>
                      </c:pt>
                      <c:pt idx="145">
                        <c:v>4.9999999119999999E-15</c:v>
                      </c:pt>
                      <c:pt idx="146">
                        <c:v>1.732400681E-12</c:v>
                      </c:pt>
                      <c:pt idx="147">
                        <c:v>4.9999999119999999E-15</c:v>
                      </c:pt>
                      <c:pt idx="148">
                        <c:v>4.9999999119999999E-15</c:v>
                      </c:pt>
                      <c:pt idx="149">
                        <c:v>4.9999999119999999E-15</c:v>
                      </c:pt>
                      <c:pt idx="150">
                        <c:v>2.1704946869999999E-13</c:v>
                      </c:pt>
                      <c:pt idx="151">
                        <c:v>4.9999999119999999E-15</c:v>
                      </c:pt>
                      <c:pt idx="152">
                        <c:v>4.9999999119999999E-15</c:v>
                      </c:pt>
                      <c:pt idx="153">
                        <c:v>4.9999999119999999E-15</c:v>
                      </c:pt>
                      <c:pt idx="154">
                        <c:v>4.9999999119999999E-15</c:v>
                      </c:pt>
                      <c:pt idx="155">
                        <c:v>4.9999999119999999E-15</c:v>
                      </c:pt>
                      <c:pt idx="156">
                        <c:v>4.9999999119999999E-15</c:v>
                      </c:pt>
                      <c:pt idx="157">
                        <c:v>4.9999999119999999E-15</c:v>
                      </c:pt>
                      <c:pt idx="158">
                        <c:v>4.7733111949999996E-13</c:v>
                      </c:pt>
                      <c:pt idx="159">
                        <c:v>1.826580879E-13</c:v>
                      </c:pt>
                      <c:pt idx="160">
                        <c:v>2.5404954830000001E-13</c:v>
                      </c:pt>
                      <c:pt idx="161">
                        <c:v>4.9999999119999999E-15</c:v>
                      </c:pt>
                      <c:pt idx="162">
                        <c:v>4.9999999119999999E-15</c:v>
                      </c:pt>
                      <c:pt idx="163">
                        <c:v>1.5405526249999999E-13</c:v>
                      </c:pt>
                      <c:pt idx="164">
                        <c:v>4.9999999119999999E-15</c:v>
                      </c:pt>
                      <c:pt idx="165">
                        <c:v>1.7103484430000001E-13</c:v>
                      </c:pt>
                      <c:pt idx="166">
                        <c:v>7.8143551740000003E-13</c:v>
                      </c:pt>
                      <c:pt idx="167">
                        <c:v>4.9999999119999999E-15</c:v>
                      </c:pt>
                      <c:pt idx="168">
                        <c:v>4.9999999119999999E-15</c:v>
                      </c:pt>
                      <c:pt idx="169">
                        <c:v>4.9999999119999999E-15</c:v>
                      </c:pt>
                      <c:pt idx="170">
                        <c:v>4.9999999119999999E-15</c:v>
                      </c:pt>
                      <c:pt idx="171">
                        <c:v>1.6063094860000001E-13</c:v>
                      </c:pt>
                      <c:pt idx="172">
                        <c:v>1.1294920080000001E-13</c:v>
                      </c:pt>
                      <c:pt idx="173">
                        <c:v>4.9999999119999999E-15</c:v>
                      </c:pt>
                      <c:pt idx="174">
                        <c:v>4.9999999119999999E-15</c:v>
                      </c:pt>
                      <c:pt idx="175">
                        <c:v>2.6210717619999998E-13</c:v>
                      </c:pt>
                      <c:pt idx="176">
                        <c:v>4.9999999119999999E-15</c:v>
                      </c:pt>
                      <c:pt idx="177">
                        <c:v>4.9999999119999999E-15</c:v>
                      </c:pt>
                      <c:pt idx="178">
                        <c:v>4.9999999119999999E-15</c:v>
                      </c:pt>
                      <c:pt idx="179">
                        <c:v>4.9999999119999999E-15</c:v>
                      </c:pt>
                      <c:pt idx="180">
                        <c:v>1.921203539E-13</c:v>
                      </c:pt>
                      <c:pt idx="181">
                        <c:v>2.268668651E-13</c:v>
                      </c:pt>
                      <c:pt idx="182">
                        <c:v>4.9999999119999999E-15</c:v>
                      </c:pt>
                      <c:pt idx="183">
                        <c:v>4.9999999119999999E-15</c:v>
                      </c:pt>
                      <c:pt idx="184">
                        <c:v>4.9999999119999999E-15</c:v>
                      </c:pt>
                      <c:pt idx="185">
                        <c:v>4.9999999119999999E-15</c:v>
                      </c:pt>
                      <c:pt idx="186">
                        <c:v>4.9999999119999999E-15</c:v>
                      </c:pt>
                      <c:pt idx="187">
                        <c:v>4.9999999119999999E-15</c:v>
                      </c:pt>
                      <c:pt idx="188">
                        <c:v>4.9999999119999999E-15</c:v>
                      </c:pt>
                      <c:pt idx="189">
                        <c:v>1.133607748E-12</c:v>
                      </c:pt>
                      <c:pt idx="190">
                        <c:v>4.9999999119999999E-15</c:v>
                      </c:pt>
                      <c:pt idx="191">
                        <c:v>2.6886815260000001E-13</c:v>
                      </c:pt>
                      <c:pt idx="192">
                        <c:v>4.9999999119999999E-15</c:v>
                      </c:pt>
                      <c:pt idx="193">
                        <c:v>4.9999999119999999E-15</c:v>
                      </c:pt>
                      <c:pt idx="194">
                        <c:v>4.9999999119999999E-15</c:v>
                      </c:pt>
                      <c:pt idx="195">
                        <c:v>4.9999999119999999E-15</c:v>
                      </c:pt>
                      <c:pt idx="196">
                        <c:v>4.9999999119999999E-15</c:v>
                      </c:pt>
                      <c:pt idx="197">
                        <c:v>4.9999999119999999E-15</c:v>
                      </c:pt>
                      <c:pt idx="198">
                        <c:v>3.6599141690000001E-13</c:v>
                      </c:pt>
                      <c:pt idx="199">
                        <c:v>4.9999999119999999E-15</c:v>
                      </c:pt>
                      <c:pt idx="200">
                        <c:v>4.9999999119999999E-15</c:v>
                      </c:pt>
                      <c:pt idx="201">
                        <c:v>4.9999999119999999E-15</c:v>
                      </c:pt>
                      <c:pt idx="202">
                        <c:v>6.4524378679999997E-13</c:v>
                      </c:pt>
                      <c:pt idx="203">
                        <c:v>4.9999999119999999E-15</c:v>
                      </c:pt>
                      <c:pt idx="204">
                        <c:v>3.0026496700000002E-13</c:v>
                      </c:pt>
                      <c:pt idx="205">
                        <c:v>2.5996148589999999E-13</c:v>
                      </c:pt>
                      <c:pt idx="206">
                        <c:v>4.9999999119999999E-15</c:v>
                      </c:pt>
                      <c:pt idx="207">
                        <c:v>4.9999999119999999E-15</c:v>
                      </c:pt>
                      <c:pt idx="208">
                        <c:v>4.9999999119999999E-15</c:v>
                      </c:pt>
                      <c:pt idx="209">
                        <c:v>4.9999999119999999E-15</c:v>
                      </c:pt>
                      <c:pt idx="210">
                        <c:v>4.9999999119999999E-15</c:v>
                      </c:pt>
                      <c:pt idx="211">
                        <c:v>4.9999999119999999E-15</c:v>
                      </c:pt>
                      <c:pt idx="212">
                        <c:v>4.9999999119999999E-15</c:v>
                      </c:pt>
                      <c:pt idx="213">
                        <c:v>9.1132938869999993E-13</c:v>
                      </c:pt>
                      <c:pt idx="214">
                        <c:v>4.9999999119999999E-15</c:v>
                      </c:pt>
                      <c:pt idx="215">
                        <c:v>4.9999999119999999E-15</c:v>
                      </c:pt>
                      <c:pt idx="216">
                        <c:v>4.9999999119999999E-15</c:v>
                      </c:pt>
                      <c:pt idx="217">
                        <c:v>4.9999999119999999E-15</c:v>
                      </c:pt>
                      <c:pt idx="218">
                        <c:v>4.9999999119999999E-15</c:v>
                      </c:pt>
                      <c:pt idx="219">
                        <c:v>4.9999999119999999E-15</c:v>
                      </c:pt>
                      <c:pt idx="220">
                        <c:v>5.8933473340000001E-13</c:v>
                      </c:pt>
                      <c:pt idx="221">
                        <c:v>4.9999999119999999E-15</c:v>
                      </c:pt>
                      <c:pt idx="222">
                        <c:v>4.9999999119999999E-15</c:v>
                      </c:pt>
                      <c:pt idx="223">
                        <c:v>1.428178322E-13</c:v>
                      </c:pt>
                      <c:pt idx="224">
                        <c:v>4.9999999119999999E-15</c:v>
                      </c:pt>
                      <c:pt idx="225">
                        <c:v>4.9999999119999999E-15</c:v>
                      </c:pt>
                      <c:pt idx="226">
                        <c:v>4.5249464979999999E-13</c:v>
                      </c:pt>
                      <c:pt idx="227">
                        <c:v>4.9999999119999999E-15</c:v>
                      </c:pt>
                      <c:pt idx="228">
                        <c:v>4.9999999119999999E-15</c:v>
                      </c:pt>
                      <c:pt idx="229">
                        <c:v>4.30976923E-13</c:v>
                      </c:pt>
                      <c:pt idx="230">
                        <c:v>4.9999999119999999E-15</c:v>
                      </c:pt>
                      <c:pt idx="231">
                        <c:v>2.0845163700000001E-13</c:v>
                      </c:pt>
                      <c:pt idx="232">
                        <c:v>6.6331928009999997E-13</c:v>
                      </c:pt>
                      <c:pt idx="233">
                        <c:v>5.2408679610000003E-13</c:v>
                      </c:pt>
                      <c:pt idx="234">
                        <c:v>7.2677463009999999E-12</c:v>
                      </c:pt>
                      <c:pt idx="235">
                        <c:v>1.5134603640000001E-11</c:v>
                      </c:pt>
                      <c:pt idx="236">
                        <c:v>1.5234953920000001E-11</c:v>
                      </c:pt>
                      <c:pt idx="237">
                        <c:v>2.5707935779999999E-11</c:v>
                      </c:pt>
                      <c:pt idx="238">
                        <c:v>2.5599957919999998E-11</c:v>
                      </c:pt>
                      <c:pt idx="239">
                        <c:v>3.2484025890000002E-11</c:v>
                      </c:pt>
                      <c:pt idx="240">
                        <c:v>3.0081673260000002E-11</c:v>
                      </c:pt>
                      <c:pt idx="241">
                        <c:v>3.0627909929999999E-11</c:v>
                      </c:pt>
                      <c:pt idx="242">
                        <c:v>2.7690129700000001E-11</c:v>
                      </c:pt>
                      <c:pt idx="243">
                        <c:v>2.8800316299999998E-11</c:v>
                      </c:pt>
                      <c:pt idx="244">
                        <c:v>2.7882616350000001E-11</c:v>
                      </c:pt>
                      <c:pt idx="245">
                        <c:v>2.4359552570000002E-11</c:v>
                      </c:pt>
                      <c:pt idx="246">
                        <c:v>1.9680534979999999E-11</c:v>
                      </c:pt>
                      <c:pt idx="247">
                        <c:v>9.4908221909999993E-12</c:v>
                      </c:pt>
                      <c:pt idx="248">
                        <c:v>2.3204038519999998E-12</c:v>
                      </c:pt>
                      <c:pt idx="249">
                        <c:v>4.9999999119999999E-15</c:v>
                      </c:pt>
                      <c:pt idx="250">
                        <c:v>4.9999999119999999E-15</c:v>
                      </c:pt>
                      <c:pt idx="251">
                        <c:v>5.3867376049999998E-13</c:v>
                      </c:pt>
                      <c:pt idx="252">
                        <c:v>5.8529055080000001E-13</c:v>
                      </c:pt>
                      <c:pt idx="253">
                        <c:v>1.4300095399999999E-12</c:v>
                      </c:pt>
                      <c:pt idx="254">
                        <c:v>5.4454344680000001E-12</c:v>
                      </c:pt>
                      <c:pt idx="255">
                        <c:v>1.341406326E-11</c:v>
                      </c:pt>
                      <c:pt idx="256">
                        <c:v>1.900598255E-11</c:v>
                      </c:pt>
                      <c:pt idx="257">
                        <c:v>2.1392415620000001E-11</c:v>
                      </c:pt>
                      <c:pt idx="258">
                        <c:v>2.3754170509999999E-11</c:v>
                      </c:pt>
                      <c:pt idx="259">
                        <c:v>3.6211179890000003E-11</c:v>
                      </c:pt>
                      <c:pt idx="260">
                        <c:v>2.889242665E-11</c:v>
                      </c:pt>
                      <c:pt idx="261">
                        <c:v>2.9271692709999997E-11</c:v>
                      </c:pt>
                      <c:pt idx="262">
                        <c:v>2.269522764E-11</c:v>
                      </c:pt>
                      <c:pt idx="263">
                        <c:v>3.2239967640000003E-11</c:v>
                      </c:pt>
                      <c:pt idx="264">
                        <c:v>2.7409843489999999E-11</c:v>
                      </c:pt>
                      <c:pt idx="265">
                        <c:v>2.4196766120000001E-11</c:v>
                      </c:pt>
                      <c:pt idx="266">
                        <c:v>1.9050250959999999E-11</c:v>
                      </c:pt>
                      <c:pt idx="267">
                        <c:v>1.296027608E-11</c:v>
                      </c:pt>
                      <c:pt idx="268">
                        <c:v>3.6797431420000003E-12</c:v>
                      </c:pt>
                      <c:pt idx="269">
                        <c:v>6.4241900640000003E-13</c:v>
                      </c:pt>
                      <c:pt idx="270">
                        <c:v>2.0997038739999999E-14</c:v>
                      </c:pt>
                      <c:pt idx="271">
                        <c:v>5.4786416289999999E-14</c:v>
                      </c:pt>
                      <c:pt idx="272">
                        <c:v>1.397501255E-12</c:v>
                      </c:pt>
                      <c:pt idx="273">
                        <c:v>2.0981716800000001E-12</c:v>
                      </c:pt>
                      <c:pt idx="274">
                        <c:v>1.4273648240000001E-11</c:v>
                      </c:pt>
                      <c:pt idx="275">
                        <c:v>1.551522626E-11</c:v>
                      </c:pt>
                      <c:pt idx="276">
                        <c:v>3.2612641749999999E-11</c:v>
                      </c:pt>
                      <c:pt idx="277">
                        <c:v>6.0445447260000002E-11</c:v>
                      </c:pt>
                      <c:pt idx="278">
                        <c:v>4.1276627949999999E-11</c:v>
                      </c:pt>
                      <c:pt idx="279">
                        <c:v>4.5470759100000001E-11</c:v>
                      </c:pt>
                      <c:pt idx="280">
                        <c:v>5.7866808569999997E-11</c:v>
                      </c:pt>
                      <c:pt idx="281">
                        <c:v>4.9069866229999998E-11</c:v>
                      </c:pt>
                      <c:pt idx="282">
                        <c:v>5.592470931E-11</c:v>
                      </c:pt>
                      <c:pt idx="283">
                        <c:v>5.1733173299999998E-11</c:v>
                      </c:pt>
                      <c:pt idx="284">
                        <c:v>4.7918603109999999E-11</c:v>
                      </c:pt>
                      <c:pt idx="285">
                        <c:v>5.9503263429999997E-11</c:v>
                      </c:pt>
                      <c:pt idx="286">
                        <c:v>4.1220759439999999E-11</c:v>
                      </c:pt>
                      <c:pt idx="287">
                        <c:v>2.508459586E-11</c:v>
                      </c:pt>
                      <c:pt idx="288">
                        <c:v>1.00410999E-11</c:v>
                      </c:pt>
                      <c:pt idx="289">
                        <c:v>4.9999999119999999E-15</c:v>
                      </c:pt>
                      <c:pt idx="290">
                        <c:v>3.5114196709999998E-13</c:v>
                      </c:pt>
                      <c:pt idx="291">
                        <c:v>5.6585655220000003E-13</c:v>
                      </c:pt>
                      <c:pt idx="292">
                        <c:v>3.0640943339999999E-12</c:v>
                      </c:pt>
                      <c:pt idx="293">
                        <c:v>9.0201162510000008E-12</c:v>
                      </c:pt>
                      <c:pt idx="294">
                        <c:v>2.8818298439999999E-11</c:v>
                      </c:pt>
                      <c:pt idx="295">
                        <c:v>6.4612537540000003E-11</c:v>
                      </c:pt>
                      <c:pt idx="296">
                        <c:v>1.2339911040000001E-10</c:v>
                      </c:pt>
                      <c:pt idx="297">
                        <c:v>1.693527263E-10</c:v>
                      </c:pt>
                      <c:pt idx="298">
                        <c:v>1.4759671260000001E-10</c:v>
                      </c:pt>
                      <c:pt idx="299">
                        <c:v>1.8846774139999999E-10</c:v>
                      </c:pt>
                      <c:pt idx="300">
                        <c:v>1.788837273E-10</c:v>
                      </c:pt>
                      <c:pt idx="301">
                        <c:v>1.878616845E-10</c:v>
                      </c:pt>
                      <c:pt idx="302">
                        <c:v>2.0204934949999999E-10</c:v>
                      </c:pt>
                      <c:pt idx="303">
                        <c:v>2.094847906E-10</c:v>
                      </c:pt>
                      <c:pt idx="304">
                        <c:v>1.697143676E-10</c:v>
                      </c:pt>
                      <c:pt idx="305">
                        <c:v>1.5976663050000001E-10</c:v>
                      </c:pt>
                      <c:pt idx="306">
                        <c:v>1.410850325E-10</c:v>
                      </c:pt>
                      <c:pt idx="307">
                        <c:v>1.0582482809999999E-10</c:v>
                      </c:pt>
                      <c:pt idx="308">
                        <c:v>3.2657793140000001E-11</c:v>
                      </c:pt>
                      <c:pt idx="309">
                        <c:v>4.6412045210000004E-12</c:v>
                      </c:pt>
                      <c:pt idx="310">
                        <c:v>2.808773179E-13</c:v>
                      </c:pt>
                      <c:pt idx="311">
                        <c:v>1.2734886929999999E-12</c:v>
                      </c:pt>
                      <c:pt idx="312">
                        <c:v>4.7285877470000002E-12</c:v>
                      </c:pt>
                      <c:pt idx="313">
                        <c:v>1.249441869E-11</c:v>
                      </c:pt>
                      <c:pt idx="314">
                        <c:v>3.2439398390000002E-11</c:v>
                      </c:pt>
                      <c:pt idx="315">
                        <c:v>8.1722538460000006E-11</c:v>
                      </c:pt>
                      <c:pt idx="316">
                        <c:v>1.125719795E-10</c:v>
                      </c:pt>
                      <c:pt idx="317">
                        <c:v>1.637424224E-10</c:v>
                      </c:pt>
                      <c:pt idx="318">
                        <c:v>1.87199159E-10</c:v>
                      </c:pt>
                      <c:pt idx="319">
                        <c:v>2.096094132E-10</c:v>
                      </c:pt>
                      <c:pt idx="320">
                        <c:v>2.4761359630000002E-10</c:v>
                      </c:pt>
                      <c:pt idx="321">
                        <c:v>2.7449095769999999E-10</c:v>
                      </c:pt>
                      <c:pt idx="322">
                        <c:v>2.3688959129999998E-10</c:v>
                      </c:pt>
                      <c:pt idx="323">
                        <c:v>2.3554946879999998E-10</c:v>
                      </c:pt>
                      <c:pt idx="324">
                        <c:v>2.1902403499999999E-10</c:v>
                      </c:pt>
                      <c:pt idx="325">
                        <c:v>1.967272595E-10</c:v>
                      </c:pt>
                      <c:pt idx="326">
                        <c:v>1.8410162280000001E-10</c:v>
                      </c:pt>
                      <c:pt idx="327">
                        <c:v>1.3884336740000001E-10</c:v>
                      </c:pt>
                      <c:pt idx="328">
                        <c:v>6.086505605E-11</c:v>
                      </c:pt>
                      <c:pt idx="329">
                        <c:v>8.6634839930000007E-12</c:v>
                      </c:pt>
                      <c:pt idx="330">
                        <c:v>1.392037093E-12</c:v>
                      </c:pt>
                      <c:pt idx="331">
                        <c:v>9.2850965630000005E-13</c:v>
                      </c:pt>
                      <c:pt idx="332">
                        <c:v>3.6728120539999998E-12</c:v>
                      </c:pt>
                      <c:pt idx="333">
                        <c:v>8.950608484E-12</c:v>
                      </c:pt>
                      <c:pt idx="334">
                        <c:v>2.543928609E-11</c:v>
                      </c:pt>
                      <c:pt idx="335">
                        <c:v>4.4677674749999998E-11</c:v>
                      </c:pt>
                      <c:pt idx="336">
                        <c:v>6.3669618189999998E-11</c:v>
                      </c:pt>
                      <c:pt idx="337">
                        <c:v>8.1329235010000003E-11</c:v>
                      </c:pt>
                      <c:pt idx="338">
                        <c:v>1.019322821E-10</c:v>
                      </c:pt>
                      <c:pt idx="339">
                        <c:v>1.0734935859999999E-10</c:v>
                      </c:pt>
                      <c:pt idx="340">
                        <c:v>1.066034275E-10</c:v>
                      </c:pt>
                      <c:pt idx="341">
                        <c:v>1.061585125E-10</c:v>
                      </c:pt>
                      <c:pt idx="342">
                        <c:v>1.070575018E-10</c:v>
                      </c:pt>
                      <c:pt idx="343">
                        <c:v>9.2971054469999996E-11</c:v>
                      </c:pt>
                      <c:pt idx="344">
                        <c:v>7.6476096289999996E-11</c:v>
                      </c:pt>
                      <c:pt idx="345">
                        <c:v>8.6709278649999999E-11</c:v>
                      </c:pt>
                      <c:pt idx="346">
                        <c:v>6.8665732819999999E-11</c:v>
                      </c:pt>
                      <c:pt idx="347">
                        <c:v>5.5654144490000001E-11</c:v>
                      </c:pt>
                      <c:pt idx="348">
                        <c:v>1.201911314E-11</c:v>
                      </c:pt>
                      <c:pt idx="349">
                        <c:v>5.9293715769999997E-14</c:v>
                      </c:pt>
                      <c:pt idx="350">
                        <c:v>6.145879704E-13</c:v>
                      </c:pt>
                      <c:pt idx="351">
                        <c:v>2.1984905219999998E-12</c:v>
                      </c:pt>
                      <c:pt idx="352">
                        <c:v>5.641626055E-12</c:v>
                      </c:pt>
                      <c:pt idx="353">
                        <c:v>2.561838762E-11</c:v>
                      </c:pt>
                      <c:pt idx="354">
                        <c:v>5.9701590890000002E-11</c:v>
                      </c:pt>
                      <c:pt idx="355">
                        <c:v>1.308761849E-10</c:v>
                      </c:pt>
                      <c:pt idx="356">
                        <c:v>1.7954071559999999E-10</c:v>
                      </c:pt>
                      <c:pt idx="357">
                        <c:v>2.596172444E-10</c:v>
                      </c:pt>
                      <c:pt idx="358">
                        <c:v>2.7006000210000002E-10</c:v>
                      </c:pt>
                      <c:pt idx="359">
                        <c:v>2.5306245990000002E-10</c:v>
                      </c:pt>
                      <c:pt idx="360">
                        <c:v>3.086435829E-10</c:v>
                      </c:pt>
                      <c:pt idx="361">
                        <c:v>2.9319599529999998E-10</c:v>
                      </c:pt>
                      <c:pt idx="362">
                        <c:v>3.2243641090000002E-10</c:v>
                      </c:pt>
                      <c:pt idx="363">
                        <c:v>3.0356714359999998E-10</c:v>
                      </c:pt>
                      <c:pt idx="364">
                        <c:v>2.639562457E-10</c:v>
                      </c:pt>
                      <c:pt idx="365">
                        <c:v>2.5666149760000001E-10</c:v>
                      </c:pt>
                      <c:pt idx="366">
                        <c:v>1.964070157E-10</c:v>
                      </c:pt>
                      <c:pt idx="367">
                        <c:v>1.3985659850000001E-10</c:v>
                      </c:pt>
                      <c:pt idx="368">
                        <c:v>3.6930174199999999E-11</c:v>
                      </c:pt>
                      <c:pt idx="369">
                        <c:v>2.657278911E-12</c:v>
                      </c:pt>
                      <c:pt idx="370">
                        <c:v>3.3747147869999999E-14</c:v>
                      </c:pt>
                      <c:pt idx="371">
                        <c:v>3.521358552E-14</c:v>
                      </c:pt>
                      <c:pt idx="372">
                        <c:v>4.9999999119999999E-15</c:v>
                      </c:pt>
                      <c:pt idx="373">
                        <c:v>4.9999999119999999E-15</c:v>
                      </c:pt>
                      <c:pt idx="374">
                        <c:v>8.3549161509999999E-15</c:v>
                      </c:pt>
                      <c:pt idx="375">
                        <c:v>3.7881866699999999E-13</c:v>
                      </c:pt>
                      <c:pt idx="376">
                        <c:v>1.084845321E-12</c:v>
                      </c:pt>
                      <c:pt idx="377">
                        <c:v>9.1136039689999999E-13</c:v>
                      </c:pt>
                      <c:pt idx="378">
                        <c:v>8.8797464389999995E-13</c:v>
                      </c:pt>
                      <c:pt idx="379">
                        <c:v>8.9606322580000004E-13</c:v>
                      </c:pt>
                      <c:pt idx="380">
                        <c:v>2.0397620219999998E-12</c:v>
                      </c:pt>
                      <c:pt idx="381">
                        <c:v>4.700661518E-14</c:v>
                      </c:pt>
                      <c:pt idx="382">
                        <c:v>2.0254221480000002E-12</c:v>
                      </c:pt>
                      <c:pt idx="383">
                        <c:v>1.849652376E-12</c:v>
                      </c:pt>
                      <c:pt idx="384">
                        <c:v>3.4884194060000002E-13</c:v>
                      </c:pt>
                      <c:pt idx="385">
                        <c:v>3.216756072E-12</c:v>
                      </c:pt>
                      <c:pt idx="386">
                        <c:v>1.087515711E-12</c:v>
                      </c:pt>
                      <c:pt idx="387">
                        <c:v>4.9999999119999999E-15</c:v>
                      </c:pt>
                      <c:pt idx="388">
                        <c:v>4.9999999119999999E-15</c:v>
                      </c:pt>
                      <c:pt idx="389">
                        <c:v>1.2319865179999999E-13</c:v>
                      </c:pt>
                      <c:pt idx="390">
                        <c:v>4.9999999119999999E-15</c:v>
                      </c:pt>
                      <c:pt idx="391">
                        <c:v>7.2137407810000002E-13</c:v>
                      </c:pt>
                      <c:pt idx="392">
                        <c:v>4.9197988349999995E-13</c:v>
                      </c:pt>
                      <c:pt idx="393">
                        <c:v>6.6396774150000003E-13</c:v>
                      </c:pt>
                      <c:pt idx="394">
                        <c:v>1.3865111319999999E-12</c:v>
                      </c:pt>
                      <c:pt idx="395">
                        <c:v>4.8988065119999996E-13</c:v>
                      </c:pt>
                      <c:pt idx="396">
                        <c:v>4.9999999119999999E-15</c:v>
                      </c:pt>
                      <c:pt idx="397">
                        <c:v>1.9957592440000001E-13</c:v>
                      </c:pt>
                      <c:pt idx="398">
                        <c:v>3.24175257E-13</c:v>
                      </c:pt>
                      <c:pt idx="399">
                        <c:v>8.7744747450000003E-13</c:v>
                      </c:pt>
                      <c:pt idx="400">
                        <c:v>1.0815575869999999E-12</c:v>
                      </c:pt>
                      <c:pt idx="401">
                        <c:v>1.3683271099999999E-12</c:v>
                      </c:pt>
                      <c:pt idx="402">
                        <c:v>4.9999999119999999E-15</c:v>
                      </c:pt>
                      <c:pt idx="403">
                        <c:v>1.9237140090000001E-12</c:v>
                      </c:pt>
                      <c:pt idx="404">
                        <c:v>5.59280866E-13</c:v>
                      </c:pt>
                      <c:pt idx="405">
                        <c:v>1.2486984100000001E-12</c:v>
                      </c:pt>
                      <c:pt idx="406">
                        <c:v>4.9999999119999999E-15</c:v>
                      </c:pt>
                      <c:pt idx="407">
                        <c:v>4.9999999119999999E-15</c:v>
                      </c:pt>
                      <c:pt idx="408">
                        <c:v>4.9999999119999999E-15</c:v>
                      </c:pt>
                      <c:pt idx="409">
                        <c:v>4.9999999119999999E-15</c:v>
                      </c:pt>
                      <c:pt idx="410">
                        <c:v>1.8999016770000001E-13</c:v>
                      </c:pt>
                      <c:pt idx="411">
                        <c:v>4.9999999119999999E-15</c:v>
                      </c:pt>
                      <c:pt idx="412">
                        <c:v>4.9999999119999999E-15</c:v>
                      </c:pt>
                      <c:pt idx="413">
                        <c:v>4.9999999119999999E-15</c:v>
                      </c:pt>
                      <c:pt idx="414">
                        <c:v>4.9999999119999999E-15</c:v>
                      </c:pt>
                      <c:pt idx="415">
                        <c:v>4.9999999119999999E-15</c:v>
                      </c:pt>
                      <c:pt idx="416">
                        <c:v>4.9999999119999999E-15</c:v>
                      </c:pt>
                      <c:pt idx="417">
                        <c:v>1.6191215040000001E-13</c:v>
                      </c:pt>
                      <c:pt idx="418">
                        <c:v>4.9999999119999999E-15</c:v>
                      </c:pt>
                      <c:pt idx="419">
                        <c:v>4.9999999119999999E-15</c:v>
                      </c:pt>
                      <c:pt idx="420">
                        <c:v>4.9999999119999999E-15</c:v>
                      </c:pt>
                      <c:pt idx="421">
                        <c:v>3.185411462E-13</c:v>
                      </c:pt>
                      <c:pt idx="422">
                        <c:v>4.9999999119999999E-15</c:v>
                      </c:pt>
                      <c:pt idx="423">
                        <c:v>4.9999999119999999E-15</c:v>
                      </c:pt>
                      <c:pt idx="424">
                        <c:v>4.9999999119999999E-15</c:v>
                      </c:pt>
                      <c:pt idx="425">
                        <c:v>4.9999999119999999E-15</c:v>
                      </c:pt>
                      <c:pt idx="426">
                        <c:v>4.9999999119999999E-15</c:v>
                      </c:pt>
                      <c:pt idx="427">
                        <c:v>4.9999999119999999E-15</c:v>
                      </c:pt>
                      <c:pt idx="428">
                        <c:v>7.2074122929999998E-13</c:v>
                      </c:pt>
                      <c:pt idx="429">
                        <c:v>4.0259001639999999E-13</c:v>
                      </c:pt>
                      <c:pt idx="430">
                        <c:v>2.2867282070000002E-13</c:v>
                      </c:pt>
                      <c:pt idx="431">
                        <c:v>3.456775881E-13</c:v>
                      </c:pt>
                      <c:pt idx="432">
                        <c:v>4.9999999119999999E-15</c:v>
                      </c:pt>
                      <c:pt idx="433">
                        <c:v>1.478036443E-13</c:v>
                      </c:pt>
                      <c:pt idx="434">
                        <c:v>4.9999999119999999E-15</c:v>
                      </c:pt>
                      <c:pt idx="435">
                        <c:v>6.9744833820000005E-13</c:v>
                      </c:pt>
                      <c:pt idx="436">
                        <c:v>4.9999999119999999E-15</c:v>
                      </c:pt>
                      <c:pt idx="437">
                        <c:v>4.9999999119999999E-15</c:v>
                      </c:pt>
                      <c:pt idx="438">
                        <c:v>1.1429772060000001E-12</c:v>
                      </c:pt>
                      <c:pt idx="439">
                        <c:v>1.318891285E-13</c:v>
                      </c:pt>
                      <c:pt idx="440">
                        <c:v>3.0992781039999999E-13</c:v>
                      </c:pt>
                      <c:pt idx="441">
                        <c:v>1.9567472640000001E-12</c:v>
                      </c:pt>
                      <c:pt idx="442">
                        <c:v>7.042868892E-15</c:v>
                      </c:pt>
                      <c:pt idx="443">
                        <c:v>2.6737081519999998E-13</c:v>
                      </c:pt>
                      <c:pt idx="444">
                        <c:v>1.3712197609999999E-13</c:v>
                      </c:pt>
                      <c:pt idx="445">
                        <c:v>4.9999999119999999E-15</c:v>
                      </c:pt>
                      <c:pt idx="446">
                        <c:v>4.9999999119999999E-15</c:v>
                      </c:pt>
                      <c:pt idx="447">
                        <c:v>4.9999999119999999E-15</c:v>
                      </c:pt>
                      <c:pt idx="448">
                        <c:v>9.4653885419999993E-13</c:v>
                      </c:pt>
                      <c:pt idx="449">
                        <c:v>4.9999999119999999E-15</c:v>
                      </c:pt>
                      <c:pt idx="450">
                        <c:v>4.9999999119999999E-15</c:v>
                      </c:pt>
                      <c:pt idx="451">
                        <c:v>4.9999999119999999E-15</c:v>
                      </c:pt>
                      <c:pt idx="452">
                        <c:v>4.9999999119999999E-15</c:v>
                      </c:pt>
                      <c:pt idx="453">
                        <c:v>4.9999999119999999E-15</c:v>
                      </c:pt>
                      <c:pt idx="454">
                        <c:v>4.9999999119999999E-15</c:v>
                      </c:pt>
                      <c:pt idx="455">
                        <c:v>4.9999999119999999E-15</c:v>
                      </c:pt>
                      <c:pt idx="456">
                        <c:v>4.9999999119999999E-15</c:v>
                      </c:pt>
                      <c:pt idx="457">
                        <c:v>4.9999999119999999E-15</c:v>
                      </c:pt>
                      <c:pt idx="458">
                        <c:v>4.9999999119999999E-15</c:v>
                      </c:pt>
                      <c:pt idx="459">
                        <c:v>4.9999999119999999E-15</c:v>
                      </c:pt>
                      <c:pt idx="460">
                        <c:v>1.07670112E-13</c:v>
                      </c:pt>
                      <c:pt idx="461">
                        <c:v>4.9999999119999999E-15</c:v>
                      </c:pt>
                      <c:pt idx="462">
                        <c:v>4.9999999119999999E-15</c:v>
                      </c:pt>
                      <c:pt idx="463">
                        <c:v>4.9999999119999999E-15</c:v>
                      </c:pt>
                      <c:pt idx="464">
                        <c:v>4.9999999119999999E-15</c:v>
                      </c:pt>
                      <c:pt idx="465">
                        <c:v>4.709926026E-14</c:v>
                      </c:pt>
                      <c:pt idx="466">
                        <c:v>1.9519211549999999E-13</c:v>
                      </c:pt>
                      <c:pt idx="467">
                        <c:v>4.9999999119999999E-15</c:v>
                      </c:pt>
                      <c:pt idx="468">
                        <c:v>4.9999999119999999E-15</c:v>
                      </c:pt>
                      <c:pt idx="469">
                        <c:v>4.9999999119999999E-15</c:v>
                      </c:pt>
                      <c:pt idx="470">
                        <c:v>6.083981517E-13</c:v>
                      </c:pt>
                      <c:pt idx="471">
                        <c:v>4.9999999119999999E-15</c:v>
                      </c:pt>
                      <c:pt idx="472">
                        <c:v>2.2447972300000001E-14</c:v>
                      </c:pt>
                      <c:pt idx="473">
                        <c:v>4.9999999119999999E-15</c:v>
                      </c:pt>
                      <c:pt idx="474">
                        <c:v>4.9999999119999999E-15</c:v>
                      </c:pt>
                      <c:pt idx="475">
                        <c:v>9.856536159999999E-13</c:v>
                      </c:pt>
                      <c:pt idx="476">
                        <c:v>1.809873865E-12</c:v>
                      </c:pt>
                      <c:pt idx="477">
                        <c:v>1.360269753E-12</c:v>
                      </c:pt>
                      <c:pt idx="478">
                        <c:v>1.764383995E-12</c:v>
                      </c:pt>
                      <c:pt idx="479">
                        <c:v>1.007526527E-12</c:v>
                      </c:pt>
                      <c:pt idx="480">
                        <c:v>2.972743796E-12</c:v>
                      </c:pt>
                      <c:pt idx="481">
                        <c:v>8.8430093330000005E-13</c:v>
                      </c:pt>
                      <c:pt idx="482">
                        <c:v>1.00817488E-12</c:v>
                      </c:pt>
                      <c:pt idx="483">
                        <c:v>1.445090575E-12</c:v>
                      </c:pt>
                      <c:pt idx="484">
                        <c:v>1.7727503489999999E-12</c:v>
                      </c:pt>
                      <c:pt idx="485">
                        <c:v>7.123286878E-13</c:v>
                      </c:pt>
                      <c:pt idx="486">
                        <c:v>4.9999999119999999E-15</c:v>
                      </c:pt>
                      <c:pt idx="487">
                        <c:v>1.1447370829999999E-12</c:v>
                      </c:pt>
                      <c:pt idx="488">
                        <c:v>4.8480213979999996E-13</c:v>
                      </c:pt>
                      <c:pt idx="489">
                        <c:v>4.9999999119999999E-15</c:v>
                      </c:pt>
                      <c:pt idx="490">
                        <c:v>4.9999999119999999E-15</c:v>
                      </c:pt>
                      <c:pt idx="491">
                        <c:v>1.9901072979999998E-14</c:v>
                      </c:pt>
                      <c:pt idx="492">
                        <c:v>4.9999999119999999E-15</c:v>
                      </c:pt>
                      <c:pt idx="493">
                        <c:v>7.8086446810000004E-13</c:v>
                      </c:pt>
                      <c:pt idx="494">
                        <c:v>2.3294337379999998E-12</c:v>
                      </c:pt>
                      <c:pt idx="495">
                        <c:v>8.632308735E-13</c:v>
                      </c:pt>
                      <c:pt idx="496">
                        <c:v>3.0175393429999999E-12</c:v>
                      </c:pt>
                      <c:pt idx="497">
                        <c:v>4.1521612540000001E-12</c:v>
                      </c:pt>
                      <c:pt idx="498">
                        <c:v>5.3823169880000003E-12</c:v>
                      </c:pt>
                      <c:pt idx="499">
                        <c:v>5.0227664910000003E-12</c:v>
                      </c:pt>
                      <c:pt idx="500">
                        <c:v>4.041053082E-12</c:v>
                      </c:pt>
                      <c:pt idx="501">
                        <c:v>5.4251984850000004E-12</c:v>
                      </c:pt>
                      <c:pt idx="502">
                        <c:v>6.3004961489999999E-12</c:v>
                      </c:pt>
                      <c:pt idx="503">
                        <c:v>3.9644598369999998E-12</c:v>
                      </c:pt>
                      <c:pt idx="504">
                        <c:v>2.858965452E-12</c:v>
                      </c:pt>
                      <c:pt idx="505">
                        <c:v>6.835955413E-12</c:v>
                      </c:pt>
                      <c:pt idx="506">
                        <c:v>4.0703972309999999E-12</c:v>
                      </c:pt>
                      <c:pt idx="507">
                        <c:v>1.530312552E-12</c:v>
                      </c:pt>
                      <c:pt idx="508">
                        <c:v>3.3590659549999998E-13</c:v>
                      </c:pt>
                      <c:pt idx="509">
                        <c:v>4.9999999119999999E-15</c:v>
                      </c:pt>
                      <c:pt idx="510">
                        <c:v>9.6876673349999998E-13</c:v>
                      </c:pt>
                      <c:pt idx="511">
                        <c:v>1.2335309640000001E-13</c:v>
                      </c:pt>
                      <c:pt idx="512">
                        <c:v>1.7159459620000001E-12</c:v>
                      </c:pt>
                      <c:pt idx="513">
                        <c:v>5.2790502000000003E-12</c:v>
                      </c:pt>
                      <c:pt idx="514">
                        <c:v>8.3594875809999996E-12</c:v>
                      </c:pt>
                      <c:pt idx="515">
                        <c:v>9.9363659660000004E-12</c:v>
                      </c:pt>
                      <c:pt idx="516">
                        <c:v>1.6671672720000001E-11</c:v>
                      </c:pt>
                      <c:pt idx="517">
                        <c:v>1.7378968059999999E-11</c:v>
                      </c:pt>
                      <c:pt idx="518">
                        <c:v>1.5970986689999999E-11</c:v>
                      </c:pt>
                      <c:pt idx="519">
                        <c:v>2.2704491069999999E-11</c:v>
                      </c:pt>
                      <c:pt idx="520">
                        <c:v>2.55726048E-11</c:v>
                      </c:pt>
                      <c:pt idx="521">
                        <c:v>2.7024407020000001E-11</c:v>
                      </c:pt>
                      <c:pt idx="522">
                        <c:v>2.0647119430000001E-11</c:v>
                      </c:pt>
                      <c:pt idx="523">
                        <c:v>2.2692590859999999E-11</c:v>
                      </c:pt>
                      <c:pt idx="524">
                        <c:v>2.1740482679999999E-11</c:v>
                      </c:pt>
                      <c:pt idx="525">
                        <c:v>1.516348505E-11</c:v>
                      </c:pt>
                      <c:pt idx="526">
                        <c:v>1.5414058920000001E-11</c:v>
                      </c:pt>
                      <c:pt idx="527">
                        <c:v>1.1431433919999999E-11</c:v>
                      </c:pt>
                      <c:pt idx="528">
                        <c:v>2.4392608159999998E-12</c:v>
                      </c:pt>
                      <c:pt idx="529">
                        <c:v>4.9999999119999999E-15</c:v>
                      </c:pt>
                      <c:pt idx="530">
                        <c:v>4.1066304E-13</c:v>
                      </c:pt>
                      <c:pt idx="531">
                        <c:v>6.8831024860000001E-13</c:v>
                      </c:pt>
                      <c:pt idx="532">
                        <c:v>2.697720953E-12</c:v>
                      </c:pt>
                      <c:pt idx="533">
                        <c:v>4.1163192650000003E-12</c:v>
                      </c:pt>
                      <c:pt idx="534">
                        <c:v>8.6940619629999997E-12</c:v>
                      </c:pt>
                      <c:pt idx="535">
                        <c:v>1.4836149669999999E-11</c:v>
                      </c:pt>
                      <c:pt idx="536">
                        <c:v>2.4870159750000001E-11</c:v>
                      </c:pt>
                      <c:pt idx="537">
                        <c:v>3.1175794579999999E-11</c:v>
                      </c:pt>
                      <c:pt idx="538">
                        <c:v>4.2585157620000001E-11</c:v>
                      </c:pt>
                      <c:pt idx="539">
                        <c:v>2.9413915749999999E-11</c:v>
                      </c:pt>
                      <c:pt idx="540">
                        <c:v>4.9007943539999998E-11</c:v>
                      </c:pt>
                      <c:pt idx="541">
                        <c:v>4.5148936669999998E-11</c:v>
                      </c:pt>
                      <c:pt idx="542">
                        <c:v>4.5326836030000002E-11</c:v>
                      </c:pt>
                      <c:pt idx="543">
                        <c:v>4.9558999270000003E-11</c:v>
                      </c:pt>
                      <c:pt idx="544">
                        <c:v>3.718768696E-11</c:v>
                      </c:pt>
                      <c:pt idx="545">
                        <c:v>2.7539923470000001E-11</c:v>
                      </c:pt>
                      <c:pt idx="546">
                        <c:v>2.7581475299999999E-11</c:v>
                      </c:pt>
                      <c:pt idx="547">
                        <c:v>1.258013312E-11</c:v>
                      </c:pt>
                      <c:pt idx="548">
                        <c:v>9.8656542999999993E-12</c:v>
                      </c:pt>
                      <c:pt idx="549">
                        <c:v>7.7740683899999996E-13</c:v>
                      </c:pt>
                      <c:pt idx="550">
                        <c:v>8.1073304540000001E-13</c:v>
                      </c:pt>
                      <c:pt idx="551">
                        <c:v>3.1447472659999998E-12</c:v>
                      </c:pt>
                      <c:pt idx="552">
                        <c:v>1.314453581E-11</c:v>
                      </c:pt>
                      <c:pt idx="553">
                        <c:v>3.3817313530000002E-11</c:v>
                      </c:pt>
                      <c:pt idx="554">
                        <c:v>4.3135300889999998E-11</c:v>
                      </c:pt>
                      <c:pt idx="555">
                        <c:v>7.6466111219999999E-11</c:v>
                      </c:pt>
                      <c:pt idx="556">
                        <c:v>1.027030197E-10</c:v>
                      </c:pt>
                      <c:pt idx="557">
                        <c:v>1.1031850430000001E-10</c:v>
                      </c:pt>
                      <c:pt idx="558">
                        <c:v>1.247999759E-10</c:v>
                      </c:pt>
                      <c:pt idx="559">
                        <c:v>1.4042500500000001E-10</c:v>
                      </c:pt>
                      <c:pt idx="560">
                        <c:v>1.4871583130000001E-10</c:v>
                      </c:pt>
                      <c:pt idx="561">
                        <c:v>1.2498072020000001E-10</c:v>
                      </c:pt>
                      <c:pt idx="562">
                        <c:v>1.6277955369999999E-10</c:v>
                      </c:pt>
                      <c:pt idx="563">
                        <c:v>1.21105459E-10</c:v>
                      </c:pt>
                      <c:pt idx="564">
                        <c:v>1.1130620040000001E-10</c:v>
                      </c:pt>
                      <c:pt idx="565">
                        <c:v>1.109803777E-10</c:v>
                      </c:pt>
                      <c:pt idx="566">
                        <c:v>7.5905420840000004E-11</c:v>
                      </c:pt>
                      <c:pt idx="567">
                        <c:v>5.0445776030000001E-11</c:v>
                      </c:pt>
                      <c:pt idx="568">
                        <c:v>1.7374690229999999E-11</c:v>
                      </c:pt>
                      <c:pt idx="569">
                        <c:v>2.1510553750000001E-12</c:v>
                      </c:pt>
                      <c:pt idx="570">
                        <c:v>4.9999999119999999E-15</c:v>
                      </c:pt>
                      <c:pt idx="571">
                        <c:v>4.4891933050000002E-14</c:v>
                      </c:pt>
                      <c:pt idx="572">
                        <c:v>8.0672556310000001E-14</c:v>
                      </c:pt>
                      <c:pt idx="573">
                        <c:v>2.2098666209999999E-12</c:v>
                      </c:pt>
                      <c:pt idx="574">
                        <c:v>1.2920698369999999E-11</c:v>
                      </c:pt>
                      <c:pt idx="575">
                        <c:v>1.5634623799999999E-11</c:v>
                      </c:pt>
                      <c:pt idx="576">
                        <c:v>1.816484289E-11</c:v>
                      </c:pt>
                      <c:pt idx="577">
                        <c:v>2.203778132E-11</c:v>
                      </c:pt>
                      <c:pt idx="578">
                        <c:v>2.0671292800000001E-11</c:v>
                      </c:pt>
                      <c:pt idx="579">
                        <c:v>2.0981726770000001E-11</c:v>
                      </c:pt>
                      <c:pt idx="580">
                        <c:v>2.003028299E-11</c:v>
                      </c:pt>
                      <c:pt idx="581">
                        <c:v>2.78956927E-11</c:v>
                      </c:pt>
                      <c:pt idx="582">
                        <c:v>2.1808508120000001E-11</c:v>
                      </c:pt>
                      <c:pt idx="583">
                        <c:v>2.0338819169999999E-11</c:v>
                      </c:pt>
                      <c:pt idx="584">
                        <c:v>2.455909434E-11</c:v>
                      </c:pt>
                      <c:pt idx="585">
                        <c:v>2.439277079E-11</c:v>
                      </c:pt>
                      <c:pt idx="586">
                        <c:v>1.8931240259999999E-11</c:v>
                      </c:pt>
                      <c:pt idx="587">
                        <c:v>1.231008177E-11</c:v>
                      </c:pt>
                      <c:pt idx="588">
                        <c:v>6.6789863570000001E-12</c:v>
                      </c:pt>
                      <c:pt idx="589">
                        <c:v>1.768057705E-12</c:v>
                      </c:pt>
                      <c:pt idx="590">
                        <c:v>4.9999999119999999E-15</c:v>
                      </c:pt>
                      <c:pt idx="591">
                        <c:v>1.024064188E-13</c:v>
                      </c:pt>
                      <c:pt idx="592">
                        <c:v>6.3633728279999999E-13</c:v>
                      </c:pt>
                      <c:pt idx="593">
                        <c:v>6.3199971509999999E-13</c:v>
                      </c:pt>
                      <c:pt idx="594">
                        <c:v>2.0171481670000002E-12</c:v>
                      </c:pt>
                      <c:pt idx="595">
                        <c:v>1.685289928E-12</c:v>
                      </c:pt>
                      <c:pt idx="596">
                        <c:v>5.4259235990000001E-12</c:v>
                      </c:pt>
                      <c:pt idx="597">
                        <c:v>5.0537625300000002E-12</c:v>
                      </c:pt>
                      <c:pt idx="598">
                        <c:v>5.9603177429999999E-12</c:v>
                      </c:pt>
                      <c:pt idx="599">
                        <c:v>7.8907271339999999E-12</c:v>
                      </c:pt>
                      <c:pt idx="600">
                        <c:v>5.9188253260000002E-12</c:v>
                      </c:pt>
                      <c:pt idx="601">
                        <c:v>8.1396634219999993E-12</c:v>
                      </c:pt>
                      <c:pt idx="602">
                        <c:v>5.1670317330000004E-12</c:v>
                      </c:pt>
                      <c:pt idx="603">
                        <c:v>5.6379527780000001E-12</c:v>
                      </c:pt>
                      <c:pt idx="604">
                        <c:v>7.08462889E-12</c:v>
                      </c:pt>
                      <c:pt idx="605">
                        <c:v>6.0153006709999997E-12</c:v>
                      </c:pt>
                      <c:pt idx="606">
                        <c:v>6.5350303290000003E-12</c:v>
                      </c:pt>
                      <c:pt idx="607">
                        <c:v>3.1720535490000001E-12</c:v>
                      </c:pt>
                      <c:pt idx="608">
                        <c:v>2.7076617860000001E-12</c:v>
                      </c:pt>
                      <c:pt idx="609">
                        <c:v>4.9999999119999999E-15</c:v>
                      </c:pt>
                      <c:pt idx="610">
                        <c:v>4.9999999119999999E-15</c:v>
                      </c:pt>
                      <c:pt idx="611">
                        <c:v>2.7724984850000002E-13</c:v>
                      </c:pt>
                      <c:pt idx="612">
                        <c:v>3.9058085109999999E-13</c:v>
                      </c:pt>
                      <c:pt idx="613">
                        <c:v>1.1764424069999999E-12</c:v>
                      </c:pt>
                      <c:pt idx="614">
                        <c:v>5.9629628709999998E-13</c:v>
                      </c:pt>
                      <c:pt idx="615">
                        <c:v>2.005494078E-12</c:v>
                      </c:pt>
                      <c:pt idx="616">
                        <c:v>6.110602909E-12</c:v>
                      </c:pt>
                      <c:pt idx="617">
                        <c:v>4.3296906859999999E-12</c:v>
                      </c:pt>
                      <c:pt idx="618">
                        <c:v>4.83534263E-12</c:v>
                      </c:pt>
                      <c:pt idx="619">
                        <c:v>9.3918301949999994E-12</c:v>
                      </c:pt>
                      <c:pt idx="620">
                        <c:v>6.5132807999999999E-12</c:v>
                      </c:pt>
                      <c:pt idx="621">
                        <c:v>3.6317838930000002E-12</c:v>
                      </c:pt>
                      <c:pt idx="622">
                        <c:v>7.8071871880000004E-12</c:v>
                      </c:pt>
                      <c:pt idx="623">
                        <c:v>3.7218986569999999E-12</c:v>
                      </c:pt>
                      <c:pt idx="624">
                        <c:v>8.3848795960000004E-12</c:v>
                      </c:pt>
                      <c:pt idx="625">
                        <c:v>4.3477044879999999E-12</c:v>
                      </c:pt>
                      <c:pt idx="626">
                        <c:v>3.6790175939999998E-12</c:v>
                      </c:pt>
                      <c:pt idx="627">
                        <c:v>3.105447106E-12</c:v>
                      </c:pt>
                      <c:pt idx="628">
                        <c:v>6.6612877319999997E-13</c:v>
                      </c:pt>
                      <c:pt idx="629">
                        <c:v>4.9999999119999999E-15</c:v>
                      </c:pt>
                      <c:pt idx="630">
                        <c:v>4.9999999119999999E-15</c:v>
                      </c:pt>
                      <c:pt idx="631">
                        <c:v>4.9999999119999999E-15</c:v>
                      </c:pt>
                      <c:pt idx="632">
                        <c:v>2.3697216060000001E-12</c:v>
                      </c:pt>
                      <c:pt idx="633">
                        <c:v>4.9999999119999999E-15</c:v>
                      </c:pt>
                      <c:pt idx="634">
                        <c:v>7.3870873610000001E-13</c:v>
                      </c:pt>
                      <c:pt idx="635">
                        <c:v>1.599728379E-12</c:v>
                      </c:pt>
                      <c:pt idx="636">
                        <c:v>1.6341197059999999E-12</c:v>
                      </c:pt>
                      <c:pt idx="637">
                        <c:v>3.8768914289999999E-12</c:v>
                      </c:pt>
                      <c:pt idx="638">
                        <c:v>4.2450396500000001E-12</c:v>
                      </c:pt>
                      <c:pt idx="639">
                        <c:v>3.467914974E-12</c:v>
                      </c:pt>
                      <c:pt idx="640">
                        <c:v>3.6848059329999997E-12</c:v>
                      </c:pt>
                      <c:pt idx="641">
                        <c:v>4.449180607E-12</c:v>
                      </c:pt>
                      <c:pt idx="642">
                        <c:v>3.8673829760000001E-12</c:v>
                      </c:pt>
                      <c:pt idx="643">
                        <c:v>3.1782740499999999E-12</c:v>
                      </c:pt>
                      <c:pt idx="644">
                        <c:v>1.6522722859999999E-12</c:v>
                      </c:pt>
                      <c:pt idx="645">
                        <c:v>5.1634499629999997E-12</c:v>
                      </c:pt>
                      <c:pt idx="646">
                        <c:v>1.9009000100000002E-12</c:v>
                      </c:pt>
                      <c:pt idx="647">
                        <c:v>4.5869986410000003E-13</c:v>
                      </c:pt>
                      <c:pt idx="648">
                        <c:v>8.8902436839999999E-13</c:v>
                      </c:pt>
                      <c:pt idx="649">
                        <c:v>2.750579712E-13</c:v>
                      </c:pt>
                      <c:pt idx="650">
                        <c:v>1.545646207E-13</c:v>
                      </c:pt>
                      <c:pt idx="651">
                        <c:v>4.9999999119999999E-15</c:v>
                      </c:pt>
                      <c:pt idx="652">
                        <c:v>3.232645271E-13</c:v>
                      </c:pt>
                      <c:pt idx="653">
                        <c:v>4.9999999119999999E-15</c:v>
                      </c:pt>
                      <c:pt idx="654">
                        <c:v>3.4760714270000002E-13</c:v>
                      </c:pt>
                      <c:pt idx="655">
                        <c:v>9.1353660749999998E-13</c:v>
                      </c:pt>
                      <c:pt idx="656">
                        <c:v>8.8522716719999999E-13</c:v>
                      </c:pt>
                      <c:pt idx="657">
                        <c:v>5.423166798E-13</c:v>
                      </c:pt>
                      <c:pt idx="658">
                        <c:v>7.108003964E-13</c:v>
                      </c:pt>
                      <c:pt idx="659">
                        <c:v>1.151467159E-12</c:v>
                      </c:pt>
                      <c:pt idx="660">
                        <c:v>3.5356945240000001E-12</c:v>
                      </c:pt>
                      <c:pt idx="661">
                        <c:v>7.1995399009999997E-13</c:v>
                      </c:pt>
                      <c:pt idx="662">
                        <c:v>1.082483712E-12</c:v>
                      </c:pt>
                      <c:pt idx="663">
                        <c:v>4.9999999119999999E-15</c:v>
                      </c:pt>
                      <c:pt idx="664">
                        <c:v>1.826580879E-13</c:v>
                      </c:pt>
                      <c:pt idx="665">
                        <c:v>8.8181583350000002E-13</c:v>
                      </c:pt>
                      <c:pt idx="666">
                        <c:v>3.9726468639999998E-13</c:v>
                      </c:pt>
                      <c:pt idx="667">
                        <c:v>3.6038804319999999E-13</c:v>
                      </c:pt>
                      <c:pt idx="668">
                        <c:v>4.9999999119999999E-15</c:v>
                      </c:pt>
                      <c:pt idx="669">
                        <c:v>6.3739269940000004E-14</c:v>
                      </c:pt>
                      <c:pt idx="670">
                        <c:v>7.5184471280000004E-13</c:v>
                      </c:pt>
                      <c:pt idx="671">
                        <c:v>1.018239095E-12</c:v>
                      </c:pt>
                      <c:pt idx="672">
                        <c:v>4.9999999119999999E-15</c:v>
                      </c:pt>
                      <c:pt idx="673">
                        <c:v>4.5183090129999998E-13</c:v>
                      </c:pt>
                      <c:pt idx="674">
                        <c:v>3.521358552E-14</c:v>
                      </c:pt>
                      <c:pt idx="675">
                        <c:v>1.020060555E-12</c:v>
                      </c:pt>
                      <c:pt idx="676">
                        <c:v>3.3457388340000001E-12</c:v>
                      </c:pt>
                      <c:pt idx="677">
                        <c:v>1.047860583E-12</c:v>
                      </c:pt>
                      <c:pt idx="678">
                        <c:v>1.3542652239999999E-12</c:v>
                      </c:pt>
                      <c:pt idx="679">
                        <c:v>1.7913043010000001E-12</c:v>
                      </c:pt>
                      <c:pt idx="680">
                        <c:v>2.0807136399999999E-12</c:v>
                      </c:pt>
                      <c:pt idx="681">
                        <c:v>2.774931977E-12</c:v>
                      </c:pt>
                      <c:pt idx="682">
                        <c:v>3.08931678E-12</c:v>
                      </c:pt>
                      <c:pt idx="683">
                        <c:v>1.583751793E-12</c:v>
                      </c:pt>
                      <c:pt idx="684">
                        <c:v>1.129177481E-12</c:v>
                      </c:pt>
                      <c:pt idx="685">
                        <c:v>2.5711921740000001E-12</c:v>
                      </c:pt>
                      <c:pt idx="686">
                        <c:v>2.3980210179999999E-13</c:v>
                      </c:pt>
                      <c:pt idx="687">
                        <c:v>6.9257051270000003E-13</c:v>
                      </c:pt>
                      <c:pt idx="688">
                        <c:v>2.9921524239999998E-13</c:v>
                      </c:pt>
                      <c:pt idx="689">
                        <c:v>4.9999999119999999E-15</c:v>
                      </c:pt>
                      <c:pt idx="690">
                        <c:v>2.3276335289999998E-13</c:v>
                      </c:pt>
                      <c:pt idx="691">
                        <c:v>4.9999999119999999E-15</c:v>
                      </c:pt>
                      <c:pt idx="692">
                        <c:v>4.9999999119999999E-15</c:v>
                      </c:pt>
                      <c:pt idx="693">
                        <c:v>4.9999999119999999E-15</c:v>
                      </c:pt>
                      <c:pt idx="694">
                        <c:v>3.992559321E-13</c:v>
                      </c:pt>
                      <c:pt idx="695">
                        <c:v>4.9999999119999999E-15</c:v>
                      </c:pt>
                      <c:pt idx="696">
                        <c:v>7.6502709329999998E-13</c:v>
                      </c:pt>
                      <c:pt idx="697">
                        <c:v>4.9999999119999999E-15</c:v>
                      </c:pt>
                      <c:pt idx="698">
                        <c:v>4.9999999119999999E-15</c:v>
                      </c:pt>
                      <c:pt idx="699">
                        <c:v>4.9999999119999999E-15</c:v>
                      </c:pt>
                      <c:pt idx="700">
                        <c:v>4.9999999119999999E-15</c:v>
                      </c:pt>
                      <c:pt idx="701">
                        <c:v>1.249655327E-12</c:v>
                      </c:pt>
                      <c:pt idx="702">
                        <c:v>1.045205806E-12</c:v>
                      </c:pt>
                      <c:pt idx="703">
                        <c:v>4.9999999119999999E-15</c:v>
                      </c:pt>
                      <c:pt idx="704">
                        <c:v>4.9999999119999999E-15</c:v>
                      </c:pt>
                      <c:pt idx="705">
                        <c:v>4.9999999119999999E-15</c:v>
                      </c:pt>
                      <c:pt idx="706">
                        <c:v>6.6182210540000003E-13</c:v>
                      </c:pt>
                      <c:pt idx="707">
                        <c:v>4.9999999119999999E-15</c:v>
                      </c:pt>
                      <c:pt idx="708">
                        <c:v>4.9999999119999999E-15</c:v>
                      </c:pt>
                      <c:pt idx="709">
                        <c:v>4.9999999119999999E-15</c:v>
                      </c:pt>
                      <c:pt idx="710">
                        <c:v>4.9999999119999999E-15</c:v>
                      </c:pt>
                      <c:pt idx="711">
                        <c:v>4.9999999119999999E-15</c:v>
                      </c:pt>
                      <c:pt idx="712">
                        <c:v>4.9999999119999999E-15</c:v>
                      </c:pt>
                      <c:pt idx="713">
                        <c:v>1.7446157370000001E-13</c:v>
                      </c:pt>
                      <c:pt idx="714">
                        <c:v>4.9999999119999999E-15</c:v>
                      </c:pt>
                      <c:pt idx="715">
                        <c:v>1.317218687E-12</c:v>
                      </c:pt>
                      <c:pt idx="716">
                        <c:v>1.077744881E-12</c:v>
                      </c:pt>
                      <c:pt idx="717">
                        <c:v>4.9999999119999999E-15</c:v>
                      </c:pt>
                      <c:pt idx="718">
                        <c:v>1.1951509660000001E-12</c:v>
                      </c:pt>
                      <c:pt idx="719">
                        <c:v>9.9520868979999993E-13</c:v>
                      </c:pt>
                      <c:pt idx="720">
                        <c:v>4.9999999119999999E-15</c:v>
                      </c:pt>
                      <c:pt idx="721">
                        <c:v>2.2643553700000002E-12</c:v>
                      </c:pt>
                      <c:pt idx="722">
                        <c:v>1.2183044289999999E-14</c:v>
                      </c:pt>
                      <c:pt idx="723">
                        <c:v>7.1112468129999998E-13</c:v>
                      </c:pt>
                      <c:pt idx="724">
                        <c:v>2.5022139309999999E-13</c:v>
                      </c:pt>
                      <c:pt idx="725">
                        <c:v>9.089213215E-13</c:v>
                      </c:pt>
                      <c:pt idx="726">
                        <c:v>4.9999999119999999E-15</c:v>
                      </c:pt>
                      <c:pt idx="727">
                        <c:v>5.1604461809999995E-13</c:v>
                      </c:pt>
                      <c:pt idx="728">
                        <c:v>1.6426558459999999E-12</c:v>
                      </c:pt>
                      <c:pt idx="729">
                        <c:v>3.173216898E-13</c:v>
                      </c:pt>
                      <c:pt idx="730">
                        <c:v>6.4496601419999999E-13</c:v>
                      </c:pt>
                      <c:pt idx="731">
                        <c:v>3.459245152E-13</c:v>
                      </c:pt>
                      <c:pt idx="732">
                        <c:v>5.7256120420000002E-14</c:v>
                      </c:pt>
                      <c:pt idx="733">
                        <c:v>4.9999999119999999E-15</c:v>
                      </c:pt>
                      <c:pt idx="734">
                        <c:v>3.5273184109999999E-13</c:v>
                      </c:pt>
                      <c:pt idx="735">
                        <c:v>1.1849169649999999E-12</c:v>
                      </c:pt>
                      <c:pt idx="736">
                        <c:v>1.9728624119999999E-12</c:v>
                      </c:pt>
                      <c:pt idx="737">
                        <c:v>1.65146976E-12</c:v>
                      </c:pt>
                      <c:pt idx="738">
                        <c:v>1.7314433310000001E-12</c:v>
                      </c:pt>
                      <c:pt idx="739">
                        <c:v>2.9137375019999999E-13</c:v>
                      </c:pt>
                      <c:pt idx="740">
                        <c:v>2.1487707450000001E-12</c:v>
                      </c:pt>
                      <c:pt idx="741">
                        <c:v>2.489072533E-12</c:v>
                      </c:pt>
                      <c:pt idx="742">
                        <c:v>3.3901178309999999E-12</c:v>
                      </c:pt>
                      <c:pt idx="743">
                        <c:v>4.8388775629999999E-12</c:v>
                      </c:pt>
                      <c:pt idx="744">
                        <c:v>4.4037217449999997E-12</c:v>
                      </c:pt>
                      <c:pt idx="745">
                        <c:v>3.405137066E-12</c:v>
                      </c:pt>
                      <c:pt idx="746">
                        <c:v>1.0860494359999999E-12</c:v>
                      </c:pt>
                      <c:pt idx="747">
                        <c:v>1.328949971E-12</c:v>
                      </c:pt>
                      <c:pt idx="748">
                        <c:v>4.9999999119999999E-15</c:v>
                      </c:pt>
                      <c:pt idx="749">
                        <c:v>4.9999999119999999E-15</c:v>
                      </c:pt>
                      <c:pt idx="750">
                        <c:v>1.170005716E-12</c:v>
                      </c:pt>
                      <c:pt idx="751">
                        <c:v>5.808970926E-14</c:v>
                      </c:pt>
                      <c:pt idx="752">
                        <c:v>7.1732989560000002E-13</c:v>
                      </c:pt>
                      <c:pt idx="753">
                        <c:v>2.1218720140000001E-13</c:v>
                      </c:pt>
                      <c:pt idx="754">
                        <c:v>4.9999999119999999E-15</c:v>
                      </c:pt>
                      <c:pt idx="755">
                        <c:v>7.1902775620000004E-13</c:v>
                      </c:pt>
                      <c:pt idx="756">
                        <c:v>1.2129949820000001E-12</c:v>
                      </c:pt>
                      <c:pt idx="757">
                        <c:v>5.1156292739999997E-12</c:v>
                      </c:pt>
                      <c:pt idx="758">
                        <c:v>3.5439834659999999E-12</c:v>
                      </c:pt>
                      <c:pt idx="759">
                        <c:v>2.5730754330000001E-12</c:v>
                      </c:pt>
                      <c:pt idx="760">
                        <c:v>4.5458255219999998E-12</c:v>
                      </c:pt>
                      <c:pt idx="761">
                        <c:v>3.6867045870000003E-12</c:v>
                      </c:pt>
                      <c:pt idx="762">
                        <c:v>4.0614746809999997E-12</c:v>
                      </c:pt>
                      <c:pt idx="763">
                        <c:v>4.9916013160000001E-12</c:v>
                      </c:pt>
                      <c:pt idx="764">
                        <c:v>3.8130171760000002E-12</c:v>
                      </c:pt>
                      <c:pt idx="765">
                        <c:v>3.4545476290000002E-12</c:v>
                      </c:pt>
                      <c:pt idx="766">
                        <c:v>3.9091373370000001E-12</c:v>
                      </c:pt>
                      <c:pt idx="767">
                        <c:v>2.2316003209999998E-12</c:v>
                      </c:pt>
                      <c:pt idx="768">
                        <c:v>1.479018947E-12</c:v>
                      </c:pt>
                      <c:pt idx="769">
                        <c:v>4.9999999119999999E-15</c:v>
                      </c:pt>
                      <c:pt idx="770">
                        <c:v>4.9999999119999999E-15</c:v>
                      </c:pt>
                      <c:pt idx="771">
                        <c:v>5.2973624840000003E-13</c:v>
                      </c:pt>
                      <c:pt idx="772">
                        <c:v>4.9999999119999999E-15</c:v>
                      </c:pt>
                      <c:pt idx="773">
                        <c:v>5.1663127989999997E-13</c:v>
                      </c:pt>
                      <c:pt idx="774">
                        <c:v>3.6210867200000002E-12</c:v>
                      </c:pt>
                      <c:pt idx="775">
                        <c:v>7.0325932579999996E-12</c:v>
                      </c:pt>
                      <c:pt idx="776">
                        <c:v>1.288192296E-11</c:v>
                      </c:pt>
                      <c:pt idx="777">
                        <c:v>1.3213581269999999E-11</c:v>
                      </c:pt>
                      <c:pt idx="778">
                        <c:v>1.2154949789999999E-11</c:v>
                      </c:pt>
                      <c:pt idx="779">
                        <c:v>1.29298525E-11</c:v>
                      </c:pt>
                      <c:pt idx="780">
                        <c:v>1.5922598309999999E-11</c:v>
                      </c:pt>
                      <c:pt idx="781">
                        <c:v>1.723443957E-11</c:v>
                      </c:pt>
                      <c:pt idx="782">
                        <c:v>1.859416614E-11</c:v>
                      </c:pt>
                      <c:pt idx="783">
                        <c:v>1.8670419379999999E-11</c:v>
                      </c:pt>
                      <c:pt idx="784">
                        <c:v>1.8423582099999999E-11</c:v>
                      </c:pt>
                      <c:pt idx="785">
                        <c:v>1.4786893930000001E-11</c:v>
                      </c:pt>
                      <c:pt idx="786">
                        <c:v>1.1747439829999999E-11</c:v>
                      </c:pt>
                      <c:pt idx="787">
                        <c:v>1.020723697E-11</c:v>
                      </c:pt>
                      <c:pt idx="788">
                        <c:v>7.060316741E-12</c:v>
                      </c:pt>
                      <c:pt idx="789">
                        <c:v>2.7087479390000002E-13</c:v>
                      </c:pt>
                      <c:pt idx="790">
                        <c:v>9.2573680929999995E-14</c:v>
                      </c:pt>
                      <c:pt idx="791">
                        <c:v>4.5592143339999999E-13</c:v>
                      </c:pt>
                      <c:pt idx="792">
                        <c:v>7.3163908739999998E-13</c:v>
                      </c:pt>
                      <c:pt idx="793">
                        <c:v>4.9999999119999999E-15</c:v>
                      </c:pt>
                      <c:pt idx="794">
                        <c:v>2.2684926850000002E-12</c:v>
                      </c:pt>
                      <c:pt idx="795">
                        <c:v>5.461657602E-14</c:v>
                      </c:pt>
                      <c:pt idx="796">
                        <c:v>2.6705072620000001E-12</c:v>
                      </c:pt>
                      <c:pt idx="797">
                        <c:v>3.4561990860000001E-12</c:v>
                      </c:pt>
                      <c:pt idx="798">
                        <c:v>3.6335125449999999E-12</c:v>
                      </c:pt>
                      <c:pt idx="799">
                        <c:v>2.4419619969999999E-12</c:v>
                      </c:pt>
                      <c:pt idx="800">
                        <c:v>4.8327492180000002E-12</c:v>
                      </c:pt>
                      <c:pt idx="801">
                        <c:v>4.4046172959999996E-12</c:v>
                      </c:pt>
                      <c:pt idx="802">
                        <c:v>5.774236991E-12</c:v>
                      </c:pt>
                      <c:pt idx="803">
                        <c:v>3.012599718E-12</c:v>
                      </c:pt>
                      <c:pt idx="804">
                        <c:v>3.5186686460000001E-12</c:v>
                      </c:pt>
                      <c:pt idx="805">
                        <c:v>2.6743201840000001E-12</c:v>
                      </c:pt>
                      <c:pt idx="806">
                        <c:v>3.748695798E-12</c:v>
                      </c:pt>
                      <c:pt idx="807">
                        <c:v>5.0749092429999996E-12</c:v>
                      </c:pt>
                      <c:pt idx="808">
                        <c:v>1.3277924770000001E-12</c:v>
                      </c:pt>
                      <c:pt idx="809">
                        <c:v>4.9999999119999999E-15</c:v>
                      </c:pt>
                      <c:pt idx="810">
                        <c:v>6.7783506670000004E-14</c:v>
                      </c:pt>
                      <c:pt idx="811">
                        <c:v>5.3489195490000002E-13</c:v>
                      </c:pt>
                      <c:pt idx="812">
                        <c:v>8.6898852910000004E-13</c:v>
                      </c:pt>
                      <c:pt idx="813">
                        <c:v>1.271358453E-12</c:v>
                      </c:pt>
                      <c:pt idx="814">
                        <c:v>6.0140659809999999E-12</c:v>
                      </c:pt>
                      <c:pt idx="815">
                        <c:v>6.1238154300000001E-12</c:v>
                      </c:pt>
                      <c:pt idx="816">
                        <c:v>1.429981134E-11</c:v>
                      </c:pt>
                      <c:pt idx="817">
                        <c:v>1.5220861029999999E-11</c:v>
                      </c:pt>
                      <c:pt idx="818">
                        <c:v>1.6713875080000001E-11</c:v>
                      </c:pt>
                      <c:pt idx="819">
                        <c:v>2.6019308240000001E-11</c:v>
                      </c:pt>
                      <c:pt idx="820">
                        <c:v>2.164865336E-11</c:v>
                      </c:pt>
                      <c:pt idx="821">
                        <c:v>2.156940598E-11</c:v>
                      </c:pt>
                      <c:pt idx="822">
                        <c:v>2.504156084E-11</c:v>
                      </c:pt>
                      <c:pt idx="823">
                        <c:v>2.7764547610000001E-11</c:v>
                      </c:pt>
                      <c:pt idx="824">
                        <c:v>2.525385283E-11</c:v>
                      </c:pt>
                      <c:pt idx="825">
                        <c:v>2.0233528389999999E-11</c:v>
                      </c:pt>
                      <c:pt idx="826">
                        <c:v>1.6124221750000001E-11</c:v>
                      </c:pt>
                      <c:pt idx="827">
                        <c:v>1.436549144E-11</c:v>
                      </c:pt>
                      <c:pt idx="828">
                        <c:v>7.8560725629999999E-12</c:v>
                      </c:pt>
                      <c:pt idx="829">
                        <c:v>3.8551419000000004E-12</c:v>
                      </c:pt>
                      <c:pt idx="830">
                        <c:v>4.9999999119999999E-15</c:v>
                      </c:pt>
                      <c:pt idx="831">
                        <c:v>3.3229457600000003E-13</c:v>
                      </c:pt>
                      <c:pt idx="832">
                        <c:v>2.0899189499999999E-13</c:v>
                      </c:pt>
                      <c:pt idx="833">
                        <c:v>6.1932690959999997E-13</c:v>
                      </c:pt>
                      <c:pt idx="834">
                        <c:v>1.5356535490000001E-12</c:v>
                      </c:pt>
                      <c:pt idx="835">
                        <c:v>1.8906039930000002E-12</c:v>
                      </c:pt>
                      <c:pt idx="836">
                        <c:v>9.0797768609999994E-12</c:v>
                      </c:pt>
                      <c:pt idx="837">
                        <c:v>9.8881128980000005E-12</c:v>
                      </c:pt>
                      <c:pt idx="838">
                        <c:v>1.4357046800000001E-11</c:v>
                      </c:pt>
                      <c:pt idx="839">
                        <c:v>6.23287099E-12</c:v>
                      </c:pt>
                      <c:pt idx="840">
                        <c:v>9.2333649409999993E-12</c:v>
                      </c:pt>
                      <c:pt idx="841">
                        <c:v>9.7082376860000006E-12</c:v>
                      </c:pt>
                      <c:pt idx="842">
                        <c:v>1.0265708420000001E-11</c:v>
                      </c:pt>
                      <c:pt idx="843">
                        <c:v>6.9017586779999998E-12</c:v>
                      </c:pt>
                      <c:pt idx="844">
                        <c:v>6.6857786669999997E-12</c:v>
                      </c:pt>
                      <c:pt idx="845">
                        <c:v>7.1521460630000001E-12</c:v>
                      </c:pt>
                      <c:pt idx="846">
                        <c:v>7.3965746719999994E-12</c:v>
                      </c:pt>
                      <c:pt idx="847">
                        <c:v>3.1503196319999998E-12</c:v>
                      </c:pt>
                      <c:pt idx="848">
                        <c:v>4.4588898550000004E-12</c:v>
                      </c:pt>
                      <c:pt idx="849">
                        <c:v>2.6282589390000001E-12</c:v>
                      </c:pt>
                      <c:pt idx="850">
                        <c:v>2.639749313E-13</c:v>
                      </c:pt>
                      <c:pt idx="851">
                        <c:v>4.9999999119999999E-15</c:v>
                      </c:pt>
                      <c:pt idx="852">
                        <c:v>9.5892423779999998E-14</c:v>
                      </c:pt>
                      <c:pt idx="853">
                        <c:v>3.5544852650000002E-13</c:v>
                      </c:pt>
                      <c:pt idx="854">
                        <c:v>2.3430484979999998E-12</c:v>
                      </c:pt>
                      <c:pt idx="855">
                        <c:v>4.1802394880000001E-12</c:v>
                      </c:pt>
                      <c:pt idx="856">
                        <c:v>8.7328833399999993E-12</c:v>
                      </c:pt>
                      <c:pt idx="857">
                        <c:v>1.3128466200000001E-11</c:v>
                      </c:pt>
                      <c:pt idx="858">
                        <c:v>2.0621698790000001E-11</c:v>
                      </c:pt>
                      <c:pt idx="859">
                        <c:v>1.7149896089999999E-11</c:v>
                      </c:pt>
                      <c:pt idx="860">
                        <c:v>1.546447345E-11</c:v>
                      </c:pt>
                      <c:pt idx="861">
                        <c:v>1.7896691070000001E-11</c:v>
                      </c:pt>
                      <c:pt idx="862">
                        <c:v>1.8319311349999999E-11</c:v>
                      </c:pt>
                      <c:pt idx="863">
                        <c:v>1.7441189120000001E-11</c:v>
                      </c:pt>
                      <c:pt idx="864">
                        <c:v>1.4661985170000001E-11</c:v>
                      </c:pt>
                      <c:pt idx="865">
                        <c:v>1.935392471E-11</c:v>
                      </c:pt>
                      <c:pt idx="866">
                        <c:v>1.8630871149999998E-11</c:v>
                      </c:pt>
                      <c:pt idx="867">
                        <c:v>1.269576458E-11</c:v>
                      </c:pt>
                      <c:pt idx="868">
                        <c:v>7.8403282130000005E-12</c:v>
                      </c:pt>
                      <c:pt idx="869">
                        <c:v>5.024850761E-12</c:v>
                      </c:pt>
                      <c:pt idx="870">
                        <c:v>3.2564881780000001E-12</c:v>
                      </c:pt>
                      <c:pt idx="871">
                        <c:v>4.9999999119999999E-15</c:v>
                      </c:pt>
                      <c:pt idx="872">
                        <c:v>2.259802154E-12</c:v>
                      </c:pt>
                      <c:pt idx="873">
                        <c:v>3.141937882E-12</c:v>
                      </c:pt>
                      <c:pt idx="874">
                        <c:v>1.4427188609999999E-11</c:v>
                      </c:pt>
                      <c:pt idx="875">
                        <c:v>1.639464432E-11</c:v>
                      </c:pt>
                      <c:pt idx="876">
                        <c:v>2.049243761E-11</c:v>
                      </c:pt>
                      <c:pt idx="877">
                        <c:v>2.8731829419999999E-11</c:v>
                      </c:pt>
                      <c:pt idx="878">
                        <c:v>3.8672485350000002E-11</c:v>
                      </c:pt>
                      <c:pt idx="879">
                        <c:v>3.7029483649999998E-11</c:v>
                      </c:pt>
                      <c:pt idx="880">
                        <c:v>5.3491835960000002E-11</c:v>
                      </c:pt>
                      <c:pt idx="881">
                        <c:v>4.4022320509999999E-11</c:v>
                      </c:pt>
                      <c:pt idx="882">
                        <c:v>3.5707582720000002E-11</c:v>
                      </c:pt>
                      <c:pt idx="883">
                        <c:v>4.9288895879999998E-11</c:v>
                      </c:pt>
                      <c:pt idx="884">
                        <c:v>3.3468307990000001E-11</c:v>
                      </c:pt>
                      <c:pt idx="885">
                        <c:v>2.9365520430000002E-11</c:v>
                      </c:pt>
                      <c:pt idx="886">
                        <c:v>3.1848180339999997E-11</c:v>
                      </c:pt>
                      <c:pt idx="887">
                        <c:v>1.7269741189999998E-11</c:v>
                      </c:pt>
                      <c:pt idx="888">
                        <c:v>1.7491279259999999E-11</c:v>
                      </c:pt>
                      <c:pt idx="889">
                        <c:v>1.4379127230000001E-12</c:v>
                      </c:pt>
                      <c:pt idx="890">
                        <c:v>4.9999999119999999E-15</c:v>
                      </c:pt>
                      <c:pt idx="891">
                        <c:v>1.1225553910000001E-12</c:v>
                      </c:pt>
                      <c:pt idx="892">
                        <c:v>4.9999999119999999E-15</c:v>
                      </c:pt>
                      <c:pt idx="893">
                        <c:v>4.9999999119999999E-15</c:v>
                      </c:pt>
                      <c:pt idx="894">
                        <c:v>4.9999999119999999E-15</c:v>
                      </c:pt>
                      <c:pt idx="895">
                        <c:v>6.8480621560000002E-13</c:v>
                      </c:pt>
                      <c:pt idx="896">
                        <c:v>1.3696702190000001E-12</c:v>
                      </c:pt>
                      <c:pt idx="897">
                        <c:v>8.8973441240000001E-13</c:v>
                      </c:pt>
                      <c:pt idx="898">
                        <c:v>2.2974196330000001E-12</c:v>
                      </c:pt>
                      <c:pt idx="899">
                        <c:v>7.5307972750000002E-13</c:v>
                      </c:pt>
                      <c:pt idx="900">
                        <c:v>2.4722630629999999E-12</c:v>
                      </c:pt>
                      <c:pt idx="901">
                        <c:v>1.163753989E-12</c:v>
                      </c:pt>
                      <c:pt idx="902">
                        <c:v>1.179328987E-12</c:v>
                      </c:pt>
                      <c:pt idx="903">
                        <c:v>2.233869556E-12</c:v>
                      </c:pt>
                      <c:pt idx="904">
                        <c:v>1.126908246E-12</c:v>
                      </c:pt>
                      <c:pt idx="905">
                        <c:v>1.9165673820000001E-12</c:v>
                      </c:pt>
                      <c:pt idx="906">
                        <c:v>1.4992553639999999E-12</c:v>
                      </c:pt>
                      <c:pt idx="907">
                        <c:v>1.8884429610000001E-12</c:v>
                      </c:pt>
                      <c:pt idx="908">
                        <c:v>1.2182491340000001E-13</c:v>
                      </c:pt>
                      <c:pt idx="909">
                        <c:v>4.612678512E-14</c:v>
                      </c:pt>
                      <c:pt idx="910">
                        <c:v>7.1200640869999999E-15</c:v>
                      </c:pt>
                      <c:pt idx="911">
                        <c:v>4.5185209740000002E-14</c:v>
                      </c:pt>
                      <c:pt idx="912">
                        <c:v>4.9999999119999999E-15</c:v>
                      </c:pt>
                      <c:pt idx="913">
                        <c:v>2.2339985759999999E-14</c:v>
                      </c:pt>
                      <c:pt idx="914">
                        <c:v>3.41756842E-13</c:v>
                      </c:pt>
                      <c:pt idx="915">
                        <c:v>3.0157696000000001E-13</c:v>
                      </c:pt>
                      <c:pt idx="916">
                        <c:v>3.5003055139999999E-13</c:v>
                      </c:pt>
                      <c:pt idx="917">
                        <c:v>4.9999999119999999E-15</c:v>
                      </c:pt>
                      <c:pt idx="918">
                        <c:v>4.9999999119999999E-15</c:v>
                      </c:pt>
                      <c:pt idx="919">
                        <c:v>5.0269245150000001E-13</c:v>
                      </c:pt>
                      <c:pt idx="920">
                        <c:v>5.1213932179999999E-13</c:v>
                      </c:pt>
                      <c:pt idx="921">
                        <c:v>4.9999999119999999E-15</c:v>
                      </c:pt>
                      <c:pt idx="922">
                        <c:v>4.9999999119999999E-15</c:v>
                      </c:pt>
                      <c:pt idx="923">
                        <c:v>2.1432450000000001E-12</c:v>
                      </c:pt>
                      <c:pt idx="924">
                        <c:v>9.4227859020000001E-13</c:v>
                      </c:pt>
                      <c:pt idx="925">
                        <c:v>8.8434733709999995E-13</c:v>
                      </c:pt>
                      <c:pt idx="926">
                        <c:v>4.9999999119999999E-15</c:v>
                      </c:pt>
                      <c:pt idx="927">
                        <c:v>4.9999999119999999E-15</c:v>
                      </c:pt>
                      <c:pt idx="928">
                        <c:v>1.2684157109999999E-13</c:v>
                      </c:pt>
                      <c:pt idx="929">
                        <c:v>4.9999999119999999E-15</c:v>
                      </c:pt>
                      <c:pt idx="930">
                        <c:v>1.327690128E-13</c:v>
                      </c:pt>
                      <c:pt idx="931">
                        <c:v>4.9999999119999999E-15</c:v>
                      </c:pt>
                      <c:pt idx="932">
                        <c:v>4.9999999119999999E-15</c:v>
                      </c:pt>
                      <c:pt idx="933">
                        <c:v>9.5954169090000003E-14</c:v>
                      </c:pt>
                      <c:pt idx="934">
                        <c:v>9.3175684180000004E-14</c:v>
                      </c:pt>
                      <c:pt idx="935">
                        <c:v>2.5600994850000001E-13</c:v>
                      </c:pt>
                      <c:pt idx="936">
                        <c:v>4.9999999119999999E-15</c:v>
                      </c:pt>
                      <c:pt idx="937">
                        <c:v>4.9999999119999999E-15</c:v>
                      </c:pt>
                      <c:pt idx="938">
                        <c:v>4.9999999119999999E-15</c:v>
                      </c:pt>
                      <c:pt idx="939">
                        <c:v>1.7572063599999999E-12</c:v>
                      </c:pt>
                      <c:pt idx="940">
                        <c:v>1.3483739949999999E-13</c:v>
                      </c:pt>
                      <c:pt idx="941">
                        <c:v>8.4191876559999996E-14</c:v>
                      </c:pt>
                      <c:pt idx="942">
                        <c:v>7.5609549000000005E-14</c:v>
                      </c:pt>
                      <c:pt idx="943">
                        <c:v>4.9999999119999999E-15</c:v>
                      </c:pt>
                      <c:pt idx="944">
                        <c:v>4.9999999119999999E-15</c:v>
                      </c:pt>
                      <c:pt idx="945">
                        <c:v>1.245879485E-13</c:v>
                      </c:pt>
                      <c:pt idx="946">
                        <c:v>8.4778484149999996E-14</c:v>
                      </c:pt>
                      <c:pt idx="947">
                        <c:v>4.9999999119999999E-15</c:v>
                      </c:pt>
                      <c:pt idx="948">
                        <c:v>4.9999999119999999E-15</c:v>
                      </c:pt>
                      <c:pt idx="949">
                        <c:v>3.0943390209999999E-13</c:v>
                      </c:pt>
                      <c:pt idx="950">
                        <c:v>1.555833912E-13</c:v>
                      </c:pt>
                      <c:pt idx="951">
                        <c:v>4.9999999119999999E-15</c:v>
                      </c:pt>
                      <c:pt idx="952">
                        <c:v>3.4235884530000001E-13</c:v>
                      </c:pt>
                      <c:pt idx="953">
                        <c:v>7.4627234730000004E-13</c:v>
                      </c:pt>
                      <c:pt idx="954">
                        <c:v>4.9999999119999999E-15</c:v>
                      </c:pt>
                      <c:pt idx="955">
                        <c:v>4.9999999119999999E-15</c:v>
                      </c:pt>
                      <c:pt idx="956">
                        <c:v>6.9431477709999996E-13</c:v>
                      </c:pt>
                      <c:pt idx="957">
                        <c:v>2.6551850999999999E-13</c:v>
                      </c:pt>
                      <c:pt idx="958">
                        <c:v>3.8610445139999999E-13</c:v>
                      </c:pt>
                      <c:pt idx="959">
                        <c:v>4.9999999119999999E-15</c:v>
                      </c:pt>
                      <c:pt idx="960">
                        <c:v>4.9999999119999999E-15</c:v>
                      </c:pt>
                      <c:pt idx="961">
                        <c:v>4.9999999119999999E-15</c:v>
                      </c:pt>
                      <c:pt idx="962">
                        <c:v>4.9999999119999999E-15</c:v>
                      </c:pt>
                      <c:pt idx="963">
                        <c:v>7.1027564260000002E-13</c:v>
                      </c:pt>
                      <c:pt idx="964">
                        <c:v>3.3555157350000002E-13</c:v>
                      </c:pt>
                      <c:pt idx="965">
                        <c:v>2.4139208429999999E-13</c:v>
                      </c:pt>
                      <c:pt idx="966">
                        <c:v>2.0621341009999999E-13</c:v>
                      </c:pt>
                      <c:pt idx="967">
                        <c:v>4.9999999119999999E-15</c:v>
                      </c:pt>
                      <c:pt idx="968">
                        <c:v>4.9999999119999999E-15</c:v>
                      </c:pt>
                      <c:pt idx="969">
                        <c:v>5.0372656350000002E-13</c:v>
                      </c:pt>
                      <c:pt idx="970">
                        <c:v>4.9999999119999999E-15</c:v>
                      </c:pt>
                      <c:pt idx="971">
                        <c:v>1.3719392380000001E-12</c:v>
                      </c:pt>
                      <c:pt idx="972">
                        <c:v>4.9999999119999999E-15</c:v>
                      </c:pt>
                      <c:pt idx="973">
                        <c:v>1.1654582459999999E-13</c:v>
                      </c:pt>
                      <c:pt idx="974">
                        <c:v>4.9999999119999999E-15</c:v>
                      </c:pt>
                      <c:pt idx="975">
                        <c:v>4.9999999119999999E-15</c:v>
                      </c:pt>
                      <c:pt idx="976">
                        <c:v>2.5946757759999999E-13</c:v>
                      </c:pt>
                      <c:pt idx="977">
                        <c:v>4.9999999119999999E-15</c:v>
                      </c:pt>
                      <c:pt idx="978">
                        <c:v>1.195094371E-13</c:v>
                      </c:pt>
                      <c:pt idx="979">
                        <c:v>4.9999999119999999E-15</c:v>
                      </c:pt>
                      <c:pt idx="980">
                        <c:v>3.8020790940000001E-13</c:v>
                      </c:pt>
                      <c:pt idx="981">
                        <c:v>4.0019750749999999E-13</c:v>
                      </c:pt>
                      <c:pt idx="982">
                        <c:v>4.9999999119999999E-15</c:v>
                      </c:pt>
                      <c:pt idx="983">
                        <c:v>2.553461999E-13</c:v>
                      </c:pt>
                      <c:pt idx="984">
                        <c:v>6.1758253679999995E-13</c:v>
                      </c:pt>
                      <c:pt idx="985">
                        <c:v>4.9999999119999999E-15</c:v>
                      </c:pt>
                      <c:pt idx="986">
                        <c:v>4.9999999119999999E-15</c:v>
                      </c:pt>
                      <c:pt idx="987">
                        <c:v>5.4925302590000001E-14</c:v>
                      </c:pt>
                      <c:pt idx="988">
                        <c:v>4.5192349210000001E-13</c:v>
                      </c:pt>
                      <c:pt idx="989">
                        <c:v>4.9999999119999999E-15</c:v>
                      </c:pt>
                      <c:pt idx="990">
                        <c:v>4.9999999119999999E-15</c:v>
                      </c:pt>
                      <c:pt idx="991">
                        <c:v>4.9999999119999999E-15</c:v>
                      </c:pt>
                      <c:pt idx="992">
                        <c:v>6.7304994040000004E-14</c:v>
                      </c:pt>
                      <c:pt idx="993">
                        <c:v>4.9999999119999999E-15</c:v>
                      </c:pt>
                      <c:pt idx="994">
                        <c:v>2.0667652700000001E-13</c:v>
                      </c:pt>
                      <c:pt idx="995">
                        <c:v>2.8433505549999998E-13</c:v>
                      </c:pt>
                      <c:pt idx="996">
                        <c:v>6.6699309919999997E-13</c:v>
                      </c:pt>
                      <c:pt idx="997">
                        <c:v>1.8618004270000002E-12</c:v>
                      </c:pt>
                      <c:pt idx="998">
                        <c:v>4.9999999119999999E-15</c:v>
                      </c:pt>
                      <c:pt idx="999">
                        <c:v>1.464755834E-12</c:v>
                      </c:pt>
                      <c:pt idx="1000">
                        <c:v>2.0269500049999998E-12</c:v>
                      </c:pt>
                      <c:pt idx="1001">
                        <c:v>1.1252103849999999E-12</c:v>
                      </c:pt>
                      <c:pt idx="1002">
                        <c:v>1.716115531E-12</c:v>
                      </c:pt>
                      <c:pt idx="1003">
                        <c:v>1.341283421E-12</c:v>
                      </c:pt>
                      <c:pt idx="1004">
                        <c:v>1.8809156710000001E-13</c:v>
                      </c:pt>
                      <c:pt idx="1005">
                        <c:v>1.350514318E-12</c:v>
                      </c:pt>
                      <c:pt idx="1006">
                        <c:v>9.291888006000001E-13</c:v>
                      </c:pt>
                      <c:pt idx="1007">
                        <c:v>7.6055063940000003E-13</c:v>
                      </c:pt>
                      <c:pt idx="1008">
                        <c:v>4.9999999119999999E-15</c:v>
                      </c:pt>
                      <c:pt idx="1009">
                        <c:v>2.6700039749999998E-13</c:v>
                      </c:pt>
                      <c:pt idx="1010">
                        <c:v>4.9999999119999999E-15</c:v>
                      </c:pt>
                      <c:pt idx="1011">
                        <c:v>2.374559425E-13</c:v>
                      </c:pt>
                      <c:pt idx="1012">
                        <c:v>1.0825661110000001E-13</c:v>
                      </c:pt>
                      <c:pt idx="1013">
                        <c:v>4.9999999119999999E-15</c:v>
                      </c:pt>
                      <c:pt idx="1014">
                        <c:v>2.5241337879999999E-13</c:v>
                      </c:pt>
                      <c:pt idx="1015">
                        <c:v>1.5491601059999999E-12</c:v>
                      </c:pt>
                      <c:pt idx="1016">
                        <c:v>5.1413045910000002E-13</c:v>
                      </c:pt>
                      <c:pt idx="1017">
                        <c:v>6.0108141339999998E-13</c:v>
                      </c:pt>
                      <c:pt idx="1018">
                        <c:v>2.9107838100000001E-12</c:v>
                      </c:pt>
                      <c:pt idx="1019">
                        <c:v>1.8882267709999998E-12</c:v>
                      </c:pt>
                      <c:pt idx="1020">
                        <c:v>1.9914163629999999E-12</c:v>
                      </c:pt>
                      <c:pt idx="1021">
                        <c:v>1.7540571859999999E-12</c:v>
                      </c:pt>
                      <c:pt idx="1022">
                        <c:v>6.6918513919999997E-13</c:v>
                      </c:pt>
                      <c:pt idx="1023">
                        <c:v>1.203100553E-12</c:v>
                      </c:pt>
                      <c:pt idx="1024">
                        <c:v>1.189053847E-12</c:v>
                      </c:pt>
                      <c:pt idx="1025">
                        <c:v>1.0631732039999999E-12</c:v>
                      </c:pt>
                      <c:pt idx="1026">
                        <c:v>1.9870173219999999E-14</c:v>
                      </c:pt>
                      <c:pt idx="1027">
                        <c:v>2.9549523640000002E-13</c:v>
                      </c:pt>
                      <c:pt idx="1028">
                        <c:v>6.771655177E-13</c:v>
                      </c:pt>
                      <c:pt idx="1029">
                        <c:v>4.9999999119999999E-15</c:v>
                      </c:pt>
                      <c:pt idx="1030">
                        <c:v>4.9999999119999999E-15</c:v>
                      </c:pt>
                      <c:pt idx="1031">
                        <c:v>4.8154508809999998E-13</c:v>
                      </c:pt>
                      <c:pt idx="1032">
                        <c:v>1.1690021779999999E-12</c:v>
                      </c:pt>
                      <c:pt idx="1033">
                        <c:v>4.9999999119999999E-15</c:v>
                      </c:pt>
                      <c:pt idx="1034">
                        <c:v>4.9999999119999999E-15</c:v>
                      </c:pt>
                      <c:pt idx="1035">
                        <c:v>1.2702680699999999E-13</c:v>
                      </c:pt>
                      <c:pt idx="1036">
                        <c:v>4.9999999119999999E-15</c:v>
                      </c:pt>
                      <c:pt idx="1037">
                        <c:v>4.9999999119999999E-15</c:v>
                      </c:pt>
                      <c:pt idx="1038">
                        <c:v>3.3663214359999998E-13</c:v>
                      </c:pt>
                      <c:pt idx="1039">
                        <c:v>6.3409905579999997E-13</c:v>
                      </c:pt>
                      <c:pt idx="1040">
                        <c:v>8.016104599E-13</c:v>
                      </c:pt>
                      <c:pt idx="1041">
                        <c:v>8.2931979430000005E-15</c:v>
                      </c:pt>
                      <c:pt idx="1042">
                        <c:v>1.76873685E-12</c:v>
                      </c:pt>
                      <c:pt idx="1043">
                        <c:v>3.209955088E-13</c:v>
                      </c:pt>
                      <c:pt idx="1044">
                        <c:v>9.0963152810000001E-13</c:v>
                      </c:pt>
                      <c:pt idx="1045">
                        <c:v>9.8079140300000001E-13</c:v>
                      </c:pt>
                      <c:pt idx="1046">
                        <c:v>1.263702034E-12</c:v>
                      </c:pt>
                      <c:pt idx="1047">
                        <c:v>1.158922784E-12</c:v>
                      </c:pt>
                      <c:pt idx="1048">
                        <c:v>3.5336474410000002E-13</c:v>
                      </c:pt>
                      <c:pt idx="1049">
                        <c:v>8.3428842179999997E-13</c:v>
                      </c:pt>
                      <c:pt idx="1050">
                        <c:v>8.7717105709999993E-15</c:v>
                      </c:pt>
                      <c:pt idx="1051">
                        <c:v>2.152589088E-13</c:v>
                      </c:pt>
                      <c:pt idx="1052">
                        <c:v>4.9999999119999999E-15</c:v>
                      </c:pt>
                      <c:pt idx="1053">
                        <c:v>4.9999999119999999E-15</c:v>
                      </c:pt>
                      <c:pt idx="1054">
                        <c:v>4.9999999119999999E-15</c:v>
                      </c:pt>
                      <c:pt idx="1055">
                        <c:v>4.9999999119999999E-15</c:v>
                      </c:pt>
                      <c:pt idx="1056">
                        <c:v>5.7155240830000003E-13</c:v>
                      </c:pt>
                      <c:pt idx="1057">
                        <c:v>4.9999999119999999E-15</c:v>
                      </c:pt>
                      <c:pt idx="1058">
                        <c:v>8.5041907330000005E-13</c:v>
                      </c:pt>
                      <c:pt idx="1059">
                        <c:v>2.1920069930000002E-12</c:v>
                      </c:pt>
                      <c:pt idx="1060">
                        <c:v>2.618812068E-12</c:v>
                      </c:pt>
                      <c:pt idx="1061">
                        <c:v>4.2358859479999998E-12</c:v>
                      </c:pt>
                      <c:pt idx="1062">
                        <c:v>6.4204864300000002E-13</c:v>
                      </c:pt>
                      <c:pt idx="1063">
                        <c:v>2.6968104399999999E-12</c:v>
                      </c:pt>
                      <c:pt idx="1064">
                        <c:v>1.6894114150000001E-12</c:v>
                      </c:pt>
                      <c:pt idx="1065">
                        <c:v>1.446279077E-12</c:v>
                      </c:pt>
                      <c:pt idx="1066">
                        <c:v>5.9016815960000004E-13</c:v>
                      </c:pt>
                      <c:pt idx="1067">
                        <c:v>9.4471761139999991E-13</c:v>
                      </c:pt>
                      <c:pt idx="1068">
                        <c:v>1.8060919509999999E-12</c:v>
                      </c:pt>
                      <c:pt idx="1069">
                        <c:v>7.7600794709999996E-14</c:v>
                      </c:pt>
                      <c:pt idx="1070">
                        <c:v>4.9999999119999999E-15</c:v>
                      </c:pt>
                      <c:pt idx="1071">
                        <c:v>4.9999999119999999E-15</c:v>
                      </c:pt>
                      <c:pt idx="1072">
                        <c:v>4.9999999119999999E-15</c:v>
                      </c:pt>
                      <c:pt idx="1073">
                        <c:v>5.7534001430000003E-14</c:v>
                      </c:pt>
                      <c:pt idx="1074">
                        <c:v>4.9999999119999999E-15</c:v>
                      </c:pt>
                      <c:pt idx="1075">
                        <c:v>4.9999999119999999E-15</c:v>
                      </c:pt>
                      <c:pt idx="1076">
                        <c:v>1.2155419899999999E-12</c:v>
                      </c:pt>
                      <c:pt idx="1077">
                        <c:v>4.9999999119999999E-15</c:v>
                      </c:pt>
                      <c:pt idx="1078">
                        <c:v>3.5175936599999998E-13</c:v>
                      </c:pt>
                      <c:pt idx="1079">
                        <c:v>4.9999999119999999E-15</c:v>
                      </c:pt>
                      <c:pt idx="1080">
                        <c:v>7.7260620860000003E-13</c:v>
                      </c:pt>
                      <c:pt idx="1081">
                        <c:v>1.0599780600000001E-12</c:v>
                      </c:pt>
                      <c:pt idx="1082">
                        <c:v>8.7669102660000001E-13</c:v>
                      </c:pt>
                      <c:pt idx="1083">
                        <c:v>4.1261052730000002E-12</c:v>
                      </c:pt>
                      <c:pt idx="1084">
                        <c:v>3.8956208050000002E-13</c:v>
                      </c:pt>
                      <c:pt idx="1085">
                        <c:v>1.835713656E-12</c:v>
                      </c:pt>
                      <c:pt idx="1086">
                        <c:v>4.8719475719999996E-13</c:v>
                      </c:pt>
                      <c:pt idx="1087">
                        <c:v>8.5333633610000003E-13</c:v>
                      </c:pt>
                      <c:pt idx="1088">
                        <c:v>4.9999999119999999E-15</c:v>
                      </c:pt>
                      <c:pt idx="1089">
                        <c:v>4.9999999119999999E-15</c:v>
                      </c:pt>
                      <c:pt idx="1090">
                        <c:v>4.9999999119999999E-15</c:v>
                      </c:pt>
                      <c:pt idx="1091">
                        <c:v>4.9999999119999999E-15</c:v>
                      </c:pt>
                      <c:pt idx="1092">
                        <c:v>5.917580336E-13</c:v>
                      </c:pt>
                      <c:pt idx="1093">
                        <c:v>4.9999999119999999E-15</c:v>
                      </c:pt>
                      <c:pt idx="1094">
                        <c:v>5.5273586269999995E-13</c:v>
                      </c:pt>
                      <c:pt idx="1095">
                        <c:v>1.7824285880000001E-12</c:v>
                      </c:pt>
                      <c:pt idx="1096">
                        <c:v>1.703056749E-12</c:v>
                      </c:pt>
                      <c:pt idx="1097">
                        <c:v>3.2312969569999998E-12</c:v>
                      </c:pt>
                      <c:pt idx="1098">
                        <c:v>5.0983102289999999E-12</c:v>
                      </c:pt>
                      <c:pt idx="1099">
                        <c:v>3.7177001930000001E-12</c:v>
                      </c:pt>
                      <c:pt idx="1100">
                        <c:v>6.1199877630000004E-12</c:v>
                      </c:pt>
                      <c:pt idx="1101">
                        <c:v>4.4730291519999998E-12</c:v>
                      </c:pt>
                      <c:pt idx="1102">
                        <c:v>4.1670109200000003E-12</c:v>
                      </c:pt>
                      <c:pt idx="1103">
                        <c:v>4.8409462199999999E-12</c:v>
                      </c:pt>
                      <c:pt idx="1104">
                        <c:v>2.2243146990000002E-12</c:v>
                      </c:pt>
                      <c:pt idx="1105">
                        <c:v>2.5244520020000001E-12</c:v>
                      </c:pt>
                      <c:pt idx="1106">
                        <c:v>5.9995719330000001E-12</c:v>
                      </c:pt>
                      <c:pt idx="1107">
                        <c:v>5.456162865E-12</c:v>
                      </c:pt>
                      <c:pt idx="1108">
                        <c:v>3.8945500470000003E-12</c:v>
                      </c:pt>
                      <c:pt idx="1109">
                        <c:v>3.3665316629999999E-12</c:v>
                      </c:pt>
                      <c:pt idx="1110">
                        <c:v>8.5427796560000001E-13</c:v>
                      </c:pt>
                      <c:pt idx="1111">
                        <c:v>4.9999999119999999E-15</c:v>
                      </c:pt>
                      <c:pt idx="1112">
                        <c:v>4.835827377E-13</c:v>
                      </c:pt>
                      <c:pt idx="1113">
                        <c:v>1.2631464879999999E-12</c:v>
                      </c:pt>
                      <c:pt idx="1114">
                        <c:v>1.3917496709999999E-13</c:v>
                      </c:pt>
                      <c:pt idx="1115">
                        <c:v>1.0194740019999999E-12</c:v>
                      </c:pt>
                      <c:pt idx="1116">
                        <c:v>1.084212364E-12</c:v>
                      </c:pt>
                      <c:pt idx="1117">
                        <c:v>5.7304969149999996E-13</c:v>
                      </c:pt>
                      <c:pt idx="1118">
                        <c:v>2.0480817559999999E-12</c:v>
                      </c:pt>
                      <c:pt idx="1119">
                        <c:v>9.1907839850000009E-13</c:v>
                      </c:pt>
                      <c:pt idx="1120">
                        <c:v>2.1671707399999999E-12</c:v>
                      </c:pt>
                      <c:pt idx="1121">
                        <c:v>3.1346212520000001E-12</c:v>
                      </c:pt>
                      <c:pt idx="1122">
                        <c:v>6.24707187E-12</c:v>
                      </c:pt>
                      <c:pt idx="1123">
                        <c:v>4.1978365229999999E-12</c:v>
                      </c:pt>
                      <c:pt idx="1124">
                        <c:v>4.5482489300000002E-12</c:v>
                      </c:pt>
                      <c:pt idx="1125">
                        <c:v>3.6158847179999999E-12</c:v>
                      </c:pt>
                      <c:pt idx="1126">
                        <c:v>2.4852290359999998E-12</c:v>
                      </c:pt>
                      <c:pt idx="1127">
                        <c:v>1.6038650440000001E-12</c:v>
                      </c:pt>
                      <c:pt idx="1128">
                        <c:v>3.7520299370000001E-12</c:v>
                      </c:pt>
                      <c:pt idx="1129">
                        <c:v>8.1771021160000001E-13</c:v>
                      </c:pt>
                      <c:pt idx="1130">
                        <c:v>1.1584132090000001E-12</c:v>
                      </c:pt>
                      <c:pt idx="1131">
                        <c:v>3.8640369120000003E-14</c:v>
                      </c:pt>
                      <c:pt idx="1132">
                        <c:v>6.8165736729999999E-13</c:v>
                      </c:pt>
                      <c:pt idx="1133">
                        <c:v>4.9999999119999999E-15</c:v>
                      </c:pt>
                      <c:pt idx="1134">
                        <c:v>3.4410316389999998E-13</c:v>
                      </c:pt>
                      <c:pt idx="1135">
                        <c:v>1.39138874E-12</c:v>
                      </c:pt>
                      <c:pt idx="1136">
                        <c:v>1.3159683850000001E-12</c:v>
                      </c:pt>
                      <c:pt idx="1137">
                        <c:v>2.061897311E-12</c:v>
                      </c:pt>
                      <c:pt idx="1138">
                        <c:v>3.3712397019999998E-12</c:v>
                      </c:pt>
                      <c:pt idx="1139">
                        <c:v>3.7185337270000004E-12</c:v>
                      </c:pt>
                      <c:pt idx="1140">
                        <c:v>6.6527300160000004E-12</c:v>
                      </c:pt>
                      <c:pt idx="1141">
                        <c:v>4.7488085510000002E-12</c:v>
                      </c:pt>
                      <c:pt idx="1142">
                        <c:v>3.3930200230000001E-12</c:v>
                      </c:pt>
                      <c:pt idx="1143">
                        <c:v>5.8628085030000004E-12</c:v>
                      </c:pt>
                      <c:pt idx="1144">
                        <c:v>3.9624219700000001E-12</c:v>
                      </c:pt>
                      <c:pt idx="1145">
                        <c:v>4.4355816760000001E-12</c:v>
                      </c:pt>
                      <c:pt idx="1146">
                        <c:v>3.6581792279999999E-12</c:v>
                      </c:pt>
                      <c:pt idx="1147">
                        <c:v>3.6308883420000002E-12</c:v>
                      </c:pt>
                      <c:pt idx="1148">
                        <c:v>3.7027737649999997E-12</c:v>
                      </c:pt>
                      <c:pt idx="1149">
                        <c:v>5.0242639909999996E-12</c:v>
                      </c:pt>
                      <c:pt idx="1150">
                        <c:v>9.8695032180000004E-13</c:v>
                      </c:pt>
                      <c:pt idx="1151">
                        <c:v>5.7939379210000004E-13</c:v>
                      </c:pt>
                      <c:pt idx="1152">
                        <c:v>4.9999999119999999E-15</c:v>
                      </c:pt>
                      <c:pt idx="1153">
                        <c:v>2.8473626450000001E-13</c:v>
                      </c:pt>
                      <c:pt idx="1154">
                        <c:v>4.9999999119999999E-15</c:v>
                      </c:pt>
                      <c:pt idx="1155">
                        <c:v>4.9999999119999999E-15</c:v>
                      </c:pt>
                      <c:pt idx="1156">
                        <c:v>5.9215940529999996E-13</c:v>
                      </c:pt>
                      <c:pt idx="1157">
                        <c:v>1.7580452069999999E-13</c:v>
                      </c:pt>
                      <c:pt idx="1158">
                        <c:v>6.3627548330000004E-13</c:v>
                      </c:pt>
                      <c:pt idx="1159">
                        <c:v>2.0932322720000002E-12</c:v>
                      </c:pt>
                      <c:pt idx="1160">
                        <c:v>1.081881546E-12</c:v>
                      </c:pt>
                      <c:pt idx="1161">
                        <c:v>3.3135300059999999E-13</c:v>
                      </c:pt>
                      <c:pt idx="1162">
                        <c:v>1.3047618539999999E-12</c:v>
                      </c:pt>
                      <c:pt idx="1163">
                        <c:v>2.324108137E-12</c:v>
                      </c:pt>
                      <c:pt idx="1164">
                        <c:v>7.4559320309999999E-13</c:v>
                      </c:pt>
                      <c:pt idx="1165">
                        <c:v>1.8185179919999999E-12</c:v>
                      </c:pt>
                      <c:pt idx="1166">
                        <c:v>3.656363406E-13</c:v>
                      </c:pt>
                      <c:pt idx="1167">
                        <c:v>9.776886332E-13</c:v>
                      </c:pt>
                      <c:pt idx="1168">
                        <c:v>3.8777157479999998E-13</c:v>
                      </c:pt>
                      <c:pt idx="1169">
                        <c:v>1.7362809319999999E-13</c:v>
                      </c:pt>
                      <c:pt idx="1170">
                        <c:v>2.5624142560000002E-13</c:v>
                      </c:pt>
                      <c:pt idx="1171">
                        <c:v>4.9999999119999999E-15</c:v>
                      </c:pt>
                      <c:pt idx="1172">
                        <c:v>4.9999999119999999E-15</c:v>
                      </c:pt>
                      <c:pt idx="1173">
                        <c:v>8.0024203409999995E-14</c:v>
                      </c:pt>
                      <c:pt idx="1174">
                        <c:v>1.241711269E-13</c:v>
                      </c:pt>
                      <c:pt idx="1175">
                        <c:v>4.9999999119999999E-15</c:v>
                      </c:pt>
                      <c:pt idx="1176">
                        <c:v>1.7654546440000001E-13</c:v>
                      </c:pt>
                      <c:pt idx="1177">
                        <c:v>2.9781060429999998E-13</c:v>
                      </c:pt>
                      <c:pt idx="1178">
                        <c:v>4.9999999119999999E-15</c:v>
                      </c:pt>
                      <c:pt idx="1179">
                        <c:v>4.9999999119999999E-15</c:v>
                      </c:pt>
                      <c:pt idx="1180">
                        <c:v>4.9999999119999999E-15</c:v>
                      </c:pt>
                      <c:pt idx="1181">
                        <c:v>4.9999999119999999E-15</c:v>
                      </c:pt>
                      <c:pt idx="1182">
                        <c:v>5.3120274019999998E-13</c:v>
                      </c:pt>
                      <c:pt idx="1183">
                        <c:v>5.5818484600000005E-13</c:v>
                      </c:pt>
                      <c:pt idx="1184">
                        <c:v>4.9999999119999999E-15</c:v>
                      </c:pt>
                      <c:pt idx="1185">
                        <c:v>7.7924369430000001E-13</c:v>
                      </c:pt>
                      <c:pt idx="1186">
                        <c:v>1.0115400269999999E-12</c:v>
                      </c:pt>
                      <c:pt idx="1187">
                        <c:v>5.2356193379999997E-13</c:v>
                      </c:pt>
                      <c:pt idx="1188">
                        <c:v>4.9999999119999999E-15</c:v>
                      </c:pt>
                      <c:pt idx="1189">
                        <c:v>4.9999999119999999E-15</c:v>
                      </c:pt>
                      <c:pt idx="1190">
                        <c:v>3.2682027659999997E-14</c:v>
                      </c:pt>
                      <c:pt idx="1191">
                        <c:v>4.9999999119999999E-15</c:v>
                      </c:pt>
                      <c:pt idx="1192">
                        <c:v>4.9999999119999999E-15</c:v>
                      </c:pt>
                      <c:pt idx="1193">
                        <c:v>4.9999999119999999E-15</c:v>
                      </c:pt>
                      <c:pt idx="1194">
                        <c:v>1.3250658169999999E-13</c:v>
                      </c:pt>
                      <c:pt idx="1195">
                        <c:v>4.9999999119999999E-15</c:v>
                      </c:pt>
                      <c:pt idx="1196">
                        <c:v>4.9999999119999999E-15</c:v>
                      </c:pt>
                      <c:pt idx="1197">
                        <c:v>2.017524602E-13</c:v>
                      </c:pt>
                      <c:pt idx="1198">
                        <c:v>4.9999999119999999E-15</c:v>
                      </c:pt>
                      <c:pt idx="1199">
                        <c:v>4.9999999119999999E-15</c:v>
                      </c:pt>
                      <c:pt idx="1200">
                        <c:v>4.9999999119999999E-15</c:v>
                      </c:pt>
                      <c:pt idx="1201">
                        <c:v>4.9999999119999999E-15</c:v>
                      </c:pt>
                      <c:pt idx="1202">
                        <c:v>1.63455729E-13</c:v>
                      </c:pt>
                      <c:pt idx="1203">
                        <c:v>4.9999999119999999E-15</c:v>
                      </c:pt>
                      <c:pt idx="1204">
                        <c:v>2.9171337650000001E-13</c:v>
                      </c:pt>
                      <c:pt idx="1205">
                        <c:v>4.1074028939999998E-13</c:v>
                      </c:pt>
                      <c:pt idx="1206">
                        <c:v>4.9999999119999999E-15</c:v>
                      </c:pt>
                      <c:pt idx="1207">
                        <c:v>3.5814981620000002E-13</c:v>
                      </c:pt>
                      <c:pt idx="1208">
                        <c:v>4.9999999119999999E-15</c:v>
                      </c:pt>
                      <c:pt idx="1209">
                        <c:v>4.9999999119999999E-15</c:v>
                      </c:pt>
                      <c:pt idx="1210">
                        <c:v>9.1609922769999998E-13</c:v>
                      </c:pt>
                      <c:pt idx="1211">
                        <c:v>4.9999999119999999E-15</c:v>
                      </c:pt>
                      <c:pt idx="1212">
                        <c:v>4.9999999119999999E-15</c:v>
                      </c:pt>
                      <c:pt idx="1213">
                        <c:v>4.9999999119999999E-15</c:v>
                      </c:pt>
                      <c:pt idx="1214">
                        <c:v>4.9999999119999999E-15</c:v>
                      </c:pt>
                      <c:pt idx="1215">
                        <c:v>6.9369743239999996E-13</c:v>
                      </c:pt>
                      <c:pt idx="1216">
                        <c:v>4.9999999119999999E-15</c:v>
                      </c:pt>
                      <c:pt idx="1217">
                        <c:v>4.9999999119999999E-15</c:v>
                      </c:pt>
                      <c:pt idx="1218">
                        <c:v>4.9999999119999999E-15</c:v>
                      </c:pt>
                      <c:pt idx="1219">
                        <c:v>4.9999999119999999E-15</c:v>
                      </c:pt>
                      <c:pt idx="1220">
                        <c:v>4.4363433279999998E-13</c:v>
                      </c:pt>
                      <c:pt idx="1221">
                        <c:v>4.9999999119999999E-15</c:v>
                      </c:pt>
                      <c:pt idx="1222">
                        <c:v>8.0425520839999996E-14</c:v>
                      </c:pt>
                      <c:pt idx="1223">
                        <c:v>1.126615077E-12</c:v>
                      </c:pt>
                      <c:pt idx="1224">
                        <c:v>4.9999999119999999E-15</c:v>
                      </c:pt>
                      <c:pt idx="1225">
                        <c:v>4.9999999119999999E-15</c:v>
                      </c:pt>
                      <c:pt idx="1226">
                        <c:v>4.9999999119999999E-15</c:v>
                      </c:pt>
                      <c:pt idx="1227">
                        <c:v>4.9999999119999999E-15</c:v>
                      </c:pt>
                      <c:pt idx="1228">
                        <c:v>7.4516104010000004E-13</c:v>
                      </c:pt>
                      <c:pt idx="1229">
                        <c:v>4.9999999119999999E-15</c:v>
                      </c:pt>
                      <c:pt idx="1230">
                        <c:v>4.9999999119999999E-15</c:v>
                      </c:pt>
                      <c:pt idx="1231">
                        <c:v>5.345986783E-13</c:v>
                      </c:pt>
                      <c:pt idx="1232">
                        <c:v>4.9999999119999999E-15</c:v>
                      </c:pt>
                      <c:pt idx="1233">
                        <c:v>4.9999999119999999E-15</c:v>
                      </c:pt>
                      <c:pt idx="1234">
                        <c:v>4.9999999119999999E-15</c:v>
                      </c:pt>
                      <c:pt idx="1235">
                        <c:v>4.9999999119999999E-15</c:v>
                      </c:pt>
                      <c:pt idx="1236">
                        <c:v>4.9999999119999999E-15</c:v>
                      </c:pt>
                      <c:pt idx="1237">
                        <c:v>3.276020948E-13</c:v>
                      </c:pt>
                      <c:pt idx="1238">
                        <c:v>4.9999999119999999E-15</c:v>
                      </c:pt>
                      <c:pt idx="1239">
                        <c:v>4.9999999119999999E-15</c:v>
                      </c:pt>
                      <c:pt idx="1240">
                        <c:v>3.0909427580000002E-13</c:v>
                      </c:pt>
                      <c:pt idx="1241">
                        <c:v>4.9999999119999999E-15</c:v>
                      </c:pt>
                      <c:pt idx="1242">
                        <c:v>4.9999999119999999E-15</c:v>
                      </c:pt>
                      <c:pt idx="1243">
                        <c:v>4.9999999119999999E-15</c:v>
                      </c:pt>
                      <c:pt idx="1244">
                        <c:v>4.9999999119999999E-15</c:v>
                      </c:pt>
                      <c:pt idx="1245">
                        <c:v>4.9999999119999999E-15</c:v>
                      </c:pt>
                      <c:pt idx="1246">
                        <c:v>6.7841581960000003E-13</c:v>
                      </c:pt>
                      <c:pt idx="1247">
                        <c:v>4.9999999119999999E-15</c:v>
                      </c:pt>
                      <c:pt idx="1248">
                        <c:v>4.9999999119999999E-15</c:v>
                      </c:pt>
                      <c:pt idx="1249">
                        <c:v>4.9999999119999999E-15</c:v>
                      </c:pt>
                      <c:pt idx="1250">
                        <c:v>4.9999999119999999E-15</c:v>
                      </c:pt>
                      <c:pt idx="1251">
                        <c:v>4.9999999119999999E-15</c:v>
                      </c:pt>
                      <c:pt idx="1252">
                        <c:v>4.9999999119999999E-15</c:v>
                      </c:pt>
                      <c:pt idx="1253">
                        <c:v>4.9999999119999999E-15</c:v>
                      </c:pt>
                      <c:pt idx="1254">
                        <c:v>1.3756747479999999E-12</c:v>
                      </c:pt>
                      <c:pt idx="1255">
                        <c:v>4.9999999119999999E-15</c:v>
                      </c:pt>
                      <c:pt idx="1256">
                        <c:v>5.4560452289999997E-13</c:v>
                      </c:pt>
                      <c:pt idx="1257">
                        <c:v>1.2745902420000001E-13</c:v>
                      </c:pt>
                      <c:pt idx="1258">
                        <c:v>5.7081146450000004E-13</c:v>
                      </c:pt>
                      <c:pt idx="1259">
                        <c:v>4.9999999119999999E-15</c:v>
                      </c:pt>
                      <c:pt idx="1260">
                        <c:v>1.543021895E-13</c:v>
                      </c:pt>
                      <c:pt idx="1261">
                        <c:v>7.5084139210000001E-13</c:v>
                      </c:pt>
                      <c:pt idx="1262">
                        <c:v>1.398078159E-13</c:v>
                      </c:pt>
                      <c:pt idx="1263">
                        <c:v>2.9943132390000001E-13</c:v>
                      </c:pt>
                      <c:pt idx="1264">
                        <c:v>1.158357264E-13</c:v>
                      </c:pt>
                      <c:pt idx="1265">
                        <c:v>1.4280243650000001E-13</c:v>
                      </c:pt>
                      <c:pt idx="1266">
                        <c:v>5.9354870190000003E-13</c:v>
                      </c:pt>
                      <c:pt idx="1267">
                        <c:v>4.9999999119999999E-15</c:v>
                      </c:pt>
                      <c:pt idx="1268">
                        <c:v>4.9999999119999999E-15</c:v>
                      </c:pt>
                      <c:pt idx="1269">
                        <c:v>2.6970168719999998E-13</c:v>
                      </c:pt>
                      <c:pt idx="1270">
                        <c:v>4.9999999119999999E-15</c:v>
                      </c:pt>
                      <c:pt idx="1271">
                        <c:v>4.9999999119999999E-15</c:v>
                      </c:pt>
                      <c:pt idx="1272">
                        <c:v>2.550374733E-13</c:v>
                      </c:pt>
                      <c:pt idx="1273">
                        <c:v>4.9999999119999999E-15</c:v>
                      </c:pt>
                      <c:pt idx="1274">
                        <c:v>4.9999999119999999E-15</c:v>
                      </c:pt>
                      <c:pt idx="1275">
                        <c:v>4.9999999119999999E-15</c:v>
                      </c:pt>
                      <c:pt idx="1276">
                        <c:v>4.9999999119999999E-15</c:v>
                      </c:pt>
                      <c:pt idx="1277">
                        <c:v>1.159651802E-14</c:v>
                      </c:pt>
                      <c:pt idx="1278">
                        <c:v>8.9342373560000004E-13</c:v>
                      </c:pt>
                      <c:pt idx="1279">
                        <c:v>4.9999999119999999E-15</c:v>
                      </c:pt>
                      <c:pt idx="1280">
                        <c:v>2.542714303E-14</c:v>
                      </c:pt>
                      <c:pt idx="1281">
                        <c:v>4.9999999119999999E-15</c:v>
                      </c:pt>
                      <c:pt idx="1282">
                        <c:v>3.9170771660000002E-13</c:v>
                      </c:pt>
                      <c:pt idx="1283">
                        <c:v>4.9999999119999999E-15</c:v>
                      </c:pt>
                      <c:pt idx="1284">
                        <c:v>4.9999999119999999E-15</c:v>
                      </c:pt>
                      <c:pt idx="1285">
                        <c:v>8.7865137259999996E-13</c:v>
                      </c:pt>
                      <c:pt idx="1286">
                        <c:v>2.6004127239999998E-12</c:v>
                      </c:pt>
                      <c:pt idx="1287">
                        <c:v>4.9999999119999999E-15</c:v>
                      </c:pt>
                      <c:pt idx="1288">
                        <c:v>4.9999999119999999E-15</c:v>
                      </c:pt>
                      <c:pt idx="1289">
                        <c:v>4.9999999119999999E-15</c:v>
                      </c:pt>
                      <c:pt idx="1290">
                        <c:v>4.9999999119999999E-15</c:v>
                      </c:pt>
                      <c:pt idx="1291">
                        <c:v>4.9999999119999999E-15</c:v>
                      </c:pt>
                      <c:pt idx="1292">
                        <c:v>2.559635988E-13</c:v>
                      </c:pt>
                      <c:pt idx="1293">
                        <c:v>2.5962196800000001E-13</c:v>
                      </c:pt>
                      <c:pt idx="1294">
                        <c:v>3.7318450199999999E-13</c:v>
                      </c:pt>
                      <c:pt idx="1295">
                        <c:v>4.9999999119999999E-15</c:v>
                      </c:pt>
                      <c:pt idx="1296">
                        <c:v>4.9999999119999999E-15</c:v>
                      </c:pt>
                      <c:pt idx="1297">
                        <c:v>4.9999999119999999E-15</c:v>
                      </c:pt>
                      <c:pt idx="1298">
                        <c:v>1.2218704779999999E-12</c:v>
                      </c:pt>
                      <c:pt idx="1299">
                        <c:v>9.1773528879999995E-13</c:v>
                      </c:pt>
                      <c:pt idx="1300">
                        <c:v>8.2726506849999996E-13</c:v>
                      </c:pt>
                      <c:pt idx="1301">
                        <c:v>5.7490194249999995E-13</c:v>
                      </c:pt>
                      <c:pt idx="1302">
                        <c:v>1.311291353E-12</c:v>
                      </c:pt>
                      <c:pt idx="1303">
                        <c:v>4.9999999119999999E-15</c:v>
                      </c:pt>
                      <c:pt idx="1304">
                        <c:v>1.2952377889999999E-12</c:v>
                      </c:pt>
                      <c:pt idx="1305">
                        <c:v>9.1455554070000004E-13</c:v>
                      </c:pt>
                      <c:pt idx="1306">
                        <c:v>4.9999999119999999E-15</c:v>
                      </c:pt>
                      <c:pt idx="1307">
                        <c:v>1.9288236369999999E-12</c:v>
                      </c:pt>
                      <c:pt idx="1308">
                        <c:v>1.697237403E-12</c:v>
                      </c:pt>
                      <c:pt idx="1309">
                        <c:v>4.8565697900000003E-14</c:v>
                      </c:pt>
                      <c:pt idx="1310">
                        <c:v>5.2617063269999998E-13</c:v>
                      </c:pt>
                      <c:pt idx="1311">
                        <c:v>2.257090998E-13</c:v>
                      </c:pt>
                      <c:pt idx="1312">
                        <c:v>8.3543632080000005E-14</c:v>
                      </c:pt>
                      <c:pt idx="1313">
                        <c:v>4.9999999119999999E-15</c:v>
                      </c:pt>
                      <c:pt idx="1314">
                        <c:v>4.9999999119999999E-15</c:v>
                      </c:pt>
                      <c:pt idx="1315">
                        <c:v>4.9999999119999999E-15</c:v>
                      </c:pt>
                      <c:pt idx="1316">
                        <c:v>4.9999999119999999E-15</c:v>
                      </c:pt>
                      <c:pt idx="1317">
                        <c:v>4.9999999119999999E-15</c:v>
                      </c:pt>
                      <c:pt idx="1318">
                        <c:v>5.5883319890000002E-13</c:v>
                      </c:pt>
                      <c:pt idx="1319">
                        <c:v>2.7714175360000001E-13</c:v>
                      </c:pt>
                      <c:pt idx="1320">
                        <c:v>4.9999999119999999E-15</c:v>
                      </c:pt>
                      <c:pt idx="1321">
                        <c:v>4.9999999119999999E-15</c:v>
                      </c:pt>
                      <c:pt idx="1322">
                        <c:v>9.1190054640000001E-13</c:v>
                      </c:pt>
                      <c:pt idx="1323">
                        <c:v>9.538708799E-13</c:v>
                      </c:pt>
                      <c:pt idx="1324">
                        <c:v>4.9999999119999999E-15</c:v>
                      </c:pt>
                      <c:pt idx="1325">
                        <c:v>4.9999999119999999E-15</c:v>
                      </c:pt>
                      <c:pt idx="1326">
                        <c:v>4.7450633920000002E-13</c:v>
                      </c:pt>
                      <c:pt idx="1327">
                        <c:v>1.9497858190000001E-12</c:v>
                      </c:pt>
                      <c:pt idx="1328">
                        <c:v>4.9999999119999999E-15</c:v>
                      </c:pt>
                      <c:pt idx="1329">
                        <c:v>4.9661072779999997E-13</c:v>
                      </c:pt>
                      <c:pt idx="1330">
                        <c:v>4.0800815420000001E-13</c:v>
                      </c:pt>
                      <c:pt idx="1331">
                        <c:v>8.2630793480000005E-13</c:v>
                      </c:pt>
                      <c:pt idx="1332">
                        <c:v>4.9999999119999999E-15</c:v>
                      </c:pt>
                      <c:pt idx="1333">
                        <c:v>9.8362182109999997E-14</c:v>
                      </c:pt>
                      <c:pt idx="1334">
                        <c:v>4.9999999119999999E-15</c:v>
                      </c:pt>
                      <c:pt idx="1335">
                        <c:v>2.944763574E-13</c:v>
                      </c:pt>
                      <c:pt idx="1336">
                        <c:v>4.9999999119999999E-15</c:v>
                      </c:pt>
                      <c:pt idx="1337">
                        <c:v>4.7163520919999996E-13</c:v>
                      </c:pt>
                      <c:pt idx="1338">
                        <c:v>1.0825916989999999E-12</c:v>
                      </c:pt>
                      <c:pt idx="1339">
                        <c:v>1.4761633759999999E-12</c:v>
                      </c:pt>
                      <c:pt idx="1340">
                        <c:v>2.0395304370000002E-12</c:v>
                      </c:pt>
                      <c:pt idx="1341">
                        <c:v>1.2987573260000001E-12</c:v>
                      </c:pt>
                      <c:pt idx="1342">
                        <c:v>2.1082822990000001E-12</c:v>
                      </c:pt>
                      <c:pt idx="1343">
                        <c:v>2.3581601079999999E-12</c:v>
                      </c:pt>
                      <c:pt idx="1344">
                        <c:v>7.2424515389999997E-13</c:v>
                      </c:pt>
                      <c:pt idx="1345">
                        <c:v>2.3645256760000002E-13</c:v>
                      </c:pt>
                      <c:pt idx="1346">
                        <c:v>2.2078503309999999E-13</c:v>
                      </c:pt>
                      <c:pt idx="1347">
                        <c:v>6.2343278330000003E-13</c:v>
                      </c:pt>
                      <c:pt idx="1348">
                        <c:v>1.668881396E-12</c:v>
                      </c:pt>
                      <c:pt idx="1349">
                        <c:v>2.701030046E-13</c:v>
                      </c:pt>
                      <c:pt idx="1350">
                        <c:v>2.3697737569999999E-13</c:v>
                      </c:pt>
                      <c:pt idx="1351">
                        <c:v>3.0589907780000002E-13</c:v>
                      </c:pt>
                      <c:pt idx="1352">
                        <c:v>4.9999999119999999E-15</c:v>
                      </c:pt>
                      <c:pt idx="1353">
                        <c:v>4.9999999119999999E-15</c:v>
                      </c:pt>
                      <c:pt idx="1354">
                        <c:v>4.9999999119999999E-15</c:v>
                      </c:pt>
                      <c:pt idx="1355">
                        <c:v>4.9999999119999999E-15</c:v>
                      </c:pt>
                      <c:pt idx="1356">
                        <c:v>4.9999999119999999E-15</c:v>
                      </c:pt>
                      <c:pt idx="1357">
                        <c:v>4.9999999119999999E-15</c:v>
                      </c:pt>
                      <c:pt idx="1358">
                        <c:v>4.9999999119999999E-15</c:v>
                      </c:pt>
                      <c:pt idx="1359">
                        <c:v>4.2384542059999998E-13</c:v>
                      </c:pt>
                      <c:pt idx="1360">
                        <c:v>9.5822395159999994E-13</c:v>
                      </c:pt>
                      <c:pt idx="1361">
                        <c:v>4.9999999119999999E-15</c:v>
                      </c:pt>
                      <c:pt idx="1362">
                        <c:v>4.9999999119999999E-15</c:v>
                      </c:pt>
                      <c:pt idx="1363">
                        <c:v>1.4520676330000001E-12</c:v>
                      </c:pt>
                      <c:pt idx="1364">
                        <c:v>1.0950331349999999E-12</c:v>
                      </c:pt>
                      <c:pt idx="1365">
                        <c:v>1.385615581E-12</c:v>
                      </c:pt>
                      <c:pt idx="1366">
                        <c:v>5.3551510010000001E-14</c:v>
                      </c:pt>
                      <c:pt idx="1367">
                        <c:v>2.0375915579999999E-13</c:v>
                      </c:pt>
                      <c:pt idx="1368">
                        <c:v>4.9999999119999999E-15</c:v>
                      </c:pt>
                      <c:pt idx="1369">
                        <c:v>4.9999999119999999E-15</c:v>
                      </c:pt>
                      <c:pt idx="1370">
                        <c:v>4.863457185E-13</c:v>
                      </c:pt>
                      <c:pt idx="1371">
                        <c:v>7.0639132559999995E-14</c:v>
                      </c:pt>
                      <c:pt idx="1372">
                        <c:v>4.9999999119999999E-15</c:v>
                      </c:pt>
                      <c:pt idx="1373">
                        <c:v>4.9999999119999999E-15</c:v>
                      </c:pt>
                      <c:pt idx="1374">
                        <c:v>4.9999999119999999E-15</c:v>
                      </c:pt>
                      <c:pt idx="1375">
                        <c:v>4.9999999119999999E-15</c:v>
                      </c:pt>
                      <c:pt idx="1376">
                        <c:v>4.9999999119999999E-15</c:v>
                      </c:pt>
                      <c:pt idx="1377">
                        <c:v>4.9999999119999999E-15</c:v>
                      </c:pt>
                      <c:pt idx="1378">
                        <c:v>9.0314827010000001E-13</c:v>
                      </c:pt>
                      <c:pt idx="1379">
                        <c:v>2.1166796610000001E-12</c:v>
                      </c:pt>
                      <c:pt idx="1380">
                        <c:v>2.1616963860000001E-13</c:v>
                      </c:pt>
                      <c:pt idx="1381">
                        <c:v>3.6751954560000001E-13</c:v>
                      </c:pt>
                      <c:pt idx="1382">
                        <c:v>2.2807174989999998E-12</c:v>
                      </c:pt>
                      <c:pt idx="1383">
                        <c:v>1.2729175350000001E-12</c:v>
                      </c:pt>
                      <c:pt idx="1384">
                        <c:v>7.891844188E-13</c:v>
                      </c:pt>
                      <c:pt idx="1385">
                        <c:v>2.2588755949999998E-12</c:v>
                      </c:pt>
                      <c:pt idx="1386">
                        <c:v>5.3941459589999998E-13</c:v>
                      </c:pt>
                      <c:pt idx="1387">
                        <c:v>9.2029769219999996E-13</c:v>
                      </c:pt>
                      <c:pt idx="1388">
                        <c:v>1.6841938000000001E-12</c:v>
                      </c:pt>
                      <c:pt idx="1389">
                        <c:v>4.9999999119999999E-15</c:v>
                      </c:pt>
                      <c:pt idx="1390">
                        <c:v>1.011030452E-12</c:v>
                      </c:pt>
                      <c:pt idx="1391">
                        <c:v>5.1308084299999998E-13</c:v>
                      </c:pt>
                      <c:pt idx="1392">
                        <c:v>7.64008377E-13</c:v>
                      </c:pt>
                      <c:pt idx="1393">
                        <c:v>9.388572818E-14</c:v>
                      </c:pt>
                      <c:pt idx="1394">
                        <c:v>4.9999999119999999E-15</c:v>
                      </c:pt>
                      <c:pt idx="1395">
                        <c:v>5.739295215E-13</c:v>
                      </c:pt>
                      <c:pt idx="1396">
                        <c:v>5.7539601340000004E-13</c:v>
                      </c:pt>
                      <c:pt idx="1397">
                        <c:v>2.6064788349999998E-12</c:v>
                      </c:pt>
                      <c:pt idx="1398">
                        <c:v>4.9999999119999999E-15</c:v>
                      </c:pt>
                      <c:pt idx="1399">
                        <c:v>3.1083859439999999E-13</c:v>
                      </c:pt>
                      <c:pt idx="1400">
                        <c:v>4.9999999119999999E-15</c:v>
                      </c:pt>
                      <c:pt idx="1401">
                        <c:v>1.0241818240000001E-12</c:v>
                      </c:pt>
                      <c:pt idx="1402">
                        <c:v>5.9651236860000001E-13</c:v>
                      </c:pt>
                      <c:pt idx="1403">
                        <c:v>4.9929651339999998E-13</c:v>
                      </c:pt>
                      <c:pt idx="1404">
                        <c:v>2.347926107E-12</c:v>
                      </c:pt>
                      <c:pt idx="1405">
                        <c:v>7.3775171089999999E-13</c:v>
                      </c:pt>
                      <c:pt idx="1406">
                        <c:v>1.9996437229999999E-12</c:v>
                      </c:pt>
                      <c:pt idx="1407">
                        <c:v>2.2912140930000001E-12</c:v>
                      </c:pt>
                      <c:pt idx="1408">
                        <c:v>7.5724729220000003E-13</c:v>
                      </c:pt>
                      <c:pt idx="1409">
                        <c:v>2.2194832779999999E-12</c:v>
                      </c:pt>
                      <c:pt idx="1410">
                        <c:v>2.4179592790000002E-12</c:v>
                      </c:pt>
                      <c:pt idx="1411">
                        <c:v>7.7180357369999999E-13</c:v>
                      </c:pt>
                      <c:pt idx="1412">
                        <c:v>1.016655293E-13</c:v>
                      </c:pt>
                      <c:pt idx="1413">
                        <c:v>4.9999999119999999E-15</c:v>
                      </c:pt>
                      <c:pt idx="1414">
                        <c:v>4.9999999119999999E-15</c:v>
                      </c:pt>
                      <c:pt idx="1415">
                        <c:v>4.9999999119999999E-15</c:v>
                      </c:pt>
                      <c:pt idx="1416">
                        <c:v>3.666457329E-14</c:v>
                      </c:pt>
                      <c:pt idx="1417">
                        <c:v>4.9999999119999999E-15</c:v>
                      </c:pt>
                      <c:pt idx="1418">
                        <c:v>1.903570183E-12</c:v>
                      </c:pt>
                      <c:pt idx="1419">
                        <c:v>2.2640932099999998E-12</c:v>
                      </c:pt>
                      <c:pt idx="1420">
                        <c:v>9.2681179569999993E-13</c:v>
                      </c:pt>
                      <c:pt idx="1421">
                        <c:v>1.8133313859999999E-12</c:v>
                      </c:pt>
                      <c:pt idx="1422">
                        <c:v>4.9202617889999997E-13</c:v>
                      </c:pt>
                      <c:pt idx="1423">
                        <c:v>8.6338526389999997E-13</c:v>
                      </c:pt>
                      <c:pt idx="1424">
                        <c:v>1.093180668E-12</c:v>
                      </c:pt>
                      <c:pt idx="1425">
                        <c:v>9.5547636640000008E-13</c:v>
                      </c:pt>
                      <c:pt idx="1426">
                        <c:v>1.2149706150000001E-12</c:v>
                      </c:pt>
                      <c:pt idx="1427">
                        <c:v>2.4102161239999999E-13</c:v>
                      </c:pt>
                      <c:pt idx="1428">
                        <c:v>1.670116519E-12</c:v>
                      </c:pt>
                      <c:pt idx="1429">
                        <c:v>3.8810155180000001E-14</c:v>
                      </c:pt>
                      <c:pt idx="1430">
                        <c:v>6.3343530719999996E-13</c:v>
                      </c:pt>
                      <c:pt idx="1431">
                        <c:v>1.443516097E-12</c:v>
                      </c:pt>
                      <c:pt idx="1432">
                        <c:v>5.0743128229999999E-13</c:v>
                      </c:pt>
                      <c:pt idx="1433">
                        <c:v>5.5264338030000002E-13</c:v>
                      </c:pt>
                      <c:pt idx="1434">
                        <c:v>4.9999999119999999E-15</c:v>
                      </c:pt>
                      <c:pt idx="1435">
                        <c:v>4.9999999119999999E-15</c:v>
                      </c:pt>
                      <c:pt idx="1436">
                        <c:v>4.9999999119999999E-15</c:v>
                      </c:pt>
                      <c:pt idx="1437">
                        <c:v>2.6925407429999999E-13</c:v>
                      </c:pt>
                      <c:pt idx="1438">
                        <c:v>4.9999999119999999E-15</c:v>
                      </c:pt>
                      <c:pt idx="1439">
                        <c:v>4.9999999119999999E-15</c:v>
                      </c:pt>
                      <c:pt idx="1440">
                        <c:v>4.9999999119999999E-15</c:v>
                      </c:pt>
                      <c:pt idx="1441">
                        <c:v>5.3813886939999997E-14</c:v>
                      </c:pt>
                      <c:pt idx="1442">
                        <c:v>7.7163367929999998E-13</c:v>
                      </c:pt>
                      <c:pt idx="1443">
                        <c:v>4.9999999119999999E-15</c:v>
                      </c:pt>
                      <c:pt idx="1444">
                        <c:v>4.9999999119999999E-15</c:v>
                      </c:pt>
                      <c:pt idx="1445">
                        <c:v>5.8491026690000002E-14</c:v>
                      </c:pt>
                      <c:pt idx="1446">
                        <c:v>1.7838237400000001E-13</c:v>
                      </c:pt>
                      <c:pt idx="1447">
                        <c:v>8.5057346370000002E-13</c:v>
                      </c:pt>
                      <c:pt idx="1448">
                        <c:v>4.9999999119999999E-15</c:v>
                      </c:pt>
                      <c:pt idx="1449">
                        <c:v>2.7325190719999998E-13</c:v>
                      </c:pt>
                      <c:pt idx="1450">
                        <c:v>4.9999999119999999E-15</c:v>
                      </c:pt>
                      <c:pt idx="1451">
                        <c:v>4.9999999119999999E-15</c:v>
                      </c:pt>
                      <c:pt idx="1452">
                        <c:v>7.2987942730000002E-13</c:v>
                      </c:pt>
                      <c:pt idx="1453">
                        <c:v>2.5780050839999999E-13</c:v>
                      </c:pt>
                      <c:pt idx="1454">
                        <c:v>1.6047655830000001E-13</c:v>
                      </c:pt>
                      <c:pt idx="1455">
                        <c:v>4.7938416470000003E-13</c:v>
                      </c:pt>
                      <c:pt idx="1456">
                        <c:v>4.9999999119999999E-15</c:v>
                      </c:pt>
                      <c:pt idx="1457">
                        <c:v>4.9999999119999999E-15</c:v>
                      </c:pt>
                      <c:pt idx="1458">
                        <c:v>4.9999999119999999E-15</c:v>
                      </c:pt>
                      <c:pt idx="1459">
                        <c:v>4.9999999119999999E-15</c:v>
                      </c:pt>
                      <c:pt idx="1460">
                        <c:v>4.9999999119999999E-15</c:v>
                      </c:pt>
                      <c:pt idx="1461">
                        <c:v>4.9999999119999999E-15</c:v>
                      </c:pt>
                      <c:pt idx="1462">
                        <c:v>6.6636025040000003E-13</c:v>
                      </c:pt>
                      <c:pt idx="1463">
                        <c:v>7.0064359049999999E-13</c:v>
                      </c:pt>
                      <c:pt idx="1464">
                        <c:v>8.075532972E-13</c:v>
                      </c:pt>
                      <c:pt idx="1465">
                        <c:v>4.9999999119999999E-15</c:v>
                      </c:pt>
                      <c:pt idx="1466">
                        <c:v>4.9999999119999999E-15</c:v>
                      </c:pt>
                      <c:pt idx="1467">
                        <c:v>6.5035319790000005E-13</c:v>
                      </c:pt>
                      <c:pt idx="1468">
                        <c:v>3.2817325249999998E-13</c:v>
                      </c:pt>
                      <c:pt idx="1469">
                        <c:v>4.9999999119999999E-15</c:v>
                      </c:pt>
                      <c:pt idx="1470">
                        <c:v>4.9999999119999999E-15</c:v>
                      </c:pt>
                      <c:pt idx="1471">
                        <c:v>4.9999999119999999E-15</c:v>
                      </c:pt>
                      <c:pt idx="1472">
                        <c:v>4.9999999119999999E-15</c:v>
                      </c:pt>
                      <c:pt idx="1473">
                        <c:v>4.9999999119999999E-15</c:v>
                      </c:pt>
                      <c:pt idx="1474">
                        <c:v>4.9999999119999999E-15</c:v>
                      </c:pt>
                      <c:pt idx="1475">
                        <c:v>4.9999999119999999E-15</c:v>
                      </c:pt>
                      <c:pt idx="1476">
                        <c:v>1.081486246E-13</c:v>
                      </c:pt>
                      <c:pt idx="1477">
                        <c:v>4.9999999119999999E-15</c:v>
                      </c:pt>
                      <c:pt idx="1478">
                        <c:v>4.9999999119999999E-15</c:v>
                      </c:pt>
                      <c:pt idx="1479">
                        <c:v>4.9999999119999999E-15</c:v>
                      </c:pt>
                      <c:pt idx="1480">
                        <c:v>2.4281222649999998E-13</c:v>
                      </c:pt>
                      <c:pt idx="1481">
                        <c:v>4.9999999119999999E-15</c:v>
                      </c:pt>
                      <c:pt idx="1482">
                        <c:v>6.0382910690000003E-13</c:v>
                      </c:pt>
                      <c:pt idx="1483">
                        <c:v>4.9999999119999999E-15</c:v>
                      </c:pt>
                      <c:pt idx="1484">
                        <c:v>6.8565536279999997E-13</c:v>
                      </c:pt>
                      <c:pt idx="1485">
                        <c:v>4.9999999119999999E-15</c:v>
                      </c:pt>
                      <c:pt idx="1486">
                        <c:v>4.6820847979999996E-13</c:v>
                      </c:pt>
                      <c:pt idx="1487">
                        <c:v>4.3849418450000002E-13</c:v>
                      </c:pt>
                      <c:pt idx="1488">
                        <c:v>4.9999999119999999E-15</c:v>
                      </c:pt>
                      <c:pt idx="1489">
                        <c:v>4.9999999119999999E-15</c:v>
                      </c:pt>
                      <c:pt idx="1490">
                        <c:v>3.9464053770000002E-13</c:v>
                      </c:pt>
                      <c:pt idx="1491">
                        <c:v>4.9999999119999999E-15</c:v>
                      </c:pt>
                      <c:pt idx="1492">
                        <c:v>3.1755902160000001E-14</c:v>
                      </c:pt>
                      <c:pt idx="1493">
                        <c:v>1.466767788E-13</c:v>
                      </c:pt>
                      <c:pt idx="1494">
                        <c:v>4.9999999119999999E-15</c:v>
                      </c:pt>
                      <c:pt idx="1495">
                        <c:v>4.9999999119999999E-15</c:v>
                      </c:pt>
                      <c:pt idx="1496">
                        <c:v>4.9999999119999999E-15</c:v>
                      </c:pt>
                      <c:pt idx="1497">
                        <c:v>4.9999999119999999E-15</c:v>
                      </c:pt>
                      <c:pt idx="1498">
                        <c:v>4.9999999119999999E-15</c:v>
                      </c:pt>
                      <c:pt idx="1499">
                        <c:v>4.9999999119999999E-15</c:v>
                      </c:pt>
                      <c:pt idx="1500">
                        <c:v>4.9999999119999999E-15</c:v>
                      </c:pt>
                      <c:pt idx="1501">
                        <c:v>4.9999999119999999E-15</c:v>
                      </c:pt>
                      <c:pt idx="1502">
                        <c:v>2.5411693149999999E-14</c:v>
                      </c:pt>
                      <c:pt idx="1503">
                        <c:v>4.9999999119999999E-15</c:v>
                      </c:pt>
                      <c:pt idx="1504">
                        <c:v>8.1735513540000005E-13</c:v>
                      </c:pt>
                      <c:pt idx="1505">
                        <c:v>1.007547995E-13</c:v>
                      </c:pt>
                      <c:pt idx="1506">
                        <c:v>4.9999999119999999E-15</c:v>
                      </c:pt>
                      <c:pt idx="1507">
                        <c:v>8.0062242640000002E-13</c:v>
                      </c:pt>
                      <c:pt idx="1508">
                        <c:v>4.9999999119999999E-15</c:v>
                      </c:pt>
                      <c:pt idx="1509">
                        <c:v>4.9999999119999999E-15</c:v>
                      </c:pt>
                      <c:pt idx="1510">
                        <c:v>4.9999999119999999E-15</c:v>
                      </c:pt>
                      <c:pt idx="1511">
                        <c:v>4.9999999119999999E-15</c:v>
                      </c:pt>
                      <c:pt idx="1512">
                        <c:v>4.9999999119999999E-15</c:v>
                      </c:pt>
                      <c:pt idx="1513">
                        <c:v>7.5131036370000005E-14</c:v>
                      </c:pt>
                      <c:pt idx="1514">
                        <c:v>2.2535407780000001E-13</c:v>
                      </c:pt>
                      <c:pt idx="1515">
                        <c:v>8.6420329439999996E-13</c:v>
                      </c:pt>
                      <c:pt idx="1516">
                        <c:v>4.9999999119999999E-15</c:v>
                      </c:pt>
                      <c:pt idx="1517">
                        <c:v>4.9999999119999999E-15</c:v>
                      </c:pt>
                      <c:pt idx="1518">
                        <c:v>7.7958326640000004E-13</c:v>
                      </c:pt>
                      <c:pt idx="1519">
                        <c:v>1.2284362980000001E-13</c:v>
                      </c:pt>
                      <c:pt idx="1520">
                        <c:v>8.0073052139999998E-13</c:v>
                      </c:pt>
                      <c:pt idx="1521">
                        <c:v>4.9999999119999999E-15</c:v>
                      </c:pt>
                      <c:pt idx="1522">
                        <c:v>1.568336932E-13</c:v>
                      </c:pt>
                      <c:pt idx="1523">
                        <c:v>4.9999999119999999E-15</c:v>
                      </c:pt>
                      <c:pt idx="1524">
                        <c:v>4.1950790710000002E-13</c:v>
                      </c:pt>
                      <c:pt idx="1525">
                        <c:v>4.9999999119999999E-15</c:v>
                      </c:pt>
                      <c:pt idx="1526">
                        <c:v>2.3020094939999998E-13</c:v>
                      </c:pt>
                      <c:pt idx="1527">
                        <c:v>4.9999999119999999E-15</c:v>
                      </c:pt>
                      <c:pt idx="1528">
                        <c:v>4.9999999119999999E-15</c:v>
                      </c:pt>
                      <c:pt idx="1529">
                        <c:v>4.9999999119999999E-15</c:v>
                      </c:pt>
                      <c:pt idx="1530">
                        <c:v>4.9999999119999999E-15</c:v>
                      </c:pt>
                      <c:pt idx="1531">
                        <c:v>9.343908026E-13</c:v>
                      </c:pt>
                      <c:pt idx="1532">
                        <c:v>4.9999999119999999E-15</c:v>
                      </c:pt>
                      <c:pt idx="1533">
                        <c:v>4.9999999119999999E-15</c:v>
                      </c:pt>
                      <c:pt idx="1534">
                        <c:v>4.9999999119999999E-15</c:v>
                      </c:pt>
                      <c:pt idx="1535">
                        <c:v>4.9999999119999999E-15</c:v>
                      </c:pt>
                      <c:pt idx="1536">
                        <c:v>4.9999999119999999E-15</c:v>
                      </c:pt>
                      <c:pt idx="1537">
                        <c:v>4.9999999119999999E-15</c:v>
                      </c:pt>
                      <c:pt idx="1538">
                        <c:v>2.125113236E-13</c:v>
                      </c:pt>
                      <c:pt idx="1539">
                        <c:v>5.9765468399999997E-13</c:v>
                      </c:pt>
                      <c:pt idx="1540">
                        <c:v>7.9304341960000005E-13</c:v>
                      </c:pt>
                      <c:pt idx="1541">
                        <c:v>1.808191184E-12</c:v>
                      </c:pt>
                      <c:pt idx="1542">
                        <c:v>8.461431967E-13</c:v>
                      </c:pt>
                      <c:pt idx="1543">
                        <c:v>8.9456583420000002E-13</c:v>
                      </c:pt>
                      <c:pt idx="1544">
                        <c:v>3.8190582420000002E-13</c:v>
                      </c:pt>
                      <c:pt idx="1545">
                        <c:v>1.0542359089999999E-12</c:v>
                      </c:pt>
                      <c:pt idx="1546">
                        <c:v>3.6020280729999999E-13</c:v>
                      </c:pt>
                      <c:pt idx="1547">
                        <c:v>1.391481331E-12</c:v>
                      </c:pt>
                      <c:pt idx="1548">
                        <c:v>1.1830548480000001E-13</c:v>
                      </c:pt>
                      <c:pt idx="1549">
                        <c:v>6.9249890110000004E-14</c:v>
                      </c:pt>
                      <c:pt idx="1550">
                        <c:v>1.6212823180000001E-13</c:v>
                      </c:pt>
                      <c:pt idx="1551">
                        <c:v>4.9999999119999999E-15</c:v>
                      </c:pt>
                      <c:pt idx="1552">
                        <c:v>4.9999999119999999E-15</c:v>
                      </c:pt>
                      <c:pt idx="1553">
                        <c:v>4.9999999119999999E-15</c:v>
                      </c:pt>
                      <c:pt idx="1554">
                        <c:v>4.9999999119999999E-15</c:v>
                      </c:pt>
                      <c:pt idx="1555">
                        <c:v>4.9999999119999999E-15</c:v>
                      </c:pt>
                      <c:pt idx="1556">
                        <c:v>4.9999999119999999E-15</c:v>
                      </c:pt>
                      <c:pt idx="1557">
                        <c:v>4.9999999119999999E-15</c:v>
                      </c:pt>
                      <c:pt idx="1558">
                        <c:v>2.4207122849999999E-13</c:v>
                      </c:pt>
                      <c:pt idx="1559">
                        <c:v>7.9007975289999997E-13</c:v>
                      </c:pt>
                      <c:pt idx="1560">
                        <c:v>7.8916891469999997E-13</c:v>
                      </c:pt>
                      <c:pt idx="1561">
                        <c:v>4.9999999119999999E-15</c:v>
                      </c:pt>
                      <c:pt idx="1562">
                        <c:v>9.8278264869999993E-13</c:v>
                      </c:pt>
                      <c:pt idx="1563">
                        <c:v>2.4649772239999999E-12</c:v>
                      </c:pt>
                      <c:pt idx="1564">
                        <c:v>1.375890938E-12</c:v>
                      </c:pt>
                      <c:pt idx="1565">
                        <c:v>6.9241623069999995E-13</c:v>
                      </c:pt>
                      <c:pt idx="1566">
                        <c:v>4.9999999119999999E-15</c:v>
                      </c:pt>
                      <c:pt idx="1567">
                        <c:v>4.9999999119999999E-15</c:v>
                      </c:pt>
                      <c:pt idx="1568">
                        <c:v>2.2905041580000001E-12</c:v>
                      </c:pt>
                      <c:pt idx="1569">
                        <c:v>8.8687884079999998E-13</c:v>
                      </c:pt>
                      <c:pt idx="1570">
                        <c:v>1.078593811E-12</c:v>
                      </c:pt>
                      <c:pt idx="1571">
                        <c:v>1.3183302110000001E-12</c:v>
                      </c:pt>
                      <c:pt idx="1572">
                        <c:v>4.9999999119999999E-15</c:v>
                      </c:pt>
                      <c:pt idx="1573">
                        <c:v>4.9999999119999999E-15</c:v>
                      </c:pt>
                      <c:pt idx="1574">
                        <c:v>1.7986968249999999E-14</c:v>
                      </c:pt>
                      <c:pt idx="1575">
                        <c:v>7.8459997829999999E-13</c:v>
                      </c:pt>
                      <c:pt idx="1576">
                        <c:v>4.9999999119999999E-15</c:v>
                      </c:pt>
                      <c:pt idx="1577">
                        <c:v>4.3273652890000002E-13</c:v>
                      </c:pt>
                      <c:pt idx="1578">
                        <c:v>4.9999999119999999E-15</c:v>
                      </c:pt>
                      <c:pt idx="1579">
                        <c:v>8.2586552610000005E-14</c:v>
                      </c:pt>
                      <c:pt idx="1580">
                        <c:v>4.9999999119999999E-15</c:v>
                      </c:pt>
                      <c:pt idx="1581">
                        <c:v>4.9999999119999999E-15</c:v>
                      </c:pt>
                      <c:pt idx="1582">
                        <c:v>1.032378393E-12</c:v>
                      </c:pt>
                      <c:pt idx="1583">
                        <c:v>1.517552902E-13</c:v>
                      </c:pt>
                      <c:pt idx="1584">
                        <c:v>9.5208021150000007E-13</c:v>
                      </c:pt>
                      <c:pt idx="1585">
                        <c:v>9.7904811430000004E-15</c:v>
                      </c:pt>
                      <c:pt idx="1586">
                        <c:v>5.7809730309999999E-13</c:v>
                      </c:pt>
                      <c:pt idx="1587">
                        <c:v>6.0830545249999998E-13</c:v>
                      </c:pt>
                      <c:pt idx="1588">
                        <c:v>4.9999999119999999E-15</c:v>
                      </c:pt>
                      <c:pt idx="1589">
                        <c:v>3.0099040659999998E-13</c:v>
                      </c:pt>
                      <c:pt idx="1590">
                        <c:v>5.0909846000000002E-13</c:v>
                      </c:pt>
                      <c:pt idx="1591">
                        <c:v>4.9999999119999999E-15</c:v>
                      </c:pt>
                      <c:pt idx="1592">
                        <c:v>1.5786796780000001E-13</c:v>
                      </c:pt>
                      <c:pt idx="1593">
                        <c:v>3.742187224E-13</c:v>
                      </c:pt>
                      <c:pt idx="1594">
                        <c:v>2.2771579540000001E-13</c:v>
                      </c:pt>
                      <c:pt idx="1595">
                        <c:v>4.9999999119999999E-15</c:v>
                      </c:pt>
                      <c:pt idx="1596">
                        <c:v>3.2570343990000001E-13</c:v>
                      </c:pt>
                      <c:pt idx="1597">
                        <c:v>9.8559203329999994E-13</c:v>
                      </c:pt>
                      <c:pt idx="1598">
                        <c:v>4.9999999119999999E-15</c:v>
                      </c:pt>
                      <c:pt idx="1599">
                        <c:v>4.9999999119999999E-15</c:v>
                      </c:pt>
                      <c:pt idx="1600">
                        <c:v>4.9335367609999998E-13</c:v>
                      </c:pt>
                      <c:pt idx="1601">
                        <c:v>4.9999999119999999E-15</c:v>
                      </c:pt>
                      <c:pt idx="1602">
                        <c:v>1.3538328439999999E-12</c:v>
                      </c:pt>
                      <c:pt idx="1603">
                        <c:v>1.355937931E-13</c:v>
                      </c:pt>
                      <c:pt idx="1604">
                        <c:v>4.9999999119999999E-15</c:v>
                      </c:pt>
                      <c:pt idx="1605">
                        <c:v>4.9999999119999999E-15</c:v>
                      </c:pt>
                      <c:pt idx="1606">
                        <c:v>7.1905865590000001E-13</c:v>
                      </c:pt>
                      <c:pt idx="1607">
                        <c:v>4.9999999119999999E-15</c:v>
                      </c:pt>
                      <c:pt idx="1608">
                        <c:v>4.9999999119999999E-15</c:v>
                      </c:pt>
                      <c:pt idx="1609">
                        <c:v>4.9999999119999999E-15</c:v>
                      </c:pt>
                      <c:pt idx="1610">
                        <c:v>3.6508063280000001E-13</c:v>
                      </c:pt>
                      <c:pt idx="1611">
                        <c:v>4.9999999119999999E-15</c:v>
                      </c:pt>
                      <c:pt idx="1612">
                        <c:v>4.9999999119999999E-15</c:v>
                      </c:pt>
                      <c:pt idx="1613">
                        <c:v>3.3147654539999999E-13</c:v>
                      </c:pt>
                      <c:pt idx="1614">
                        <c:v>2.0440740029999999E-13</c:v>
                      </c:pt>
                      <c:pt idx="1615">
                        <c:v>4.9999999119999999E-15</c:v>
                      </c:pt>
                      <c:pt idx="1616">
                        <c:v>4.9999999119999999E-15</c:v>
                      </c:pt>
                      <c:pt idx="1617">
                        <c:v>9.3376369999999999E-14</c:v>
                      </c:pt>
                      <c:pt idx="1618">
                        <c:v>2.790404626E-13</c:v>
                      </c:pt>
                      <c:pt idx="1619">
                        <c:v>6.5486044319999997E-13</c:v>
                      </c:pt>
                      <c:pt idx="1620">
                        <c:v>4.9999999119999999E-15</c:v>
                      </c:pt>
                      <c:pt idx="1621">
                        <c:v>7.7748392579999995E-13</c:v>
                      </c:pt>
                      <c:pt idx="1622">
                        <c:v>6.8604112190000001E-13</c:v>
                      </c:pt>
                      <c:pt idx="1623">
                        <c:v>2.175588811E-13</c:v>
                      </c:pt>
                      <c:pt idx="1624">
                        <c:v>4.7774788679999997E-13</c:v>
                      </c:pt>
                      <c:pt idx="1625">
                        <c:v>2.6675336199999999E-13</c:v>
                      </c:pt>
                      <c:pt idx="1626">
                        <c:v>4.9999999119999999E-15</c:v>
                      </c:pt>
                      <c:pt idx="1627">
                        <c:v>4.9999999119999999E-15</c:v>
                      </c:pt>
                      <c:pt idx="1628">
                        <c:v>2.318371189E-13</c:v>
                      </c:pt>
                      <c:pt idx="1629">
                        <c:v>4.9999999119999999E-15</c:v>
                      </c:pt>
                      <c:pt idx="1630">
                        <c:v>7.5203000289999999E-13</c:v>
                      </c:pt>
                      <c:pt idx="1631">
                        <c:v>9.3901178069999994E-14</c:v>
                      </c:pt>
                      <c:pt idx="1632">
                        <c:v>4.9999999119999999E-15</c:v>
                      </c:pt>
                      <c:pt idx="1633">
                        <c:v>2.5355558580000001E-13</c:v>
                      </c:pt>
                      <c:pt idx="1634">
                        <c:v>3.7472813479999998E-13</c:v>
                      </c:pt>
                      <c:pt idx="1635">
                        <c:v>4.9999999119999999E-15</c:v>
                      </c:pt>
                      <c:pt idx="1636">
                        <c:v>4.9999999119999999E-15</c:v>
                      </c:pt>
                      <c:pt idx="1637">
                        <c:v>4.9999999119999999E-15</c:v>
                      </c:pt>
                      <c:pt idx="1638">
                        <c:v>2.218191993E-13</c:v>
                      </c:pt>
                      <c:pt idx="1639">
                        <c:v>4.9999999119999999E-15</c:v>
                      </c:pt>
                      <c:pt idx="1640">
                        <c:v>4.9999999119999999E-15</c:v>
                      </c:pt>
                      <c:pt idx="1641">
                        <c:v>4.034236595E-13</c:v>
                      </c:pt>
                      <c:pt idx="1642">
                        <c:v>5.6792488459999995E-13</c:v>
                      </c:pt>
                      <c:pt idx="1643">
                        <c:v>3.5135804860000001E-13</c:v>
                      </c:pt>
                      <c:pt idx="1644">
                        <c:v>2.5059191919999998E-13</c:v>
                      </c:pt>
                      <c:pt idx="1645">
                        <c:v>1.434815808E-13</c:v>
                      </c:pt>
                      <c:pt idx="1646">
                        <c:v>5.8028912620000001E-13</c:v>
                      </c:pt>
                      <c:pt idx="1647">
                        <c:v>1.173525036E-12</c:v>
                      </c:pt>
                      <c:pt idx="1648">
                        <c:v>6.9919260269999997E-13</c:v>
                      </c:pt>
                      <c:pt idx="1649">
                        <c:v>4.9999999119999999E-15</c:v>
                      </c:pt>
                      <c:pt idx="1650">
                        <c:v>4.9999999119999999E-15</c:v>
                      </c:pt>
                      <c:pt idx="1651">
                        <c:v>4.9999999119999999E-15</c:v>
                      </c:pt>
                      <c:pt idx="1652">
                        <c:v>4.9999999119999999E-15</c:v>
                      </c:pt>
                      <c:pt idx="1653">
                        <c:v>4.9999999119999999E-15</c:v>
                      </c:pt>
                      <c:pt idx="1654">
                        <c:v>7.104300329E-13</c:v>
                      </c:pt>
                      <c:pt idx="1655">
                        <c:v>4.9999999119999999E-15</c:v>
                      </c:pt>
                      <c:pt idx="1656">
                        <c:v>4.9999999119999999E-15</c:v>
                      </c:pt>
                      <c:pt idx="1657">
                        <c:v>4.9999999119999999E-15</c:v>
                      </c:pt>
                      <c:pt idx="1658">
                        <c:v>1.6475238060000001E-13</c:v>
                      </c:pt>
                      <c:pt idx="1659">
                        <c:v>4.9999999119999999E-15</c:v>
                      </c:pt>
                      <c:pt idx="1660">
                        <c:v>3.9711029600000001E-13</c:v>
                      </c:pt>
                      <c:pt idx="1661">
                        <c:v>3.473501868E-14</c:v>
                      </c:pt>
                      <c:pt idx="1662">
                        <c:v>1.7748709399999999E-13</c:v>
                      </c:pt>
                      <c:pt idx="1663">
                        <c:v>9.1285768009999992E-13</c:v>
                      </c:pt>
                      <c:pt idx="1664">
                        <c:v>1.8064136340000001E-14</c:v>
                      </c:pt>
                      <c:pt idx="1665">
                        <c:v>3.6228675219999999E-13</c:v>
                      </c:pt>
                      <c:pt idx="1666">
                        <c:v>4.9999999119999999E-15</c:v>
                      </c:pt>
                      <c:pt idx="1667">
                        <c:v>1.4309974649999999E-12</c:v>
                      </c:pt>
                      <c:pt idx="1668">
                        <c:v>7.1654265640000001E-13</c:v>
                      </c:pt>
                      <c:pt idx="1669">
                        <c:v>5.0562532680000001E-13</c:v>
                      </c:pt>
                      <c:pt idx="1670">
                        <c:v>4.9999999119999999E-15</c:v>
                      </c:pt>
                      <c:pt idx="1671">
                        <c:v>3.1632357319999998E-14</c:v>
                      </c:pt>
                      <c:pt idx="1672">
                        <c:v>1.15225429E-12</c:v>
                      </c:pt>
                      <c:pt idx="1673">
                        <c:v>4.9999999119999999E-15</c:v>
                      </c:pt>
                      <c:pt idx="1674">
                        <c:v>4.9999999119999999E-15</c:v>
                      </c:pt>
                      <c:pt idx="1675">
                        <c:v>4.9999999119999999E-15</c:v>
                      </c:pt>
                      <c:pt idx="1676">
                        <c:v>4.9999999119999999E-15</c:v>
                      </c:pt>
                      <c:pt idx="1677">
                        <c:v>5.7497924610000003E-13</c:v>
                      </c:pt>
                      <c:pt idx="1678">
                        <c:v>4.6530650430000003E-13</c:v>
                      </c:pt>
                      <c:pt idx="1679">
                        <c:v>2.3989480110000001E-13</c:v>
                      </c:pt>
                      <c:pt idx="1680">
                        <c:v>1.482214308E-12</c:v>
                      </c:pt>
                      <c:pt idx="1681">
                        <c:v>4.0705112889999999E-13</c:v>
                      </c:pt>
                      <c:pt idx="1682">
                        <c:v>5.9009107280000005E-13</c:v>
                      </c:pt>
                      <c:pt idx="1683">
                        <c:v>2.454825622E-13</c:v>
                      </c:pt>
                      <c:pt idx="1684">
                        <c:v>5.5968212919999998E-13</c:v>
                      </c:pt>
                      <c:pt idx="1685">
                        <c:v>3.7511405660000001E-13</c:v>
                      </c:pt>
                      <c:pt idx="1686">
                        <c:v>5.6067005419999997E-13</c:v>
                      </c:pt>
                      <c:pt idx="1687">
                        <c:v>6.1739724660000001E-13</c:v>
                      </c:pt>
                      <c:pt idx="1688">
                        <c:v>4.9999999119999999E-15</c:v>
                      </c:pt>
                      <c:pt idx="1689">
                        <c:v>3.5568553309999997E-14</c:v>
                      </c:pt>
                      <c:pt idx="1690">
                        <c:v>5.739759254E-13</c:v>
                      </c:pt>
                      <c:pt idx="1691">
                        <c:v>7.2012925140000001E-14</c:v>
                      </c:pt>
                      <c:pt idx="1692">
                        <c:v>3.663772302E-13</c:v>
                      </c:pt>
                      <c:pt idx="1693">
                        <c:v>4.9999999119999999E-15</c:v>
                      </c:pt>
                      <c:pt idx="1694">
                        <c:v>5.0433452989999998E-14</c:v>
                      </c:pt>
                      <c:pt idx="1695">
                        <c:v>2.857241895E-13</c:v>
                      </c:pt>
                      <c:pt idx="1696">
                        <c:v>3.2530212249999998E-13</c:v>
                      </c:pt>
                      <c:pt idx="1697">
                        <c:v>1.265791942E-13</c:v>
                      </c:pt>
                      <c:pt idx="1698">
                        <c:v>1.421695335E-13</c:v>
                      </c:pt>
                      <c:pt idx="1699">
                        <c:v>4.9999999119999999E-15</c:v>
                      </c:pt>
                      <c:pt idx="1700">
                        <c:v>8.3468968499999995E-13</c:v>
                      </c:pt>
                      <c:pt idx="1701">
                        <c:v>9.0160479989999996E-13</c:v>
                      </c:pt>
                      <c:pt idx="1702">
                        <c:v>1.0952337130000001E-12</c:v>
                      </c:pt>
                      <c:pt idx="1703">
                        <c:v>2.07172994E-12</c:v>
                      </c:pt>
                      <c:pt idx="1704">
                        <c:v>6.2783204199999998E-13</c:v>
                      </c:pt>
                      <c:pt idx="1705">
                        <c:v>5.9574063350000003E-13</c:v>
                      </c:pt>
                      <c:pt idx="1706">
                        <c:v>8.1090293980000002E-13</c:v>
                      </c:pt>
                      <c:pt idx="1707">
                        <c:v>9.4576711910000006E-13</c:v>
                      </c:pt>
                      <c:pt idx="1708">
                        <c:v>1.1400444389999999E-12</c:v>
                      </c:pt>
                      <c:pt idx="1709">
                        <c:v>8.8084330409999997E-13</c:v>
                      </c:pt>
                      <c:pt idx="1710">
                        <c:v>1.097286758E-12</c:v>
                      </c:pt>
                      <c:pt idx="1711">
                        <c:v>4.9999999119999999E-15</c:v>
                      </c:pt>
                      <c:pt idx="1712">
                        <c:v>2.598843449E-13</c:v>
                      </c:pt>
                      <c:pt idx="1713">
                        <c:v>4.9999999119999999E-15</c:v>
                      </c:pt>
                      <c:pt idx="1714">
                        <c:v>7.1349230779999997E-14</c:v>
                      </c:pt>
                      <c:pt idx="1715">
                        <c:v>4.9999999119999999E-15</c:v>
                      </c:pt>
                      <c:pt idx="1716">
                        <c:v>4.9999999119999999E-15</c:v>
                      </c:pt>
                      <c:pt idx="1717">
                        <c:v>2.8086186810000002E-13</c:v>
                      </c:pt>
                      <c:pt idx="1718">
                        <c:v>4.9999999119999999E-15</c:v>
                      </c:pt>
                      <c:pt idx="1719">
                        <c:v>4.9999999119999999E-15</c:v>
                      </c:pt>
                      <c:pt idx="1720">
                        <c:v>3.1320031200000001E-13</c:v>
                      </c:pt>
                      <c:pt idx="1721">
                        <c:v>4.9999999119999999E-15</c:v>
                      </c:pt>
                      <c:pt idx="1722">
                        <c:v>5.9634269089999999E-13</c:v>
                      </c:pt>
                      <c:pt idx="1723">
                        <c:v>7.4019620729999994E-14</c:v>
                      </c:pt>
                      <c:pt idx="1724">
                        <c:v>4.9999999119999999E-15</c:v>
                      </c:pt>
                      <c:pt idx="1725">
                        <c:v>4.9999999119999999E-15</c:v>
                      </c:pt>
                      <c:pt idx="1726">
                        <c:v>6.6394210009999999E-14</c:v>
                      </c:pt>
                      <c:pt idx="1727">
                        <c:v>3.8409780999999998E-13</c:v>
                      </c:pt>
                      <c:pt idx="1728">
                        <c:v>4.9999999119999999E-15</c:v>
                      </c:pt>
                      <c:pt idx="1729">
                        <c:v>4.9999999119999999E-15</c:v>
                      </c:pt>
                      <c:pt idx="1730">
                        <c:v>4.9999999119999999E-15</c:v>
                      </c:pt>
                      <c:pt idx="1731">
                        <c:v>7.4352476219999998E-13</c:v>
                      </c:pt>
                      <c:pt idx="1732">
                        <c:v>4.9999999119999999E-15</c:v>
                      </c:pt>
                      <c:pt idx="1733">
                        <c:v>4.9999999119999999E-15</c:v>
                      </c:pt>
                      <c:pt idx="1734">
                        <c:v>4.9999999119999999E-15</c:v>
                      </c:pt>
                      <c:pt idx="1735">
                        <c:v>4.9999999119999999E-15</c:v>
                      </c:pt>
                      <c:pt idx="1736">
                        <c:v>8.5224031609999998E-13</c:v>
                      </c:pt>
                      <c:pt idx="1737">
                        <c:v>4.9999999119999999E-15</c:v>
                      </c:pt>
                      <c:pt idx="1738">
                        <c:v>4.9999999119999999E-15</c:v>
                      </c:pt>
                      <c:pt idx="1739">
                        <c:v>4.6052137800000003E-13</c:v>
                      </c:pt>
                      <c:pt idx="1740">
                        <c:v>3.3536633760000002E-13</c:v>
                      </c:pt>
                      <c:pt idx="1741">
                        <c:v>2.5789309920000002E-13</c:v>
                      </c:pt>
                      <c:pt idx="1742">
                        <c:v>4.9999999119999999E-15</c:v>
                      </c:pt>
                      <c:pt idx="1743">
                        <c:v>4.9999999119999999E-15</c:v>
                      </c:pt>
                      <c:pt idx="1744">
                        <c:v>4.9999999119999999E-15</c:v>
                      </c:pt>
                      <c:pt idx="1745">
                        <c:v>4.9999999119999999E-15</c:v>
                      </c:pt>
                      <c:pt idx="1746">
                        <c:v>4.9999999119999999E-15</c:v>
                      </c:pt>
                      <c:pt idx="1747">
                        <c:v>4.9999999119999999E-15</c:v>
                      </c:pt>
                      <c:pt idx="1748">
                        <c:v>1.783977696E-13</c:v>
                      </c:pt>
                      <c:pt idx="1749">
                        <c:v>4.9999999119999999E-15</c:v>
                      </c:pt>
                      <c:pt idx="1750">
                        <c:v>8.712480607E-14</c:v>
                      </c:pt>
                      <c:pt idx="1751">
                        <c:v>4.9999999119999999E-15</c:v>
                      </c:pt>
                      <c:pt idx="1752">
                        <c:v>4.9999999119999999E-15</c:v>
                      </c:pt>
                      <c:pt idx="1753">
                        <c:v>4.9999999119999999E-15</c:v>
                      </c:pt>
                      <c:pt idx="1754">
                        <c:v>4.9999999119999999E-15</c:v>
                      </c:pt>
                      <c:pt idx="1755">
                        <c:v>4.9999999119999999E-15</c:v>
                      </c:pt>
                      <c:pt idx="1756">
                        <c:v>1.1540345500000001E-13</c:v>
                      </c:pt>
                      <c:pt idx="1757">
                        <c:v>4.9999999119999999E-15</c:v>
                      </c:pt>
                      <c:pt idx="1758">
                        <c:v>4.9999999119999999E-15</c:v>
                      </c:pt>
                      <c:pt idx="1759">
                        <c:v>4.9999999119999999E-15</c:v>
                      </c:pt>
                      <c:pt idx="1760">
                        <c:v>1.7020125539999999E-13</c:v>
                      </c:pt>
                      <c:pt idx="1761">
                        <c:v>4.9999999119999999E-15</c:v>
                      </c:pt>
                      <c:pt idx="1762">
                        <c:v>4.9999999119999999E-15</c:v>
                      </c:pt>
                      <c:pt idx="1763">
                        <c:v>4.9999999119999999E-15</c:v>
                      </c:pt>
                      <c:pt idx="1764">
                        <c:v>4.9999999119999999E-15</c:v>
                      </c:pt>
                      <c:pt idx="1765">
                        <c:v>4.9999999119999999E-15</c:v>
                      </c:pt>
                      <c:pt idx="1766">
                        <c:v>5.5264874709999997E-14</c:v>
                      </c:pt>
                      <c:pt idx="1767">
                        <c:v>4.9999999119999999E-15</c:v>
                      </c:pt>
                      <c:pt idx="1768">
                        <c:v>4.9999999119999999E-15</c:v>
                      </c:pt>
                      <c:pt idx="1769">
                        <c:v>4.9999999119999999E-15</c:v>
                      </c:pt>
                      <c:pt idx="1770">
                        <c:v>1.5391632200000001E-13</c:v>
                      </c:pt>
                      <c:pt idx="1771">
                        <c:v>2.9798033619999999E-13</c:v>
                      </c:pt>
                      <c:pt idx="1772">
                        <c:v>6.7455681879999998E-13</c:v>
                      </c:pt>
                      <c:pt idx="1773">
                        <c:v>4.9999999119999999E-15</c:v>
                      </c:pt>
                      <c:pt idx="1774">
                        <c:v>4.9999999119999999E-15</c:v>
                      </c:pt>
                      <c:pt idx="1775">
                        <c:v>4.9999999119999999E-15</c:v>
                      </c:pt>
                      <c:pt idx="1776">
                        <c:v>4.9999999119999999E-15</c:v>
                      </c:pt>
                      <c:pt idx="1777">
                        <c:v>2.0005449119999999E-13</c:v>
                      </c:pt>
                      <c:pt idx="1778">
                        <c:v>4.9999999119999999E-15</c:v>
                      </c:pt>
                      <c:pt idx="1779">
                        <c:v>5.3648193739999996E-13</c:v>
                      </c:pt>
                      <c:pt idx="1780">
                        <c:v>4.9999999119999999E-15</c:v>
                      </c:pt>
                      <c:pt idx="1781">
                        <c:v>9.3561605949999997E-14</c:v>
                      </c:pt>
                      <c:pt idx="1782">
                        <c:v>8.5569805359999995E-13</c:v>
                      </c:pt>
                      <c:pt idx="1783">
                        <c:v>1.3806349730000001E-13</c:v>
                      </c:pt>
                      <c:pt idx="1784">
                        <c:v>4.9999999119999999E-15</c:v>
                      </c:pt>
                      <c:pt idx="1785">
                        <c:v>2.2672787039999999E-13</c:v>
                      </c:pt>
                      <c:pt idx="1786">
                        <c:v>4.9999999119999999E-15</c:v>
                      </c:pt>
                      <c:pt idx="1787">
                        <c:v>1.2722073829999999E-12</c:v>
                      </c:pt>
                      <c:pt idx="1788">
                        <c:v>4.9999999119999999E-15</c:v>
                      </c:pt>
                      <c:pt idx="1789">
                        <c:v>4.9999999119999999E-15</c:v>
                      </c:pt>
                      <c:pt idx="1790">
                        <c:v>1.146789911E-12</c:v>
                      </c:pt>
                      <c:pt idx="1791">
                        <c:v>4.9999999119999999E-15</c:v>
                      </c:pt>
                      <c:pt idx="1792">
                        <c:v>4.9999999119999999E-15</c:v>
                      </c:pt>
                      <c:pt idx="1793">
                        <c:v>4.9999999119999999E-15</c:v>
                      </c:pt>
                      <c:pt idx="1794">
                        <c:v>4.9999999119999999E-15</c:v>
                      </c:pt>
                      <c:pt idx="1795">
                        <c:v>4.9999999119999999E-15</c:v>
                      </c:pt>
                      <c:pt idx="1796">
                        <c:v>4.9999999119999999E-15</c:v>
                      </c:pt>
                      <c:pt idx="1797">
                        <c:v>7.2009298480000001E-13</c:v>
                      </c:pt>
                      <c:pt idx="1798">
                        <c:v>4.9999999119999999E-15</c:v>
                      </c:pt>
                      <c:pt idx="1799">
                        <c:v>4.9999999119999999E-15</c:v>
                      </c:pt>
                      <c:pt idx="1800">
                        <c:v>4.9999999119999999E-15</c:v>
                      </c:pt>
                      <c:pt idx="1801">
                        <c:v>8.2368384029999999E-13</c:v>
                      </c:pt>
                      <c:pt idx="1802">
                        <c:v>4.9999999119999999E-15</c:v>
                      </c:pt>
                      <c:pt idx="1803">
                        <c:v>4.9999999119999999E-15</c:v>
                      </c:pt>
                      <c:pt idx="1804">
                        <c:v>4.9999999119999999E-15</c:v>
                      </c:pt>
                      <c:pt idx="1805">
                        <c:v>4.9999999119999999E-15</c:v>
                      </c:pt>
                      <c:pt idx="1806">
                        <c:v>4.6620747630000001E-14</c:v>
                      </c:pt>
                      <c:pt idx="1807">
                        <c:v>4.0729805599999999E-13</c:v>
                      </c:pt>
                      <c:pt idx="1808">
                        <c:v>4.9999999119999999E-15</c:v>
                      </c:pt>
                      <c:pt idx="1809">
                        <c:v>4.9999999119999999E-15</c:v>
                      </c:pt>
                      <c:pt idx="1810">
                        <c:v>2.8870341450000001E-13</c:v>
                      </c:pt>
                      <c:pt idx="1811">
                        <c:v>4.9999999119999999E-15</c:v>
                      </c:pt>
                      <c:pt idx="1812">
                        <c:v>4.9999999119999999E-15</c:v>
                      </c:pt>
                      <c:pt idx="1813">
                        <c:v>4.7654968079999999E-14</c:v>
                      </c:pt>
                      <c:pt idx="1814">
                        <c:v>3.573626855E-13</c:v>
                      </c:pt>
                      <c:pt idx="1815">
                        <c:v>4.9999999119999999E-15</c:v>
                      </c:pt>
                      <c:pt idx="1816">
                        <c:v>4.9999999119999999E-15</c:v>
                      </c:pt>
                      <c:pt idx="1817">
                        <c:v>4.9999999119999999E-15</c:v>
                      </c:pt>
                      <c:pt idx="1818">
                        <c:v>5.0269245150000001E-13</c:v>
                      </c:pt>
                      <c:pt idx="1819">
                        <c:v>4.9999999119999999E-15</c:v>
                      </c:pt>
                      <c:pt idx="1820">
                        <c:v>5.6195125589999997E-13</c:v>
                      </c:pt>
                      <c:pt idx="1821">
                        <c:v>2.4565234830000002E-13</c:v>
                      </c:pt>
                      <c:pt idx="1822">
                        <c:v>4.9999999119999999E-15</c:v>
                      </c:pt>
                      <c:pt idx="1823">
                        <c:v>9.0510861609999996E-13</c:v>
                      </c:pt>
                      <c:pt idx="1824">
                        <c:v>2.8865701060000001E-13</c:v>
                      </c:pt>
                      <c:pt idx="1825">
                        <c:v>4.9999999119999999E-15</c:v>
                      </c:pt>
                      <c:pt idx="1826">
                        <c:v>9.8415633279999997E-13</c:v>
                      </c:pt>
                      <c:pt idx="1827">
                        <c:v>5.9742320680000001E-13</c:v>
                      </c:pt>
                      <c:pt idx="1828">
                        <c:v>5.4301121979999999E-13</c:v>
                      </c:pt>
                      <c:pt idx="1829">
                        <c:v>1.4920621159999999E-12</c:v>
                      </c:pt>
                      <c:pt idx="1830">
                        <c:v>4.9999999119999999E-15</c:v>
                      </c:pt>
                      <c:pt idx="1831">
                        <c:v>4.9999999119999999E-15</c:v>
                      </c:pt>
                      <c:pt idx="1832">
                        <c:v>4.9999999119999999E-15</c:v>
                      </c:pt>
                      <c:pt idx="1833">
                        <c:v>4.9999999119999999E-15</c:v>
                      </c:pt>
                      <c:pt idx="1834">
                        <c:v>4.9999999119999999E-15</c:v>
                      </c:pt>
                      <c:pt idx="1835">
                        <c:v>6.678729293E-13</c:v>
                      </c:pt>
                      <c:pt idx="1836">
                        <c:v>4.9999999119999999E-15</c:v>
                      </c:pt>
                      <c:pt idx="1837">
                        <c:v>4.9999999119999999E-15</c:v>
                      </c:pt>
                      <c:pt idx="1838">
                        <c:v>4.9999999119999999E-15</c:v>
                      </c:pt>
                      <c:pt idx="1839">
                        <c:v>3.7767640580000002E-13</c:v>
                      </c:pt>
                      <c:pt idx="1840">
                        <c:v>4.9924040600000002E-14</c:v>
                      </c:pt>
                      <c:pt idx="1841">
                        <c:v>4.9999999119999999E-15</c:v>
                      </c:pt>
                      <c:pt idx="1842">
                        <c:v>3.377126595E-13</c:v>
                      </c:pt>
                      <c:pt idx="1843">
                        <c:v>4.9999999119999999E-15</c:v>
                      </c:pt>
                      <c:pt idx="1844">
                        <c:v>4.9999999119999999E-15</c:v>
                      </c:pt>
                      <c:pt idx="1845">
                        <c:v>1.1392263000000001E-12</c:v>
                      </c:pt>
                      <c:pt idx="1846">
                        <c:v>1.580711256E-12</c:v>
                      </c:pt>
                      <c:pt idx="1847">
                        <c:v>4.9999999119999999E-15</c:v>
                      </c:pt>
                      <c:pt idx="1848">
                        <c:v>4.9566909819999999E-13</c:v>
                      </c:pt>
                      <c:pt idx="1849">
                        <c:v>9.4888506770000002E-13</c:v>
                      </c:pt>
                      <c:pt idx="1850">
                        <c:v>5.5421785870000003E-13</c:v>
                      </c:pt>
                      <c:pt idx="1851">
                        <c:v>4.9999999119999999E-15</c:v>
                      </c:pt>
                      <c:pt idx="1852">
                        <c:v>4.9999999119999999E-15</c:v>
                      </c:pt>
                      <c:pt idx="1853">
                        <c:v>7.3410879159999997E-13</c:v>
                      </c:pt>
                      <c:pt idx="1854">
                        <c:v>5.1025606270000003E-13</c:v>
                      </c:pt>
                      <c:pt idx="1855">
                        <c:v>4.9999999119999999E-15</c:v>
                      </c:pt>
                      <c:pt idx="1856">
                        <c:v>4.9999999119999999E-15</c:v>
                      </c:pt>
                      <c:pt idx="1857">
                        <c:v>4.9999999119999999E-15</c:v>
                      </c:pt>
                      <c:pt idx="1858">
                        <c:v>4.9999999119999999E-15</c:v>
                      </c:pt>
                      <c:pt idx="1859">
                        <c:v>2.573682912E-13</c:v>
                      </c:pt>
                      <c:pt idx="1860">
                        <c:v>4.9999999119999999E-15</c:v>
                      </c:pt>
                      <c:pt idx="1861">
                        <c:v>4.9999999119999999E-15</c:v>
                      </c:pt>
                      <c:pt idx="1862">
                        <c:v>2.142247425E-13</c:v>
                      </c:pt>
                      <c:pt idx="1863">
                        <c:v>1.107937526E-12</c:v>
                      </c:pt>
                      <c:pt idx="1864">
                        <c:v>4.9999999119999999E-15</c:v>
                      </c:pt>
                      <c:pt idx="1865">
                        <c:v>4.9999999119999999E-15</c:v>
                      </c:pt>
                      <c:pt idx="1866">
                        <c:v>4.9999999119999999E-15</c:v>
                      </c:pt>
                      <c:pt idx="1867">
                        <c:v>4.9999999119999999E-15</c:v>
                      </c:pt>
                      <c:pt idx="1868">
                        <c:v>1.495442875E-12</c:v>
                      </c:pt>
                      <c:pt idx="1869">
                        <c:v>4.9999999119999999E-15</c:v>
                      </c:pt>
                      <c:pt idx="1870">
                        <c:v>4.9999999119999999E-15</c:v>
                      </c:pt>
                      <c:pt idx="1871">
                        <c:v>4.6786885350000004E-13</c:v>
                      </c:pt>
                      <c:pt idx="1872">
                        <c:v>4.9999999119999999E-15</c:v>
                      </c:pt>
                      <c:pt idx="1873">
                        <c:v>4.9999999119999999E-15</c:v>
                      </c:pt>
                      <c:pt idx="1874">
                        <c:v>4.9999999119999999E-15</c:v>
                      </c:pt>
                      <c:pt idx="1875">
                        <c:v>1.5556794129999999E-13</c:v>
                      </c:pt>
                      <c:pt idx="1876">
                        <c:v>4.9999999119999999E-15</c:v>
                      </c:pt>
                      <c:pt idx="1877">
                        <c:v>4.9999999119999999E-15</c:v>
                      </c:pt>
                      <c:pt idx="1878">
                        <c:v>4.9999999119999999E-15</c:v>
                      </c:pt>
                      <c:pt idx="1879">
                        <c:v>4.9999999119999999E-15</c:v>
                      </c:pt>
                      <c:pt idx="1880">
                        <c:v>4.9999999119999999E-15</c:v>
                      </c:pt>
                      <c:pt idx="1881">
                        <c:v>5.7750082930000002E-14</c:v>
                      </c:pt>
                      <c:pt idx="1882">
                        <c:v>4.9999999119999999E-15</c:v>
                      </c:pt>
                      <c:pt idx="1883">
                        <c:v>1.069600138E-13</c:v>
                      </c:pt>
                      <c:pt idx="1884">
                        <c:v>7.6103511510000006E-14</c:v>
                      </c:pt>
                      <c:pt idx="1885">
                        <c:v>2.1791395730000001E-13</c:v>
                      </c:pt>
                      <c:pt idx="1886">
                        <c:v>4.9999999119999999E-15</c:v>
                      </c:pt>
                      <c:pt idx="1887">
                        <c:v>4.9999999119999999E-15</c:v>
                      </c:pt>
                      <c:pt idx="1888">
                        <c:v>2.4038870940000001E-13</c:v>
                      </c:pt>
                      <c:pt idx="1889">
                        <c:v>4.9999999119999999E-15</c:v>
                      </c:pt>
                      <c:pt idx="1890">
                        <c:v>4.9999999119999999E-15</c:v>
                      </c:pt>
                      <c:pt idx="1891">
                        <c:v>4.9999999119999999E-15</c:v>
                      </c:pt>
                      <c:pt idx="1892">
                        <c:v>4.9999999119999999E-15</c:v>
                      </c:pt>
                      <c:pt idx="1893">
                        <c:v>1.903606938E-13</c:v>
                      </c:pt>
                      <c:pt idx="1894">
                        <c:v>4.9999999119999999E-15</c:v>
                      </c:pt>
                      <c:pt idx="1895">
                        <c:v>4.9999999119999999E-15</c:v>
                      </c:pt>
                      <c:pt idx="1896">
                        <c:v>4.9999999119999999E-15</c:v>
                      </c:pt>
                      <c:pt idx="1897">
                        <c:v>4.9999999119999999E-15</c:v>
                      </c:pt>
                      <c:pt idx="1898">
                        <c:v>4.9999999119999999E-15</c:v>
                      </c:pt>
                      <c:pt idx="1899">
                        <c:v>6.8534647360000003E-13</c:v>
                      </c:pt>
                      <c:pt idx="1900">
                        <c:v>2.890893362E-13</c:v>
                      </c:pt>
                      <c:pt idx="1901">
                        <c:v>4.9999999119999999E-15</c:v>
                      </c:pt>
                      <c:pt idx="1902">
                        <c:v>2.9446096170000001E-13</c:v>
                      </c:pt>
                      <c:pt idx="1903">
                        <c:v>6.4261969230000001E-13</c:v>
                      </c:pt>
                      <c:pt idx="1904">
                        <c:v>4.9999999119999999E-15</c:v>
                      </c:pt>
                      <c:pt idx="1905">
                        <c:v>4.9999999119999999E-15</c:v>
                      </c:pt>
                      <c:pt idx="1906">
                        <c:v>4.9999999119999999E-15</c:v>
                      </c:pt>
                      <c:pt idx="1907">
                        <c:v>8.0864931719999995E-13</c:v>
                      </c:pt>
                      <c:pt idx="1908">
                        <c:v>4.9999999119999999E-15</c:v>
                      </c:pt>
                      <c:pt idx="1909">
                        <c:v>4.9999999119999999E-15</c:v>
                      </c:pt>
                      <c:pt idx="1910">
                        <c:v>1.6552416990000001E-13</c:v>
                      </c:pt>
                      <c:pt idx="1911">
                        <c:v>4.9999999119999999E-15</c:v>
                      </c:pt>
                      <c:pt idx="1912">
                        <c:v>6.2831060880000004E-13</c:v>
                      </c:pt>
                      <c:pt idx="1913">
                        <c:v>4.9999999119999999E-15</c:v>
                      </c:pt>
                      <c:pt idx="1914">
                        <c:v>4.9999999119999999E-15</c:v>
                      </c:pt>
                      <c:pt idx="1915">
                        <c:v>4.9999999119999999E-15</c:v>
                      </c:pt>
                      <c:pt idx="1916">
                        <c:v>4.9999999119999999E-15</c:v>
                      </c:pt>
                      <c:pt idx="1917">
                        <c:v>4.9999999119999999E-15</c:v>
                      </c:pt>
                      <c:pt idx="1918">
                        <c:v>4.9999999119999999E-15</c:v>
                      </c:pt>
                      <c:pt idx="1919">
                        <c:v>4.9999999119999999E-15</c:v>
                      </c:pt>
                      <c:pt idx="1920">
                        <c:v>4.9999999119999999E-15</c:v>
                      </c:pt>
                      <c:pt idx="1921">
                        <c:v>4.9999999119999999E-15</c:v>
                      </c:pt>
                      <c:pt idx="1922">
                        <c:v>7.2708543829999995E-13</c:v>
                      </c:pt>
                      <c:pt idx="1923">
                        <c:v>2.1937512570000001E-12</c:v>
                      </c:pt>
                      <c:pt idx="1924">
                        <c:v>8.9146338969999999E-13</c:v>
                      </c:pt>
                      <c:pt idx="1925">
                        <c:v>7.2668417509999997E-13</c:v>
                      </c:pt>
                      <c:pt idx="1926">
                        <c:v>4.9999999119999999E-15</c:v>
                      </c:pt>
                      <c:pt idx="1927">
                        <c:v>3.9339023579999999E-13</c:v>
                      </c:pt>
                      <c:pt idx="1928">
                        <c:v>4.9999999119999999E-15</c:v>
                      </c:pt>
                      <c:pt idx="1929">
                        <c:v>4.9999999119999999E-15</c:v>
                      </c:pt>
                      <c:pt idx="1930">
                        <c:v>4.9999999119999999E-15</c:v>
                      </c:pt>
                      <c:pt idx="1931">
                        <c:v>9.9719993550000006E-13</c:v>
                      </c:pt>
                      <c:pt idx="1932">
                        <c:v>1.754494987E-13</c:v>
                      </c:pt>
                      <c:pt idx="1933">
                        <c:v>7.4885025479999998E-13</c:v>
                      </c:pt>
                      <c:pt idx="1934">
                        <c:v>4.9999999119999999E-15</c:v>
                      </c:pt>
                      <c:pt idx="1935">
                        <c:v>4.9999999119999999E-15</c:v>
                      </c:pt>
                      <c:pt idx="1936">
                        <c:v>4.9999999119999999E-15</c:v>
                      </c:pt>
                      <c:pt idx="1937">
                        <c:v>4.9999999119999999E-15</c:v>
                      </c:pt>
                      <c:pt idx="1938">
                        <c:v>4.9999999119999999E-15</c:v>
                      </c:pt>
                      <c:pt idx="1939">
                        <c:v>4.9999999119999999E-15</c:v>
                      </c:pt>
                      <c:pt idx="1940">
                        <c:v>4.1203688680000002E-13</c:v>
                      </c:pt>
                      <c:pt idx="1941">
                        <c:v>4.9999999119999999E-15</c:v>
                      </c:pt>
                      <c:pt idx="1942">
                        <c:v>3.567606822E-13</c:v>
                      </c:pt>
                      <c:pt idx="1943">
                        <c:v>4.9999999119999999E-15</c:v>
                      </c:pt>
                      <c:pt idx="1944">
                        <c:v>3.548002278E-13</c:v>
                      </c:pt>
                      <c:pt idx="1945">
                        <c:v>4.9999999119999999E-15</c:v>
                      </c:pt>
                      <c:pt idx="1946">
                        <c:v>4.9999999119999999E-15</c:v>
                      </c:pt>
                      <c:pt idx="1947">
                        <c:v>4.9999999119999999E-15</c:v>
                      </c:pt>
                      <c:pt idx="1948">
                        <c:v>4.9999999119999999E-15</c:v>
                      </c:pt>
                      <c:pt idx="1949">
                        <c:v>2.5897366929999999E-13</c:v>
                      </c:pt>
                      <c:pt idx="1950">
                        <c:v>4.9999999119999999E-15</c:v>
                      </c:pt>
                      <c:pt idx="1951">
                        <c:v>1.0056740600000001E-12</c:v>
                      </c:pt>
                      <c:pt idx="1952">
                        <c:v>4.9999999119999999E-15</c:v>
                      </c:pt>
                      <c:pt idx="1953">
                        <c:v>4.9999999119999999E-15</c:v>
                      </c:pt>
                      <c:pt idx="1954">
                        <c:v>2.2385674040000001E-13</c:v>
                      </c:pt>
                      <c:pt idx="1955">
                        <c:v>4.9999999119999999E-15</c:v>
                      </c:pt>
                      <c:pt idx="1956">
                        <c:v>4.9999999119999999E-15</c:v>
                      </c:pt>
                      <c:pt idx="1957">
                        <c:v>4.9999999119999999E-15</c:v>
                      </c:pt>
                      <c:pt idx="1958">
                        <c:v>4.7560235909999997E-13</c:v>
                      </c:pt>
                      <c:pt idx="1959">
                        <c:v>4.9999999119999999E-15</c:v>
                      </c:pt>
                      <c:pt idx="1960">
                        <c:v>4.9999999119999999E-15</c:v>
                      </c:pt>
                      <c:pt idx="1961">
                        <c:v>4.9999999119999999E-15</c:v>
                      </c:pt>
                      <c:pt idx="1962">
                        <c:v>4.9999999119999999E-15</c:v>
                      </c:pt>
                      <c:pt idx="1963">
                        <c:v>4.9999999119999999E-15</c:v>
                      </c:pt>
                      <c:pt idx="1964">
                        <c:v>9.2894203610000009E-13</c:v>
                      </c:pt>
                      <c:pt idx="1965">
                        <c:v>4.9999999119999999E-15</c:v>
                      </c:pt>
                      <c:pt idx="1966">
                        <c:v>2.136999345E-13</c:v>
                      </c:pt>
                      <c:pt idx="1967">
                        <c:v>4.9999999119999999E-15</c:v>
                      </c:pt>
                      <c:pt idx="1968">
                        <c:v>6.5178879000000002E-13</c:v>
                      </c:pt>
                      <c:pt idx="1969">
                        <c:v>4.9999999119999999E-15</c:v>
                      </c:pt>
                      <c:pt idx="1970">
                        <c:v>2.1970451719999999E-13</c:v>
                      </c:pt>
                      <c:pt idx="1971">
                        <c:v>2.8205627939999999E-14</c:v>
                      </c:pt>
                      <c:pt idx="1972">
                        <c:v>1.140584805E-12</c:v>
                      </c:pt>
                      <c:pt idx="1973">
                        <c:v>4.9999999119999999E-15</c:v>
                      </c:pt>
                      <c:pt idx="1974">
                        <c:v>4.9999999119999999E-15</c:v>
                      </c:pt>
                      <c:pt idx="1975">
                        <c:v>2.1938614119999999E-14</c:v>
                      </c:pt>
                      <c:pt idx="1976">
                        <c:v>1.141310137E-12</c:v>
                      </c:pt>
                      <c:pt idx="1977">
                        <c:v>4.9999999119999999E-15</c:v>
                      </c:pt>
                      <c:pt idx="1978">
                        <c:v>4.9999999119999999E-15</c:v>
                      </c:pt>
                      <c:pt idx="1979">
                        <c:v>1.8452589719999999E-13</c:v>
                      </c:pt>
                      <c:pt idx="1980">
                        <c:v>4.9999999119999999E-15</c:v>
                      </c:pt>
                      <c:pt idx="1981">
                        <c:v>4.9999999119999999E-15</c:v>
                      </c:pt>
                      <c:pt idx="1982">
                        <c:v>4.9999999119999999E-15</c:v>
                      </c:pt>
                      <c:pt idx="1983">
                        <c:v>1.265338528E-12</c:v>
                      </c:pt>
                      <c:pt idx="1984">
                        <c:v>4.9999999119999999E-15</c:v>
                      </c:pt>
                      <c:pt idx="1985">
                        <c:v>7.9875477979999998E-13</c:v>
                      </c:pt>
                      <c:pt idx="1986">
                        <c:v>1.085344922E-13</c:v>
                      </c:pt>
                      <c:pt idx="1987">
                        <c:v>5.393743178E-14</c:v>
                      </c:pt>
                      <c:pt idx="1988">
                        <c:v>4.9999999119999999E-15</c:v>
                      </c:pt>
                      <c:pt idx="1989">
                        <c:v>4.9999999119999999E-15</c:v>
                      </c:pt>
                      <c:pt idx="1990">
                        <c:v>4.1412077760000002E-13</c:v>
                      </c:pt>
                      <c:pt idx="1991">
                        <c:v>4.9999999119999999E-15</c:v>
                      </c:pt>
                      <c:pt idx="1992">
                        <c:v>4.9999999119999999E-15</c:v>
                      </c:pt>
                      <c:pt idx="1993">
                        <c:v>4.1220672709999998E-13</c:v>
                      </c:pt>
                      <c:pt idx="1994">
                        <c:v>4.9999999119999999E-15</c:v>
                      </c:pt>
                      <c:pt idx="1995">
                        <c:v>6.9357383329999997E-13</c:v>
                      </c:pt>
                      <c:pt idx="1996">
                        <c:v>6.1790671320000004E-13</c:v>
                      </c:pt>
                      <c:pt idx="1997">
                        <c:v>4.9999999119999999E-15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A0B-49BF-98BD-E9416294AE26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Значения!$M$2:$N$2</c15:sqref>
                        </c15:formulaRef>
                      </c:ext>
                    </c:extLst>
                    <c:strCache>
                      <c:ptCount val="1"/>
                      <c:pt idx="0">
                        <c:v>Эксперимент 2.3</c:v>
                      </c:pt>
                    </c:strCache>
                  </c:strRef>
                </c:tx>
                <c:spPr>
                  <a:ln w="15875"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Значения!$M$5:$M$2002</c15:sqref>
                        </c15:formulaRef>
                      </c:ext>
                    </c:extLst>
                    <c:numCache>
                      <c:formatCode>0.00</c:formatCode>
                      <c:ptCount val="1998"/>
                      <c:pt idx="0">
                        <c:v>0.15</c:v>
                      </c:pt>
                      <c:pt idx="1">
                        <c:v>0.2</c:v>
                      </c:pt>
                      <c:pt idx="2">
                        <c:v>0.25</c:v>
                      </c:pt>
                      <c:pt idx="3">
                        <c:v>0.3</c:v>
                      </c:pt>
                      <c:pt idx="4">
                        <c:v>0.35</c:v>
                      </c:pt>
                      <c:pt idx="5">
                        <c:v>0.4</c:v>
                      </c:pt>
                      <c:pt idx="6">
                        <c:v>0.45</c:v>
                      </c:pt>
                      <c:pt idx="7">
                        <c:v>0.5</c:v>
                      </c:pt>
                      <c:pt idx="8">
                        <c:v>0.55000000000000004</c:v>
                      </c:pt>
                      <c:pt idx="9">
                        <c:v>0.6</c:v>
                      </c:pt>
                      <c:pt idx="10">
                        <c:v>0.65</c:v>
                      </c:pt>
                      <c:pt idx="11">
                        <c:v>0.7</c:v>
                      </c:pt>
                      <c:pt idx="12">
                        <c:v>0.75</c:v>
                      </c:pt>
                      <c:pt idx="13">
                        <c:v>0.8</c:v>
                      </c:pt>
                      <c:pt idx="14">
                        <c:v>0.85</c:v>
                      </c:pt>
                      <c:pt idx="15">
                        <c:v>0.9</c:v>
                      </c:pt>
                      <c:pt idx="16">
                        <c:v>0.95</c:v>
                      </c:pt>
                      <c:pt idx="17">
                        <c:v>1</c:v>
                      </c:pt>
                      <c:pt idx="18">
                        <c:v>1.05</c:v>
                      </c:pt>
                      <c:pt idx="19">
                        <c:v>1.1000000000000001</c:v>
                      </c:pt>
                      <c:pt idx="20">
                        <c:v>1.1499999999999999</c:v>
                      </c:pt>
                      <c:pt idx="21">
                        <c:v>1.2</c:v>
                      </c:pt>
                      <c:pt idx="22">
                        <c:v>1.25</c:v>
                      </c:pt>
                      <c:pt idx="23">
                        <c:v>1.3</c:v>
                      </c:pt>
                      <c:pt idx="24">
                        <c:v>1.35</c:v>
                      </c:pt>
                      <c:pt idx="25">
                        <c:v>1.4</c:v>
                      </c:pt>
                      <c:pt idx="26">
                        <c:v>1.45</c:v>
                      </c:pt>
                      <c:pt idx="27">
                        <c:v>1.5</c:v>
                      </c:pt>
                      <c:pt idx="28">
                        <c:v>1.55</c:v>
                      </c:pt>
                      <c:pt idx="29">
                        <c:v>1.6</c:v>
                      </c:pt>
                      <c:pt idx="30">
                        <c:v>1.65</c:v>
                      </c:pt>
                      <c:pt idx="31">
                        <c:v>1.7</c:v>
                      </c:pt>
                      <c:pt idx="32">
                        <c:v>1.75</c:v>
                      </c:pt>
                      <c:pt idx="33">
                        <c:v>1.8</c:v>
                      </c:pt>
                      <c:pt idx="34">
                        <c:v>1.85</c:v>
                      </c:pt>
                      <c:pt idx="35">
                        <c:v>1.9</c:v>
                      </c:pt>
                      <c:pt idx="36">
                        <c:v>1.95</c:v>
                      </c:pt>
                      <c:pt idx="37">
                        <c:v>2</c:v>
                      </c:pt>
                      <c:pt idx="38">
                        <c:v>2.0499999999999998</c:v>
                      </c:pt>
                      <c:pt idx="39">
                        <c:v>2.1</c:v>
                      </c:pt>
                      <c:pt idx="40">
                        <c:v>2.15</c:v>
                      </c:pt>
                      <c:pt idx="41">
                        <c:v>2.2000000000000002</c:v>
                      </c:pt>
                      <c:pt idx="42">
                        <c:v>2.25</c:v>
                      </c:pt>
                      <c:pt idx="43">
                        <c:v>2.2999999999999998</c:v>
                      </c:pt>
                      <c:pt idx="44">
                        <c:v>2.35</c:v>
                      </c:pt>
                      <c:pt idx="45">
                        <c:v>2.4</c:v>
                      </c:pt>
                      <c:pt idx="46">
                        <c:v>2.4500000000000002</c:v>
                      </c:pt>
                      <c:pt idx="47">
                        <c:v>2.5</c:v>
                      </c:pt>
                      <c:pt idx="48">
                        <c:v>2.5499999999999998</c:v>
                      </c:pt>
                      <c:pt idx="49">
                        <c:v>2.6</c:v>
                      </c:pt>
                      <c:pt idx="50">
                        <c:v>2.65</c:v>
                      </c:pt>
                      <c:pt idx="51">
                        <c:v>2.7</c:v>
                      </c:pt>
                      <c:pt idx="52">
                        <c:v>2.75</c:v>
                      </c:pt>
                      <c:pt idx="53">
                        <c:v>2.8</c:v>
                      </c:pt>
                      <c:pt idx="54">
                        <c:v>2.85</c:v>
                      </c:pt>
                      <c:pt idx="55">
                        <c:v>2.9</c:v>
                      </c:pt>
                      <c:pt idx="56">
                        <c:v>2.95</c:v>
                      </c:pt>
                      <c:pt idx="57">
                        <c:v>3</c:v>
                      </c:pt>
                      <c:pt idx="58">
                        <c:v>3.05</c:v>
                      </c:pt>
                      <c:pt idx="59">
                        <c:v>3.1</c:v>
                      </c:pt>
                      <c:pt idx="60">
                        <c:v>3.15</c:v>
                      </c:pt>
                      <c:pt idx="61">
                        <c:v>3.2</c:v>
                      </c:pt>
                      <c:pt idx="62">
                        <c:v>3.25</c:v>
                      </c:pt>
                      <c:pt idx="63">
                        <c:v>3.3</c:v>
                      </c:pt>
                      <c:pt idx="64">
                        <c:v>3.35</c:v>
                      </c:pt>
                      <c:pt idx="65">
                        <c:v>3.4</c:v>
                      </c:pt>
                      <c:pt idx="66">
                        <c:v>3.45</c:v>
                      </c:pt>
                      <c:pt idx="67">
                        <c:v>3.5</c:v>
                      </c:pt>
                      <c:pt idx="68">
                        <c:v>3.55</c:v>
                      </c:pt>
                      <c:pt idx="69">
                        <c:v>3.6</c:v>
                      </c:pt>
                      <c:pt idx="70">
                        <c:v>3.65</c:v>
                      </c:pt>
                      <c:pt idx="71">
                        <c:v>3.7</c:v>
                      </c:pt>
                      <c:pt idx="72">
                        <c:v>3.75</c:v>
                      </c:pt>
                      <c:pt idx="73">
                        <c:v>3.8</c:v>
                      </c:pt>
                      <c:pt idx="74">
                        <c:v>3.85</c:v>
                      </c:pt>
                      <c:pt idx="75">
                        <c:v>3.9</c:v>
                      </c:pt>
                      <c:pt idx="76">
                        <c:v>3.95</c:v>
                      </c:pt>
                      <c:pt idx="77">
                        <c:v>4</c:v>
                      </c:pt>
                      <c:pt idx="78">
                        <c:v>4.05</c:v>
                      </c:pt>
                      <c:pt idx="79">
                        <c:v>4.0999999999999996</c:v>
                      </c:pt>
                      <c:pt idx="80">
                        <c:v>4.1500000000000004</c:v>
                      </c:pt>
                      <c:pt idx="81">
                        <c:v>4.2</c:v>
                      </c:pt>
                      <c:pt idx="82">
                        <c:v>4.25</c:v>
                      </c:pt>
                      <c:pt idx="83">
                        <c:v>4.3</c:v>
                      </c:pt>
                      <c:pt idx="84">
                        <c:v>4.3499999999999996</c:v>
                      </c:pt>
                      <c:pt idx="85">
                        <c:v>4.4000000000000004</c:v>
                      </c:pt>
                      <c:pt idx="86">
                        <c:v>4.45</c:v>
                      </c:pt>
                      <c:pt idx="87">
                        <c:v>4.5</c:v>
                      </c:pt>
                      <c:pt idx="88">
                        <c:v>4.55</c:v>
                      </c:pt>
                      <c:pt idx="89">
                        <c:v>4.5999999999999996</c:v>
                      </c:pt>
                      <c:pt idx="90">
                        <c:v>4.6500000000000004</c:v>
                      </c:pt>
                      <c:pt idx="91">
                        <c:v>4.7</c:v>
                      </c:pt>
                      <c:pt idx="92">
                        <c:v>4.75</c:v>
                      </c:pt>
                      <c:pt idx="93">
                        <c:v>4.8</c:v>
                      </c:pt>
                      <c:pt idx="94">
                        <c:v>4.8499999999999996</c:v>
                      </c:pt>
                      <c:pt idx="95">
                        <c:v>4.9000000000000004</c:v>
                      </c:pt>
                      <c:pt idx="96">
                        <c:v>4.95</c:v>
                      </c:pt>
                      <c:pt idx="97">
                        <c:v>5</c:v>
                      </c:pt>
                      <c:pt idx="98">
                        <c:v>5.05</c:v>
                      </c:pt>
                      <c:pt idx="99">
                        <c:v>5.0999999999999996</c:v>
                      </c:pt>
                      <c:pt idx="100">
                        <c:v>5.15</c:v>
                      </c:pt>
                      <c:pt idx="101">
                        <c:v>5.2</c:v>
                      </c:pt>
                      <c:pt idx="102">
                        <c:v>5.25</c:v>
                      </c:pt>
                      <c:pt idx="103">
                        <c:v>5.3</c:v>
                      </c:pt>
                      <c:pt idx="104">
                        <c:v>5.35</c:v>
                      </c:pt>
                      <c:pt idx="105">
                        <c:v>5.4</c:v>
                      </c:pt>
                      <c:pt idx="106">
                        <c:v>5.45</c:v>
                      </c:pt>
                      <c:pt idx="107">
                        <c:v>5.5</c:v>
                      </c:pt>
                      <c:pt idx="108">
                        <c:v>5.55</c:v>
                      </c:pt>
                      <c:pt idx="109">
                        <c:v>5.6</c:v>
                      </c:pt>
                      <c:pt idx="110">
                        <c:v>5.65</c:v>
                      </c:pt>
                      <c:pt idx="111">
                        <c:v>5.7</c:v>
                      </c:pt>
                      <c:pt idx="112">
                        <c:v>5.75</c:v>
                      </c:pt>
                      <c:pt idx="113">
                        <c:v>5.8</c:v>
                      </c:pt>
                      <c:pt idx="114">
                        <c:v>5.85</c:v>
                      </c:pt>
                      <c:pt idx="115">
                        <c:v>5.9</c:v>
                      </c:pt>
                      <c:pt idx="116">
                        <c:v>5.95</c:v>
                      </c:pt>
                      <c:pt idx="117">
                        <c:v>6</c:v>
                      </c:pt>
                      <c:pt idx="118">
                        <c:v>6.05</c:v>
                      </c:pt>
                      <c:pt idx="119">
                        <c:v>6.1</c:v>
                      </c:pt>
                      <c:pt idx="120">
                        <c:v>6.15</c:v>
                      </c:pt>
                      <c:pt idx="121">
                        <c:v>6.2</c:v>
                      </c:pt>
                      <c:pt idx="122">
                        <c:v>6.25</c:v>
                      </c:pt>
                      <c:pt idx="123">
                        <c:v>6.3</c:v>
                      </c:pt>
                      <c:pt idx="124">
                        <c:v>6.35</c:v>
                      </c:pt>
                      <c:pt idx="125">
                        <c:v>6.4</c:v>
                      </c:pt>
                      <c:pt idx="126">
                        <c:v>6.45</c:v>
                      </c:pt>
                      <c:pt idx="127">
                        <c:v>6.5</c:v>
                      </c:pt>
                      <c:pt idx="128">
                        <c:v>6.55</c:v>
                      </c:pt>
                      <c:pt idx="129">
                        <c:v>6.6</c:v>
                      </c:pt>
                      <c:pt idx="130">
                        <c:v>6.65</c:v>
                      </c:pt>
                      <c:pt idx="131">
                        <c:v>6.7</c:v>
                      </c:pt>
                      <c:pt idx="132">
                        <c:v>6.75</c:v>
                      </c:pt>
                      <c:pt idx="133">
                        <c:v>6.8</c:v>
                      </c:pt>
                      <c:pt idx="134">
                        <c:v>6.85</c:v>
                      </c:pt>
                      <c:pt idx="135">
                        <c:v>6.9</c:v>
                      </c:pt>
                      <c:pt idx="136">
                        <c:v>6.95</c:v>
                      </c:pt>
                      <c:pt idx="137">
                        <c:v>7</c:v>
                      </c:pt>
                      <c:pt idx="138">
                        <c:v>7.05</c:v>
                      </c:pt>
                      <c:pt idx="139">
                        <c:v>7.1</c:v>
                      </c:pt>
                      <c:pt idx="140">
                        <c:v>7.15</c:v>
                      </c:pt>
                      <c:pt idx="141">
                        <c:v>7.2</c:v>
                      </c:pt>
                      <c:pt idx="142">
                        <c:v>7.25</c:v>
                      </c:pt>
                      <c:pt idx="143">
                        <c:v>7.3</c:v>
                      </c:pt>
                      <c:pt idx="144">
                        <c:v>7.35</c:v>
                      </c:pt>
                      <c:pt idx="145">
                        <c:v>7.4</c:v>
                      </c:pt>
                      <c:pt idx="146">
                        <c:v>7.45</c:v>
                      </c:pt>
                      <c:pt idx="147">
                        <c:v>7.5</c:v>
                      </c:pt>
                      <c:pt idx="148">
                        <c:v>7.55</c:v>
                      </c:pt>
                      <c:pt idx="149">
                        <c:v>7.6</c:v>
                      </c:pt>
                      <c:pt idx="150">
                        <c:v>7.65</c:v>
                      </c:pt>
                      <c:pt idx="151">
                        <c:v>7.7</c:v>
                      </c:pt>
                      <c:pt idx="152">
                        <c:v>7.75</c:v>
                      </c:pt>
                      <c:pt idx="153">
                        <c:v>7.8</c:v>
                      </c:pt>
                      <c:pt idx="154">
                        <c:v>7.85</c:v>
                      </c:pt>
                      <c:pt idx="155">
                        <c:v>7.9</c:v>
                      </c:pt>
                      <c:pt idx="156">
                        <c:v>7.95</c:v>
                      </c:pt>
                      <c:pt idx="157">
                        <c:v>8</c:v>
                      </c:pt>
                      <c:pt idx="158">
                        <c:v>8.0500000000000007</c:v>
                      </c:pt>
                      <c:pt idx="159">
                        <c:v>8.1</c:v>
                      </c:pt>
                      <c:pt idx="160">
                        <c:v>8.15</c:v>
                      </c:pt>
                      <c:pt idx="161">
                        <c:v>8.1999999999999993</c:v>
                      </c:pt>
                      <c:pt idx="162">
                        <c:v>8.25</c:v>
                      </c:pt>
                      <c:pt idx="163">
                        <c:v>8.3000000000000007</c:v>
                      </c:pt>
                      <c:pt idx="164">
                        <c:v>8.35</c:v>
                      </c:pt>
                      <c:pt idx="165">
                        <c:v>8.4</c:v>
                      </c:pt>
                      <c:pt idx="166">
                        <c:v>8.4499999999999993</c:v>
                      </c:pt>
                      <c:pt idx="167">
                        <c:v>8.5</c:v>
                      </c:pt>
                      <c:pt idx="168">
                        <c:v>8.5500000000000007</c:v>
                      </c:pt>
                      <c:pt idx="169">
                        <c:v>8.6</c:v>
                      </c:pt>
                      <c:pt idx="170">
                        <c:v>8.65</c:v>
                      </c:pt>
                      <c:pt idx="171">
                        <c:v>8.6999999999999993</c:v>
                      </c:pt>
                      <c:pt idx="172">
                        <c:v>8.75</c:v>
                      </c:pt>
                      <c:pt idx="173">
                        <c:v>8.8000000000000007</c:v>
                      </c:pt>
                      <c:pt idx="174">
                        <c:v>8.85</c:v>
                      </c:pt>
                      <c:pt idx="175">
                        <c:v>8.9</c:v>
                      </c:pt>
                      <c:pt idx="176">
                        <c:v>8.9499999999999993</c:v>
                      </c:pt>
                      <c:pt idx="177">
                        <c:v>9</c:v>
                      </c:pt>
                      <c:pt idx="178">
                        <c:v>9.0500000000000007</c:v>
                      </c:pt>
                      <c:pt idx="179">
                        <c:v>9.1</c:v>
                      </c:pt>
                      <c:pt idx="180">
                        <c:v>9.15</c:v>
                      </c:pt>
                      <c:pt idx="181">
                        <c:v>9.1999999999999993</c:v>
                      </c:pt>
                      <c:pt idx="182">
                        <c:v>9.25</c:v>
                      </c:pt>
                      <c:pt idx="183">
                        <c:v>9.3000000000000007</c:v>
                      </c:pt>
                      <c:pt idx="184">
                        <c:v>9.35</c:v>
                      </c:pt>
                      <c:pt idx="185">
                        <c:v>9.4</c:v>
                      </c:pt>
                      <c:pt idx="186">
                        <c:v>9.4499999999999993</c:v>
                      </c:pt>
                      <c:pt idx="187">
                        <c:v>9.5</c:v>
                      </c:pt>
                      <c:pt idx="188">
                        <c:v>9.5500000000000007</c:v>
                      </c:pt>
                      <c:pt idx="189">
                        <c:v>9.6</c:v>
                      </c:pt>
                      <c:pt idx="190">
                        <c:v>9.65</c:v>
                      </c:pt>
                      <c:pt idx="191">
                        <c:v>9.6999999999999993</c:v>
                      </c:pt>
                      <c:pt idx="192">
                        <c:v>9.75</c:v>
                      </c:pt>
                      <c:pt idx="193">
                        <c:v>9.8000000000000007</c:v>
                      </c:pt>
                      <c:pt idx="194">
                        <c:v>9.85</c:v>
                      </c:pt>
                      <c:pt idx="195">
                        <c:v>9.9</c:v>
                      </c:pt>
                      <c:pt idx="196">
                        <c:v>9.9499999999999993</c:v>
                      </c:pt>
                      <c:pt idx="197">
                        <c:v>10</c:v>
                      </c:pt>
                      <c:pt idx="198">
                        <c:v>10.050000000000001</c:v>
                      </c:pt>
                      <c:pt idx="199">
                        <c:v>10.1</c:v>
                      </c:pt>
                      <c:pt idx="200">
                        <c:v>10.15</c:v>
                      </c:pt>
                      <c:pt idx="201">
                        <c:v>10.199999999999999</c:v>
                      </c:pt>
                      <c:pt idx="202">
                        <c:v>10.25</c:v>
                      </c:pt>
                      <c:pt idx="203">
                        <c:v>10.3</c:v>
                      </c:pt>
                      <c:pt idx="204">
                        <c:v>10.35</c:v>
                      </c:pt>
                      <c:pt idx="205">
                        <c:v>10.4</c:v>
                      </c:pt>
                      <c:pt idx="206">
                        <c:v>10.45</c:v>
                      </c:pt>
                      <c:pt idx="207">
                        <c:v>10.5</c:v>
                      </c:pt>
                      <c:pt idx="208">
                        <c:v>10.55</c:v>
                      </c:pt>
                      <c:pt idx="209">
                        <c:v>10.6</c:v>
                      </c:pt>
                      <c:pt idx="210">
                        <c:v>10.65</c:v>
                      </c:pt>
                      <c:pt idx="211">
                        <c:v>10.7</c:v>
                      </c:pt>
                      <c:pt idx="212">
                        <c:v>10.75</c:v>
                      </c:pt>
                      <c:pt idx="213">
                        <c:v>10.8</c:v>
                      </c:pt>
                      <c:pt idx="214">
                        <c:v>10.85</c:v>
                      </c:pt>
                      <c:pt idx="215">
                        <c:v>10.9</c:v>
                      </c:pt>
                      <c:pt idx="216">
                        <c:v>10.95</c:v>
                      </c:pt>
                      <c:pt idx="217">
                        <c:v>11</c:v>
                      </c:pt>
                      <c:pt idx="218">
                        <c:v>11.05</c:v>
                      </c:pt>
                      <c:pt idx="219">
                        <c:v>11.1</c:v>
                      </c:pt>
                      <c:pt idx="220">
                        <c:v>11.15</c:v>
                      </c:pt>
                      <c:pt idx="221">
                        <c:v>11.2</c:v>
                      </c:pt>
                      <c:pt idx="222">
                        <c:v>11.25</c:v>
                      </c:pt>
                      <c:pt idx="223">
                        <c:v>11.3</c:v>
                      </c:pt>
                      <c:pt idx="224">
                        <c:v>11.35</c:v>
                      </c:pt>
                      <c:pt idx="225">
                        <c:v>11.4</c:v>
                      </c:pt>
                      <c:pt idx="226">
                        <c:v>11.45</c:v>
                      </c:pt>
                      <c:pt idx="227">
                        <c:v>11.5</c:v>
                      </c:pt>
                      <c:pt idx="228">
                        <c:v>11.55</c:v>
                      </c:pt>
                      <c:pt idx="229">
                        <c:v>11.6</c:v>
                      </c:pt>
                      <c:pt idx="230">
                        <c:v>11.65</c:v>
                      </c:pt>
                      <c:pt idx="231">
                        <c:v>11.7</c:v>
                      </c:pt>
                      <c:pt idx="232">
                        <c:v>11.75</c:v>
                      </c:pt>
                      <c:pt idx="233">
                        <c:v>11.8</c:v>
                      </c:pt>
                      <c:pt idx="234">
                        <c:v>11.85</c:v>
                      </c:pt>
                      <c:pt idx="235">
                        <c:v>11.9</c:v>
                      </c:pt>
                      <c:pt idx="236">
                        <c:v>11.95</c:v>
                      </c:pt>
                      <c:pt idx="237">
                        <c:v>12</c:v>
                      </c:pt>
                      <c:pt idx="238">
                        <c:v>12.05</c:v>
                      </c:pt>
                      <c:pt idx="239">
                        <c:v>12.1</c:v>
                      </c:pt>
                      <c:pt idx="240">
                        <c:v>12.15</c:v>
                      </c:pt>
                      <c:pt idx="241">
                        <c:v>12.2</c:v>
                      </c:pt>
                      <c:pt idx="242">
                        <c:v>12.25</c:v>
                      </c:pt>
                      <c:pt idx="243">
                        <c:v>12.3</c:v>
                      </c:pt>
                      <c:pt idx="244">
                        <c:v>12.35</c:v>
                      </c:pt>
                      <c:pt idx="245">
                        <c:v>12.4</c:v>
                      </c:pt>
                      <c:pt idx="246">
                        <c:v>12.45</c:v>
                      </c:pt>
                      <c:pt idx="247">
                        <c:v>12.5</c:v>
                      </c:pt>
                      <c:pt idx="248">
                        <c:v>12.55</c:v>
                      </c:pt>
                      <c:pt idx="249">
                        <c:v>12.6</c:v>
                      </c:pt>
                      <c:pt idx="250">
                        <c:v>12.65</c:v>
                      </c:pt>
                      <c:pt idx="251">
                        <c:v>12.7</c:v>
                      </c:pt>
                      <c:pt idx="252">
                        <c:v>12.75</c:v>
                      </c:pt>
                      <c:pt idx="253">
                        <c:v>12.8</c:v>
                      </c:pt>
                      <c:pt idx="254">
                        <c:v>12.85</c:v>
                      </c:pt>
                      <c:pt idx="255">
                        <c:v>12.9</c:v>
                      </c:pt>
                      <c:pt idx="256">
                        <c:v>12.95</c:v>
                      </c:pt>
                      <c:pt idx="257">
                        <c:v>13</c:v>
                      </c:pt>
                      <c:pt idx="258">
                        <c:v>13.05</c:v>
                      </c:pt>
                      <c:pt idx="259">
                        <c:v>13.1</c:v>
                      </c:pt>
                      <c:pt idx="260">
                        <c:v>13.15</c:v>
                      </c:pt>
                      <c:pt idx="261">
                        <c:v>13.2</c:v>
                      </c:pt>
                      <c:pt idx="262">
                        <c:v>13.25</c:v>
                      </c:pt>
                      <c:pt idx="263">
                        <c:v>13.3</c:v>
                      </c:pt>
                      <c:pt idx="264">
                        <c:v>13.35</c:v>
                      </c:pt>
                      <c:pt idx="265">
                        <c:v>13.4</c:v>
                      </c:pt>
                      <c:pt idx="266">
                        <c:v>13.45</c:v>
                      </c:pt>
                      <c:pt idx="267">
                        <c:v>13.5</c:v>
                      </c:pt>
                      <c:pt idx="268">
                        <c:v>13.55</c:v>
                      </c:pt>
                      <c:pt idx="269">
                        <c:v>13.6</c:v>
                      </c:pt>
                      <c:pt idx="270">
                        <c:v>13.65</c:v>
                      </c:pt>
                      <c:pt idx="271">
                        <c:v>13.7</c:v>
                      </c:pt>
                      <c:pt idx="272">
                        <c:v>13.75</c:v>
                      </c:pt>
                      <c:pt idx="273">
                        <c:v>13.8</c:v>
                      </c:pt>
                      <c:pt idx="274">
                        <c:v>13.85</c:v>
                      </c:pt>
                      <c:pt idx="275">
                        <c:v>13.9</c:v>
                      </c:pt>
                      <c:pt idx="276">
                        <c:v>13.95</c:v>
                      </c:pt>
                      <c:pt idx="277">
                        <c:v>14</c:v>
                      </c:pt>
                      <c:pt idx="278">
                        <c:v>14.05</c:v>
                      </c:pt>
                      <c:pt idx="279">
                        <c:v>14.1</c:v>
                      </c:pt>
                      <c:pt idx="280">
                        <c:v>14.15</c:v>
                      </c:pt>
                      <c:pt idx="281">
                        <c:v>14.2</c:v>
                      </c:pt>
                      <c:pt idx="282">
                        <c:v>14.25</c:v>
                      </c:pt>
                      <c:pt idx="283">
                        <c:v>14.3</c:v>
                      </c:pt>
                      <c:pt idx="284">
                        <c:v>14.35</c:v>
                      </c:pt>
                      <c:pt idx="285">
                        <c:v>14.4</c:v>
                      </c:pt>
                      <c:pt idx="286">
                        <c:v>14.45</c:v>
                      </c:pt>
                      <c:pt idx="287">
                        <c:v>14.5</c:v>
                      </c:pt>
                      <c:pt idx="288">
                        <c:v>14.55</c:v>
                      </c:pt>
                      <c:pt idx="289">
                        <c:v>14.6</c:v>
                      </c:pt>
                      <c:pt idx="290">
                        <c:v>14.65</c:v>
                      </c:pt>
                      <c:pt idx="291">
                        <c:v>14.7</c:v>
                      </c:pt>
                      <c:pt idx="292">
                        <c:v>14.75</c:v>
                      </c:pt>
                      <c:pt idx="293">
                        <c:v>14.8</c:v>
                      </c:pt>
                      <c:pt idx="294">
                        <c:v>14.85</c:v>
                      </c:pt>
                      <c:pt idx="295">
                        <c:v>14.9</c:v>
                      </c:pt>
                      <c:pt idx="296">
                        <c:v>14.95</c:v>
                      </c:pt>
                      <c:pt idx="297">
                        <c:v>15</c:v>
                      </c:pt>
                      <c:pt idx="298">
                        <c:v>15.05</c:v>
                      </c:pt>
                      <c:pt idx="299">
                        <c:v>15.1</c:v>
                      </c:pt>
                      <c:pt idx="300">
                        <c:v>15.15</c:v>
                      </c:pt>
                      <c:pt idx="301">
                        <c:v>15.2</c:v>
                      </c:pt>
                      <c:pt idx="302">
                        <c:v>15.25</c:v>
                      </c:pt>
                      <c:pt idx="303">
                        <c:v>15.3</c:v>
                      </c:pt>
                      <c:pt idx="304">
                        <c:v>15.35</c:v>
                      </c:pt>
                      <c:pt idx="305">
                        <c:v>15.4</c:v>
                      </c:pt>
                      <c:pt idx="306">
                        <c:v>15.45</c:v>
                      </c:pt>
                      <c:pt idx="307">
                        <c:v>15.5</c:v>
                      </c:pt>
                      <c:pt idx="308">
                        <c:v>15.55</c:v>
                      </c:pt>
                      <c:pt idx="309">
                        <c:v>15.6</c:v>
                      </c:pt>
                      <c:pt idx="310">
                        <c:v>15.65</c:v>
                      </c:pt>
                      <c:pt idx="311">
                        <c:v>15.7</c:v>
                      </c:pt>
                      <c:pt idx="312">
                        <c:v>15.75</c:v>
                      </c:pt>
                      <c:pt idx="313">
                        <c:v>15.8</c:v>
                      </c:pt>
                      <c:pt idx="314">
                        <c:v>15.85</c:v>
                      </c:pt>
                      <c:pt idx="315">
                        <c:v>15.9</c:v>
                      </c:pt>
                      <c:pt idx="316">
                        <c:v>15.95</c:v>
                      </c:pt>
                      <c:pt idx="317">
                        <c:v>16</c:v>
                      </c:pt>
                      <c:pt idx="318">
                        <c:v>16.05</c:v>
                      </c:pt>
                      <c:pt idx="319">
                        <c:v>16.100000000000001</c:v>
                      </c:pt>
                      <c:pt idx="320">
                        <c:v>16.149999999999999</c:v>
                      </c:pt>
                      <c:pt idx="321">
                        <c:v>16.2</c:v>
                      </c:pt>
                      <c:pt idx="322">
                        <c:v>16.25</c:v>
                      </c:pt>
                      <c:pt idx="323">
                        <c:v>16.3</c:v>
                      </c:pt>
                      <c:pt idx="324">
                        <c:v>16.350000000000001</c:v>
                      </c:pt>
                      <c:pt idx="325">
                        <c:v>16.399999999999999</c:v>
                      </c:pt>
                      <c:pt idx="326">
                        <c:v>16.45</c:v>
                      </c:pt>
                      <c:pt idx="327">
                        <c:v>16.5</c:v>
                      </c:pt>
                      <c:pt idx="328">
                        <c:v>16.55</c:v>
                      </c:pt>
                      <c:pt idx="329">
                        <c:v>16.600000000000001</c:v>
                      </c:pt>
                      <c:pt idx="330">
                        <c:v>16.649999999999999</c:v>
                      </c:pt>
                      <c:pt idx="331">
                        <c:v>16.7</c:v>
                      </c:pt>
                      <c:pt idx="332">
                        <c:v>16.75</c:v>
                      </c:pt>
                      <c:pt idx="333">
                        <c:v>16.8</c:v>
                      </c:pt>
                      <c:pt idx="334">
                        <c:v>16.850000000000001</c:v>
                      </c:pt>
                      <c:pt idx="335">
                        <c:v>16.899999999999999</c:v>
                      </c:pt>
                      <c:pt idx="336">
                        <c:v>16.95</c:v>
                      </c:pt>
                      <c:pt idx="337">
                        <c:v>17</c:v>
                      </c:pt>
                      <c:pt idx="338">
                        <c:v>17.05</c:v>
                      </c:pt>
                      <c:pt idx="339">
                        <c:v>17.100000000000001</c:v>
                      </c:pt>
                      <c:pt idx="340">
                        <c:v>17.149999999999999</c:v>
                      </c:pt>
                      <c:pt idx="341">
                        <c:v>17.2</c:v>
                      </c:pt>
                      <c:pt idx="342">
                        <c:v>17.25</c:v>
                      </c:pt>
                      <c:pt idx="343">
                        <c:v>17.3</c:v>
                      </c:pt>
                      <c:pt idx="344">
                        <c:v>17.350000000000001</c:v>
                      </c:pt>
                      <c:pt idx="345">
                        <c:v>17.399999999999999</c:v>
                      </c:pt>
                      <c:pt idx="346">
                        <c:v>17.45</c:v>
                      </c:pt>
                      <c:pt idx="347">
                        <c:v>17.5</c:v>
                      </c:pt>
                      <c:pt idx="348">
                        <c:v>17.55</c:v>
                      </c:pt>
                      <c:pt idx="349">
                        <c:v>17.600000000000001</c:v>
                      </c:pt>
                      <c:pt idx="350">
                        <c:v>17.649999999999999</c:v>
                      </c:pt>
                      <c:pt idx="351">
                        <c:v>17.7</c:v>
                      </c:pt>
                      <c:pt idx="352">
                        <c:v>17.75</c:v>
                      </c:pt>
                      <c:pt idx="353">
                        <c:v>17.8</c:v>
                      </c:pt>
                      <c:pt idx="354">
                        <c:v>17.850000000000001</c:v>
                      </c:pt>
                      <c:pt idx="355">
                        <c:v>17.899999999999999</c:v>
                      </c:pt>
                      <c:pt idx="356">
                        <c:v>17.95</c:v>
                      </c:pt>
                      <c:pt idx="357">
                        <c:v>18</c:v>
                      </c:pt>
                      <c:pt idx="358">
                        <c:v>18.05</c:v>
                      </c:pt>
                      <c:pt idx="359">
                        <c:v>18.100000000000001</c:v>
                      </c:pt>
                      <c:pt idx="360">
                        <c:v>18.149999999999999</c:v>
                      </c:pt>
                      <c:pt idx="361">
                        <c:v>18.2</c:v>
                      </c:pt>
                      <c:pt idx="362">
                        <c:v>18.25</c:v>
                      </c:pt>
                      <c:pt idx="363">
                        <c:v>18.3</c:v>
                      </c:pt>
                      <c:pt idx="364">
                        <c:v>18.350000000000001</c:v>
                      </c:pt>
                      <c:pt idx="365">
                        <c:v>18.399999999999999</c:v>
                      </c:pt>
                      <c:pt idx="366">
                        <c:v>18.45</c:v>
                      </c:pt>
                      <c:pt idx="367">
                        <c:v>18.5</c:v>
                      </c:pt>
                      <c:pt idx="368">
                        <c:v>18.55</c:v>
                      </c:pt>
                      <c:pt idx="369">
                        <c:v>18.600000000000001</c:v>
                      </c:pt>
                      <c:pt idx="370">
                        <c:v>18.649999999999999</c:v>
                      </c:pt>
                      <c:pt idx="371">
                        <c:v>18.7</c:v>
                      </c:pt>
                      <c:pt idx="372">
                        <c:v>18.75</c:v>
                      </c:pt>
                      <c:pt idx="373">
                        <c:v>18.8</c:v>
                      </c:pt>
                      <c:pt idx="374">
                        <c:v>18.850000000000001</c:v>
                      </c:pt>
                      <c:pt idx="375">
                        <c:v>18.899999999999999</c:v>
                      </c:pt>
                      <c:pt idx="376">
                        <c:v>18.95</c:v>
                      </c:pt>
                      <c:pt idx="377">
                        <c:v>19</c:v>
                      </c:pt>
                      <c:pt idx="378">
                        <c:v>19.05</c:v>
                      </c:pt>
                      <c:pt idx="379">
                        <c:v>19.100000000000001</c:v>
                      </c:pt>
                      <c:pt idx="380">
                        <c:v>19.149999999999999</c:v>
                      </c:pt>
                      <c:pt idx="381">
                        <c:v>19.2</c:v>
                      </c:pt>
                      <c:pt idx="382">
                        <c:v>19.25</c:v>
                      </c:pt>
                      <c:pt idx="383">
                        <c:v>19.3</c:v>
                      </c:pt>
                      <c:pt idx="384">
                        <c:v>19.350000000000001</c:v>
                      </c:pt>
                      <c:pt idx="385">
                        <c:v>19.399999999999999</c:v>
                      </c:pt>
                      <c:pt idx="386">
                        <c:v>19.45</c:v>
                      </c:pt>
                      <c:pt idx="387">
                        <c:v>19.5</c:v>
                      </c:pt>
                      <c:pt idx="388">
                        <c:v>19.55</c:v>
                      </c:pt>
                      <c:pt idx="389">
                        <c:v>19.600000000000001</c:v>
                      </c:pt>
                      <c:pt idx="390">
                        <c:v>19.649999999999999</c:v>
                      </c:pt>
                      <c:pt idx="391">
                        <c:v>19.7</c:v>
                      </c:pt>
                      <c:pt idx="392">
                        <c:v>19.75</c:v>
                      </c:pt>
                      <c:pt idx="393">
                        <c:v>19.8</c:v>
                      </c:pt>
                      <c:pt idx="394">
                        <c:v>19.850000000000001</c:v>
                      </c:pt>
                      <c:pt idx="395">
                        <c:v>19.899999999999999</c:v>
                      </c:pt>
                      <c:pt idx="396">
                        <c:v>19.95</c:v>
                      </c:pt>
                      <c:pt idx="397">
                        <c:v>20</c:v>
                      </c:pt>
                      <c:pt idx="398">
                        <c:v>20.05</c:v>
                      </c:pt>
                      <c:pt idx="399">
                        <c:v>20.100000000000001</c:v>
                      </c:pt>
                      <c:pt idx="400">
                        <c:v>20.149999999999999</c:v>
                      </c:pt>
                      <c:pt idx="401">
                        <c:v>20.2</c:v>
                      </c:pt>
                      <c:pt idx="402">
                        <c:v>20.25</c:v>
                      </c:pt>
                      <c:pt idx="403">
                        <c:v>20.3</c:v>
                      </c:pt>
                      <c:pt idx="404">
                        <c:v>20.350000000000001</c:v>
                      </c:pt>
                      <c:pt idx="405">
                        <c:v>20.399999999999999</c:v>
                      </c:pt>
                      <c:pt idx="406">
                        <c:v>20.45</c:v>
                      </c:pt>
                      <c:pt idx="407">
                        <c:v>20.5</c:v>
                      </c:pt>
                      <c:pt idx="408">
                        <c:v>20.55</c:v>
                      </c:pt>
                      <c:pt idx="409">
                        <c:v>20.6</c:v>
                      </c:pt>
                      <c:pt idx="410">
                        <c:v>20.65</c:v>
                      </c:pt>
                      <c:pt idx="411">
                        <c:v>20.7</c:v>
                      </c:pt>
                      <c:pt idx="412">
                        <c:v>20.75</c:v>
                      </c:pt>
                      <c:pt idx="413">
                        <c:v>20.8</c:v>
                      </c:pt>
                      <c:pt idx="414">
                        <c:v>20.85</c:v>
                      </c:pt>
                      <c:pt idx="415">
                        <c:v>20.9</c:v>
                      </c:pt>
                      <c:pt idx="416">
                        <c:v>20.95</c:v>
                      </c:pt>
                      <c:pt idx="417">
                        <c:v>21</c:v>
                      </c:pt>
                      <c:pt idx="418">
                        <c:v>21.05</c:v>
                      </c:pt>
                      <c:pt idx="419">
                        <c:v>21.1</c:v>
                      </c:pt>
                      <c:pt idx="420">
                        <c:v>21.15</c:v>
                      </c:pt>
                      <c:pt idx="421">
                        <c:v>21.2</c:v>
                      </c:pt>
                      <c:pt idx="422">
                        <c:v>21.25</c:v>
                      </c:pt>
                      <c:pt idx="423">
                        <c:v>21.3</c:v>
                      </c:pt>
                      <c:pt idx="424">
                        <c:v>21.35</c:v>
                      </c:pt>
                      <c:pt idx="425">
                        <c:v>21.4</c:v>
                      </c:pt>
                      <c:pt idx="426">
                        <c:v>21.45</c:v>
                      </c:pt>
                      <c:pt idx="427">
                        <c:v>21.5</c:v>
                      </c:pt>
                      <c:pt idx="428">
                        <c:v>21.55</c:v>
                      </c:pt>
                      <c:pt idx="429">
                        <c:v>21.6</c:v>
                      </c:pt>
                      <c:pt idx="430">
                        <c:v>21.65</c:v>
                      </c:pt>
                      <c:pt idx="431">
                        <c:v>21.7</c:v>
                      </c:pt>
                      <c:pt idx="432">
                        <c:v>21.75</c:v>
                      </c:pt>
                      <c:pt idx="433">
                        <c:v>21.8</c:v>
                      </c:pt>
                      <c:pt idx="434">
                        <c:v>21.85</c:v>
                      </c:pt>
                      <c:pt idx="435">
                        <c:v>21.9</c:v>
                      </c:pt>
                      <c:pt idx="436">
                        <c:v>21.95</c:v>
                      </c:pt>
                      <c:pt idx="437">
                        <c:v>22</c:v>
                      </c:pt>
                      <c:pt idx="438">
                        <c:v>22.05</c:v>
                      </c:pt>
                      <c:pt idx="439">
                        <c:v>22.1</c:v>
                      </c:pt>
                      <c:pt idx="440">
                        <c:v>22.15</c:v>
                      </c:pt>
                      <c:pt idx="441">
                        <c:v>22.2</c:v>
                      </c:pt>
                      <c:pt idx="442">
                        <c:v>22.25</c:v>
                      </c:pt>
                      <c:pt idx="443">
                        <c:v>22.3</c:v>
                      </c:pt>
                      <c:pt idx="444">
                        <c:v>22.35</c:v>
                      </c:pt>
                      <c:pt idx="445">
                        <c:v>22.4</c:v>
                      </c:pt>
                      <c:pt idx="446">
                        <c:v>22.45</c:v>
                      </c:pt>
                      <c:pt idx="447">
                        <c:v>22.5</c:v>
                      </c:pt>
                      <c:pt idx="448">
                        <c:v>22.55</c:v>
                      </c:pt>
                      <c:pt idx="449">
                        <c:v>22.6</c:v>
                      </c:pt>
                      <c:pt idx="450">
                        <c:v>22.65</c:v>
                      </c:pt>
                      <c:pt idx="451">
                        <c:v>22.7</c:v>
                      </c:pt>
                      <c:pt idx="452">
                        <c:v>22.75</c:v>
                      </c:pt>
                      <c:pt idx="453">
                        <c:v>22.8</c:v>
                      </c:pt>
                      <c:pt idx="454">
                        <c:v>22.85</c:v>
                      </c:pt>
                      <c:pt idx="455">
                        <c:v>22.9</c:v>
                      </c:pt>
                      <c:pt idx="456">
                        <c:v>22.95</c:v>
                      </c:pt>
                      <c:pt idx="457">
                        <c:v>23</c:v>
                      </c:pt>
                      <c:pt idx="458">
                        <c:v>23.05</c:v>
                      </c:pt>
                      <c:pt idx="459">
                        <c:v>23.1</c:v>
                      </c:pt>
                      <c:pt idx="460">
                        <c:v>23.15</c:v>
                      </c:pt>
                      <c:pt idx="461">
                        <c:v>23.2</c:v>
                      </c:pt>
                      <c:pt idx="462">
                        <c:v>23.25</c:v>
                      </c:pt>
                      <c:pt idx="463">
                        <c:v>23.3</c:v>
                      </c:pt>
                      <c:pt idx="464">
                        <c:v>23.35</c:v>
                      </c:pt>
                      <c:pt idx="465">
                        <c:v>23.4</c:v>
                      </c:pt>
                      <c:pt idx="466">
                        <c:v>23.45</c:v>
                      </c:pt>
                      <c:pt idx="467">
                        <c:v>23.5</c:v>
                      </c:pt>
                      <c:pt idx="468">
                        <c:v>23.55</c:v>
                      </c:pt>
                      <c:pt idx="469">
                        <c:v>23.6</c:v>
                      </c:pt>
                      <c:pt idx="470">
                        <c:v>23.65</c:v>
                      </c:pt>
                      <c:pt idx="471">
                        <c:v>23.7</c:v>
                      </c:pt>
                      <c:pt idx="472">
                        <c:v>23.75</c:v>
                      </c:pt>
                      <c:pt idx="473">
                        <c:v>23.8</c:v>
                      </c:pt>
                      <c:pt idx="474">
                        <c:v>23.85</c:v>
                      </c:pt>
                      <c:pt idx="475">
                        <c:v>23.9</c:v>
                      </c:pt>
                      <c:pt idx="476">
                        <c:v>23.95</c:v>
                      </c:pt>
                      <c:pt idx="477">
                        <c:v>24</c:v>
                      </c:pt>
                      <c:pt idx="478">
                        <c:v>24.05</c:v>
                      </c:pt>
                      <c:pt idx="479">
                        <c:v>24.1</c:v>
                      </c:pt>
                      <c:pt idx="480">
                        <c:v>24.15</c:v>
                      </c:pt>
                      <c:pt idx="481">
                        <c:v>24.2</c:v>
                      </c:pt>
                      <c:pt idx="482">
                        <c:v>24.25</c:v>
                      </c:pt>
                      <c:pt idx="483">
                        <c:v>24.3</c:v>
                      </c:pt>
                      <c:pt idx="484">
                        <c:v>24.35</c:v>
                      </c:pt>
                      <c:pt idx="485">
                        <c:v>24.4</c:v>
                      </c:pt>
                      <c:pt idx="486">
                        <c:v>24.45</c:v>
                      </c:pt>
                      <c:pt idx="487">
                        <c:v>24.5</c:v>
                      </c:pt>
                      <c:pt idx="488">
                        <c:v>24.55</c:v>
                      </c:pt>
                      <c:pt idx="489">
                        <c:v>24.6</c:v>
                      </c:pt>
                      <c:pt idx="490">
                        <c:v>24.65</c:v>
                      </c:pt>
                      <c:pt idx="491">
                        <c:v>24.7</c:v>
                      </c:pt>
                      <c:pt idx="492">
                        <c:v>24.75</c:v>
                      </c:pt>
                      <c:pt idx="493">
                        <c:v>24.8</c:v>
                      </c:pt>
                      <c:pt idx="494">
                        <c:v>24.85</c:v>
                      </c:pt>
                      <c:pt idx="495">
                        <c:v>24.9</c:v>
                      </c:pt>
                      <c:pt idx="496">
                        <c:v>24.95</c:v>
                      </c:pt>
                      <c:pt idx="497">
                        <c:v>25</c:v>
                      </c:pt>
                      <c:pt idx="498">
                        <c:v>25.05</c:v>
                      </c:pt>
                      <c:pt idx="499">
                        <c:v>25.1</c:v>
                      </c:pt>
                      <c:pt idx="500">
                        <c:v>25.15</c:v>
                      </c:pt>
                      <c:pt idx="501">
                        <c:v>25.2</c:v>
                      </c:pt>
                      <c:pt idx="502">
                        <c:v>25.25</c:v>
                      </c:pt>
                      <c:pt idx="503">
                        <c:v>25.3</c:v>
                      </c:pt>
                      <c:pt idx="504">
                        <c:v>25.35</c:v>
                      </c:pt>
                      <c:pt idx="505">
                        <c:v>25.4</c:v>
                      </c:pt>
                      <c:pt idx="506">
                        <c:v>25.45</c:v>
                      </c:pt>
                      <c:pt idx="507">
                        <c:v>25.5</c:v>
                      </c:pt>
                      <c:pt idx="508">
                        <c:v>25.55</c:v>
                      </c:pt>
                      <c:pt idx="509">
                        <c:v>25.6</c:v>
                      </c:pt>
                      <c:pt idx="510">
                        <c:v>25.65</c:v>
                      </c:pt>
                      <c:pt idx="511">
                        <c:v>25.7</c:v>
                      </c:pt>
                      <c:pt idx="512">
                        <c:v>25.75</c:v>
                      </c:pt>
                      <c:pt idx="513">
                        <c:v>25.8</c:v>
                      </c:pt>
                      <c:pt idx="514">
                        <c:v>25.85</c:v>
                      </c:pt>
                      <c:pt idx="515">
                        <c:v>25.9</c:v>
                      </c:pt>
                      <c:pt idx="516">
                        <c:v>25.95</c:v>
                      </c:pt>
                      <c:pt idx="517">
                        <c:v>26</c:v>
                      </c:pt>
                      <c:pt idx="518">
                        <c:v>26.05</c:v>
                      </c:pt>
                      <c:pt idx="519">
                        <c:v>26.1</c:v>
                      </c:pt>
                      <c:pt idx="520">
                        <c:v>26.15</c:v>
                      </c:pt>
                      <c:pt idx="521">
                        <c:v>26.2</c:v>
                      </c:pt>
                      <c:pt idx="522">
                        <c:v>26.25</c:v>
                      </c:pt>
                      <c:pt idx="523">
                        <c:v>26.3</c:v>
                      </c:pt>
                      <c:pt idx="524">
                        <c:v>26.35</c:v>
                      </c:pt>
                      <c:pt idx="525">
                        <c:v>26.4</c:v>
                      </c:pt>
                      <c:pt idx="526">
                        <c:v>26.45</c:v>
                      </c:pt>
                      <c:pt idx="527">
                        <c:v>26.5</c:v>
                      </c:pt>
                      <c:pt idx="528">
                        <c:v>26.55</c:v>
                      </c:pt>
                      <c:pt idx="529">
                        <c:v>26.6</c:v>
                      </c:pt>
                      <c:pt idx="530">
                        <c:v>26.65</c:v>
                      </c:pt>
                      <c:pt idx="531">
                        <c:v>26.7</c:v>
                      </c:pt>
                      <c:pt idx="532">
                        <c:v>26.75</c:v>
                      </c:pt>
                      <c:pt idx="533">
                        <c:v>26.8</c:v>
                      </c:pt>
                      <c:pt idx="534">
                        <c:v>26.85</c:v>
                      </c:pt>
                      <c:pt idx="535">
                        <c:v>26.9</c:v>
                      </c:pt>
                      <c:pt idx="536">
                        <c:v>26.95</c:v>
                      </c:pt>
                      <c:pt idx="537">
                        <c:v>27</c:v>
                      </c:pt>
                      <c:pt idx="538">
                        <c:v>27.05</c:v>
                      </c:pt>
                      <c:pt idx="539">
                        <c:v>27.1</c:v>
                      </c:pt>
                      <c:pt idx="540">
                        <c:v>27.15</c:v>
                      </c:pt>
                      <c:pt idx="541">
                        <c:v>27.2</c:v>
                      </c:pt>
                      <c:pt idx="542">
                        <c:v>27.25</c:v>
                      </c:pt>
                      <c:pt idx="543">
                        <c:v>27.3</c:v>
                      </c:pt>
                      <c:pt idx="544">
                        <c:v>27.35</c:v>
                      </c:pt>
                      <c:pt idx="545">
                        <c:v>27.4</c:v>
                      </c:pt>
                      <c:pt idx="546">
                        <c:v>27.45</c:v>
                      </c:pt>
                      <c:pt idx="547">
                        <c:v>27.5</c:v>
                      </c:pt>
                      <c:pt idx="548">
                        <c:v>27.55</c:v>
                      </c:pt>
                      <c:pt idx="549">
                        <c:v>27.6</c:v>
                      </c:pt>
                      <c:pt idx="550">
                        <c:v>27.65</c:v>
                      </c:pt>
                      <c:pt idx="551">
                        <c:v>27.7</c:v>
                      </c:pt>
                      <c:pt idx="552">
                        <c:v>27.75</c:v>
                      </c:pt>
                      <c:pt idx="553">
                        <c:v>27.8</c:v>
                      </c:pt>
                      <c:pt idx="554">
                        <c:v>27.85</c:v>
                      </c:pt>
                      <c:pt idx="555">
                        <c:v>27.9</c:v>
                      </c:pt>
                      <c:pt idx="556">
                        <c:v>27.95</c:v>
                      </c:pt>
                      <c:pt idx="557">
                        <c:v>28</c:v>
                      </c:pt>
                      <c:pt idx="558">
                        <c:v>28.05</c:v>
                      </c:pt>
                      <c:pt idx="559">
                        <c:v>28.1</c:v>
                      </c:pt>
                      <c:pt idx="560">
                        <c:v>28.15</c:v>
                      </c:pt>
                      <c:pt idx="561">
                        <c:v>28.2</c:v>
                      </c:pt>
                      <c:pt idx="562">
                        <c:v>28.25</c:v>
                      </c:pt>
                      <c:pt idx="563">
                        <c:v>28.3</c:v>
                      </c:pt>
                      <c:pt idx="564">
                        <c:v>28.35</c:v>
                      </c:pt>
                      <c:pt idx="565">
                        <c:v>28.4</c:v>
                      </c:pt>
                      <c:pt idx="566">
                        <c:v>28.45</c:v>
                      </c:pt>
                      <c:pt idx="567">
                        <c:v>28.5</c:v>
                      </c:pt>
                      <c:pt idx="568">
                        <c:v>28.55</c:v>
                      </c:pt>
                      <c:pt idx="569">
                        <c:v>28.6</c:v>
                      </c:pt>
                      <c:pt idx="570">
                        <c:v>28.65</c:v>
                      </c:pt>
                      <c:pt idx="571">
                        <c:v>28.7</c:v>
                      </c:pt>
                      <c:pt idx="572">
                        <c:v>28.75</c:v>
                      </c:pt>
                      <c:pt idx="573">
                        <c:v>28.8</c:v>
                      </c:pt>
                      <c:pt idx="574">
                        <c:v>28.85</c:v>
                      </c:pt>
                      <c:pt idx="575">
                        <c:v>28.9</c:v>
                      </c:pt>
                      <c:pt idx="576">
                        <c:v>28.95</c:v>
                      </c:pt>
                      <c:pt idx="577">
                        <c:v>29</c:v>
                      </c:pt>
                      <c:pt idx="578">
                        <c:v>29.05</c:v>
                      </c:pt>
                      <c:pt idx="579">
                        <c:v>29.1</c:v>
                      </c:pt>
                      <c:pt idx="580">
                        <c:v>29.15</c:v>
                      </c:pt>
                      <c:pt idx="581">
                        <c:v>29.2</c:v>
                      </c:pt>
                      <c:pt idx="582">
                        <c:v>29.25</c:v>
                      </c:pt>
                      <c:pt idx="583">
                        <c:v>29.3</c:v>
                      </c:pt>
                      <c:pt idx="584">
                        <c:v>29.35</c:v>
                      </c:pt>
                      <c:pt idx="585">
                        <c:v>29.4</c:v>
                      </c:pt>
                      <c:pt idx="586">
                        <c:v>29.45</c:v>
                      </c:pt>
                      <c:pt idx="587">
                        <c:v>29.5</c:v>
                      </c:pt>
                      <c:pt idx="588">
                        <c:v>29.55</c:v>
                      </c:pt>
                      <c:pt idx="589">
                        <c:v>29.6</c:v>
                      </c:pt>
                      <c:pt idx="590">
                        <c:v>29.65</c:v>
                      </c:pt>
                      <c:pt idx="591">
                        <c:v>29.7</c:v>
                      </c:pt>
                      <c:pt idx="592">
                        <c:v>29.75</c:v>
                      </c:pt>
                      <c:pt idx="593">
                        <c:v>29.8</c:v>
                      </c:pt>
                      <c:pt idx="594">
                        <c:v>29.85</c:v>
                      </c:pt>
                      <c:pt idx="595">
                        <c:v>29.9</c:v>
                      </c:pt>
                      <c:pt idx="596">
                        <c:v>29.95</c:v>
                      </c:pt>
                      <c:pt idx="597">
                        <c:v>30</c:v>
                      </c:pt>
                      <c:pt idx="598">
                        <c:v>30.05</c:v>
                      </c:pt>
                      <c:pt idx="599">
                        <c:v>30.1</c:v>
                      </c:pt>
                      <c:pt idx="600">
                        <c:v>30.15</c:v>
                      </c:pt>
                      <c:pt idx="601">
                        <c:v>30.2</c:v>
                      </c:pt>
                      <c:pt idx="602">
                        <c:v>30.25</c:v>
                      </c:pt>
                      <c:pt idx="603">
                        <c:v>30.3</c:v>
                      </c:pt>
                      <c:pt idx="604">
                        <c:v>30.35</c:v>
                      </c:pt>
                      <c:pt idx="605">
                        <c:v>30.4</c:v>
                      </c:pt>
                      <c:pt idx="606">
                        <c:v>30.45</c:v>
                      </c:pt>
                      <c:pt idx="607">
                        <c:v>30.5</c:v>
                      </c:pt>
                      <c:pt idx="608">
                        <c:v>30.55</c:v>
                      </c:pt>
                      <c:pt idx="609">
                        <c:v>30.6</c:v>
                      </c:pt>
                      <c:pt idx="610">
                        <c:v>30.65</c:v>
                      </c:pt>
                      <c:pt idx="611">
                        <c:v>30.7</c:v>
                      </c:pt>
                      <c:pt idx="612">
                        <c:v>30.75</c:v>
                      </c:pt>
                      <c:pt idx="613">
                        <c:v>30.8</c:v>
                      </c:pt>
                      <c:pt idx="614">
                        <c:v>30.85</c:v>
                      </c:pt>
                      <c:pt idx="615">
                        <c:v>30.9</c:v>
                      </c:pt>
                      <c:pt idx="616">
                        <c:v>30.95</c:v>
                      </c:pt>
                      <c:pt idx="617">
                        <c:v>31</c:v>
                      </c:pt>
                      <c:pt idx="618">
                        <c:v>31.05</c:v>
                      </c:pt>
                      <c:pt idx="619">
                        <c:v>31.1</c:v>
                      </c:pt>
                      <c:pt idx="620">
                        <c:v>31.15</c:v>
                      </c:pt>
                      <c:pt idx="621">
                        <c:v>31.2</c:v>
                      </c:pt>
                      <c:pt idx="622">
                        <c:v>31.25</c:v>
                      </c:pt>
                      <c:pt idx="623">
                        <c:v>31.3</c:v>
                      </c:pt>
                      <c:pt idx="624">
                        <c:v>31.35</c:v>
                      </c:pt>
                      <c:pt idx="625">
                        <c:v>31.4</c:v>
                      </c:pt>
                      <c:pt idx="626">
                        <c:v>31.45</c:v>
                      </c:pt>
                      <c:pt idx="627">
                        <c:v>31.5</c:v>
                      </c:pt>
                      <c:pt idx="628">
                        <c:v>31.55</c:v>
                      </c:pt>
                      <c:pt idx="629">
                        <c:v>31.6</c:v>
                      </c:pt>
                      <c:pt idx="630">
                        <c:v>31.65</c:v>
                      </c:pt>
                      <c:pt idx="631">
                        <c:v>31.7</c:v>
                      </c:pt>
                      <c:pt idx="632">
                        <c:v>31.75</c:v>
                      </c:pt>
                      <c:pt idx="633">
                        <c:v>31.8</c:v>
                      </c:pt>
                      <c:pt idx="634">
                        <c:v>31.85</c:v>
                      </c:pt>
                      <c:pt idx="635">
                        <c:v>31.9</c:v>
                      </c:pt>
                      <c:pt idx="636">
                        <c:v>31.95</c:v>
                      </c:pt>
                      <c:pt idx="637">
                        <c:v>32</c:v>
                      </c:pt>
                      <c:pt idx="638">
                        <c:v>32.049999999999997</c:v>
                      </c:pt>
                      <c:pt idx="639">
                        <c:v>32.1</c:v>
                      </c:pt>
                      <c:pt idx="640">
                        <c:v>32.15</c:v>
                      </c:pt>
                      <c:pt idx="641">
                        <c:v>32.200000000000003</c:v>
                      </c:pt>
                      <c:pt idx="642">
                        <c:v>32.25</c:v>
                      </c:pt>
                      <c:pt idx="643">
                        <c:v>32.299999999999997</c:v>
                      </c:pt>
                      <c:pt idx="644">
                        <c:v>32.35</c:v>
                      </c:pt>
                      <c:pt idx="645">
                        <c:v>32.4</c:v>
                      </c:pt>
                      <c:pt idx="646">
                        <c:v>32.450000000000003</c:v>
                      </c:pt>
                      <c:pt idx="647">
                        <c:v>32.5</c:v>
                      </c:pt>
                      <c:pt idx="648">
                        <c:v>32.549999999999997</c:v>
                      </c:pt>
                      <c:pt idx="649">
                        <c:v>32.6</c:v>
                      </c:pt>
                      <c:pt idx="650">
                        <c:v>32.65</c:v>
                      </c:pt>
                      <c:pt idx="651">
                        <c:v>32.700000000000003</c:v>
                      </c:pt>
                      <c:pt idx="652">
                        <c:v>32.75</c:v>
                      </c:pt>
                      <c:pt idx="653">
                        <c:v>32.799999999999997</c:v>
                      </c:pt>
                      <c:pt idx="654">
                        <c:v>32.85</c:v>
                      </c:pt>
                      <c:pt idx="655">
                        <c:v>32.9</c:v>
                      </c:pt>
                      <c:pt idx="656">
                        <c:v>32.950000000000003</c:v>
                      </c:pt>
                      <c:pt idx="657">
                        <c:v>33</c:v>
                      </c:pt>
                      <c:pt idx="658">
                        <c:v>33.049999999999997</c:v>
                      </c:pt>
                      <c:pt idx="659">
                        <c:v>33.1</c:v>
                      </c:pt>
                      <c:pt idx="660">
                        <c:v>33.15</c:v>
                      </c:pt>
                      <c:pt idx="661">
                        <c:v>33.200000000000003</c:v>
                      </c:pt>
                      <c:pt idx="662">
                        <c:v>33.25</c:v>
                      </c:pt>
                      <c:pt idx="663">
                        <c:v>33.299999999999997</c:v>
                      </c:pt>
                      <c:pt idx="664">
                        <c:v>33.35</c:v>
                      </c:pt>
                      <c:pt idx="665">
                        <c:v>33.4</c:v>
                      </c:pt>
                      <c:pt idx="666">
                        <c:v>33.450000000000003</c:v>
                      </c:pt>
                      <c:pt idx="667">
                        <c:v>33.5</c:v>
                      </c:pt>
                      <c:pt idx="668">
                        <c:v>33.549999999999997</c:v>
                      </c:pt>
                      <c:pt idx="669">
                        <c:v>33.6</c:v>
                      </c:pt>
                      <c:pt idx="670">
                        <c:v>33.65</c:v>
                      </c:pt>
                      <c:pt idx="671">
                        <c:v>33.700000000000003</c:v>
                      </c:pt>
                      <c:pt idx="672">
                        <c:v>33.75</c:v>
                      </c:pt>
                      <c:pt idx="673">
                        <c:v>33.799999999999997</c:v>
                      </c:pt>
                      <c:pt idx="674">
                        <c:v>33.85</c:v>
                      </c:pt>
                      <c:pt idx="675">
                        <c:v>33.9</c:v>
                      </c:pt>
                      <c:pt idx="676">
                        <c:v>33.950000000000003</c:v>
                      </c:pt>
                      <c:pt idx="677">
                        <c:v>34</c:v>
                      </c:pt>
                      <c:pt idx="678">
                        <c:v>34.049999999999997</c:v>
                      </c:pt>
                      <c:pt idx="679">
                        <c:v>34.1</c:v>
                      </c:pt>
                      <c:pt idx="680">
                        <c:v>34.15</c:v>
                      </c:pt>
                      <c:pt idx="681">
                        <c:v>34.200000000000003</c:v>
                      </c:pt>
                      <c:pt idx="682">
                        <c:v>34.25</c:v>
                      </c:pt>
                      <c:pt idx="683">
                        <c:v>34.299999999999997</c:v>
                      </c:pt>
                      <c:pt idx="684">
                        <c:v>34.35</c:v>
                      </c:pt>
                      <c:pt idx="685">
                        <c:v>34.4</c:v>
                      </c:pt>
                      <c:pt idx="686">
                        <c:v>34.450000000000003</c:v>
                      </c:pt>
                      <c:pt idx="687">
                        <c:v>34.5</c:v>
                      </c:pt>
                      <c:pt idx="688">
                        <c:v>34.549999999999997</c:v>
                      </c:pt>
                      <c:pt idx="689">
                        <c:v>34.6</c:v>
                      </c:pt>
                      <c:pt idx="690">
                        <c:v>34.65</c:v>
                      </c:pt>
                      <c:pt idx="691">
                        <c:v>34.700000000000003</c:v>
                      </c:pt>
                      <c:pt idx="692">
                        <c:v>34.75</c:v>
                      </c:pt>
                      <c:pt idx="693">
                        <c:v>34.799999999999997</c:v>
                      </c:pt>
                      <c:pt idx="694">
                        <c:v>34.85</c:v>
                      </c:pt>
                      <c:pt idx="695">
                        <c:v>34.9</c:v>
                      </c:pt>
                      <c:pt idx="696">
                        <c:v>34.950000000000003</c:v>
                      </c:pt>
                      <c:pt idx="697">
                        <c:v>35</c:v>
                      </c:pt>
                      <c:pt idx="698">
                        <c:v>35.049999999999997</c:v>
                      </c:pt>
                      <c:pt idx="699">
                        <c:v>35.1</c:v>
                      </c:pt>
                      <c:pt idx="700">
                        <c:v>35.15</c:v>
                      </c:pt>
                      <c:pt idx="701">
                        <c:v>35.200000000000003</c:v>
                      </c:pt>
                      <c:pt idx="702">
                        <c:v>35.25</c:v>
                      </c:pt>
                      <c:pt idx="703">
                        <c:v>35.299999999999997</c:v>
                      </c:pt>
                      <c:pt idx="704">
                        <c:v>35.35</c:v>
                      </c:pt>
                      <c:pt idx="705">
                        <c:v>35.4</c:v>
                      </c:pt>
                      <c:pt idx="706">
                        <c:v>35.450000000000003</c:v>
                      </c:pt>
                      <c:pt idx="707">
                        <c:v>35.5</c:v>
                      </c:pt>
                      <c:pt idx="708">
                        <c:v>35.549999999999997</c:v>
                      </c:pt>
                      <c:pt idx="709">
                        <c:v>35.6</c:v>
                      </c:pt>
                      <c:pt idx="710">
                        <c:v>35.65</c:v>
                      </c:pt>
                      <c:pt idx="711">
                        <c:v>35.700000000000003</c:v>
                      </c:pt>
                      <c:pt idx="712">
                        <c:v>35.75</c:v>
                      </c:pt>
                      <c:pt idx="713">
                        <c:v>35.799999999999997</c:v>
                      </c:pt>
                      <c:pt idx="714">
                        <c:v>35.85</c:v>
                      </c:pt>
                      <c:pt idx="715">
                        <c:v>35.9</c:v>
                      </c:pt>
                      <c:pt idx="716">
                        <c:v>35.950000000000003</c:v>
                      </c:pt>
                      <c:pt idx="717">
                        <c:v>36</c:v>
                      </c:pt>
                      <c:pt idx="718">
                        <c:v>36.049999999999997</c:v>
                      </c:pt>
                      <c:pt idx="719">
                        <c:v>36.1</c:v>
                      </c:pt>
                      <c:pt idx="720">
                        <c:v>36.15</c:v>
                      </c:pt>
                      <c:pt idx="721">
                        <c:v>36.200000000000003</c:v>
                      </c:pt>
                      <c:pt idx="722">
                        <c:v>36.25</c:v>
                      </c:pt>
                      <c:pt idx="723">
                        <c:v>36.299999999999997</c:v>
                      </c:pt>
                      <c:pt idx="724">
                        <c:v>36.35</c:v>
                      </c:pt>
                      <c:pt idx="725">
                        <c:v>36.4</c:v>
                      </c:pt>
                      <c:pt idx="726">
                        <c:v>36.450000000000003</c:v>
                      </c:pt>
                      <c:pt idx="727">
                        <c:v>36.5</c:v>
                      </c:pt>
                      <c:pt idx="728">
                        <c:v>36.549999999999997</c:v>
                      </c:pt>
                      <c:pt idx="729">
                        <c:v>36.6</c:v>
                      </c:pt>
                      <c:pt idx="730">
                        <c:v>36.65</c:v>
                      </c:pt>
                      <c:pt idx="731">
                        <c:v>36.700000000000003</c:v>
                      </c:pt>
                      <c:pt idx="732">
                        <c:v>36.75</c:v>
                      </c:pt>
                      <c:pt idx="733">
                        <c:v>36.799999999999997</c:v>
                      </c:pt>
                      <c:pt idx="734">
                        <c:v>36.85</c:v>
                      </c:pt>
                      <c:pt idx="735">
                        <c:v>36.9</c:v>
                      </c:pt>
                      <c:pt idx="736">
                        <c:v>36.950000000000003</c:v>
                      </c:pt>
                      <c:pt idx="737">
                        <c:v>37</c:v>
                      </c:pt>
                      <c:pt idx="738">
                        <c:v>37.049999999999997</c:v>
                      </c:pt>
                      <c:pt idx="739">
                        <c:v>37.1</c:v>
                      </c:pt>
                      <c:pt idx="740">
                        <c:v>37.15</c:v>
                      </c:pt>
                      <c:pt idx="741">
                        <c:v>37.200000000000003</c:v>
                      </c:pt>
                      <c:pt idx="742">
                        <c:v>37.25</c:v>
                      </c:pt>
                      <c:pt idx="743">
                        <c:v>37.299999999999997</c:v>
                      </c:pt>
                      <c:pt idx="744">
                        <c:v>37.35</c:v>
                      </c:pt>
                      <c:pt idx="745">
                        <c:v>37.4</c:v>
                      </c:pt>
                      <c:pt idx="746">
                        <c:v>37.450000000000003</c:v>
                      </c:pt>
                      <c:pt idx="747">
                        <c:v>37.5</c:v>
                      </c:pt>
                      <c:pt idx="748">
                        <c:v>37.549999999999997</c:v>
                      </c:pt>
                      <c:pt idx="749">
                        <c:v>37.6</c:v>
                      </c:pt>
                      <c:pt idx="750">
                        <c:v>37.65</c:v>
                      </c:pt>
                      <c:pt idx="751">
                        <c:v>37.700000000000003</c:v>
                      </c:pt>
                      <c:pt idx="752">
                        <c:v>37.75</c:v>
                      </c:pt>
                      <c:pt idx="753">
                        <c:v>37.799999999999997</c:v>
                      </c:pt>
                      <c:pt idx="754">
                        <c:v>37.85</c:v>
                      </c:pt>
                      <c:pt idx="755">
                        <c:v>37.9</c:v>
                      </c:pt>
                      <c:pt idx="756">
                        <c:v>37.950000000000003</c:v>
                      </c:pt>
                      <c:pt idx="757">
                        <c:v>38</c:v>
                      </c:pt>
                      <c:pt idx="758">
                        <c:v>38.049999999999997</c:v>
                      </c:pt>
                      <c:pt idx="759">
                        <c:v>38.1</c:v>
                      </c:pt>
                      <c:pt idx="760">
                        <c:v>38.15</c:v>
                      </c:pt>
                      <c:pt idx="761">
                        <c:v>38.200000000000003</c:v>
                      </c:pt>
                      <c:pt idx="762">
                        <c:v>38.25</c:v>
                      </c:pt>
                      <c:pt idx="763">
                        <c:v>38.299999999999997</c:v>
                      </c:pt>
                      <c:pt idx="764">
                        <c:v>38.35</c:v>
                      </c:pt>
                      <c:pt idx="765">
                        <c:v>38.4</c:v>
                      </c:pt>
                      <c:pt idx="766">
                        <c:v>38.450000000000003</c:v>
                      </c:pt>
                      <c:pt idx="767">
                        <c:v>38.5</c:v>
                      </c:pt>
                      <c:pt idx="768">
                        <c:v>38.549999999999997</c:v>
                      </c:pt>
                      <c:pt idx="769">
                        <c:v>38.6</c:v>
                      </c:pt>
                      <c:pt idx="770">
                        <c:v>38.65</c:v>
                      </c:pt>
                      <c:pt idx="771">
                        <c:v>38.700000000000003</c:v>
                      </c:pt>
                      <c:pt idx="772">
                        <c:v>38.75</c:v>
                      </c:pt>
                      <c:pt idx="773">
                        <c:v>38.799999999999997</c:v>
                      </c:pt>
                      <c:pt idx="774">
                        <c:v>38.85</c:v>
                      </c:pt>
                      <c:pt idx="775">
                        <c:v>38.9</c:v>
                      </c:pt>
                      <c:pt idx="776">
                        <c:v>38.950000000000003</c:v>
                      </c:pt>
                      <c:pt idx="777">
                        <c:v>39</c:v>
                      </c:pt>
                      <c:pt idx="778">
                        <c:v>39.049999999999997</c:v>
                      </c:pt>
                      <c:pt idx="779">
                        <c:v>39.1</c:v>
                      </c:pt>
                      <c:pt idx="780">
                        <c:v>39.15</c:v>
                      </c:pt>
                      <c:pt idx="781">
                        <c:v>39.200000000000003</c:v>
                      </c:pt>
                      <c:pt idx="782">
                        <c:v>39.25</c:v>
                      </c:pt>
                      <c:pt idx="783">
                        <c:v>39.299999999999997</c:v>
                      </c:pt>
                      <c:pt idx="784">
                        <c:v>39.35</c:v>
                      </c:pt>
                      <c:pt idx="785">
                        <c:v>39.4</c:v>
                      </c:pt>
                      <c:pt idx="786">
                        <c:v>39.450000000000003</c:v>
                      </c:pt>
                      <c:pt idx="787">
                        <c:v>39.5</c:v>
                      </c:pt>
                      <c:pt idx="788">
                        <c:v>39.549999999999997</c:v>
                      </c:pt>
                      <c:pt idx="789">
                        <c:v>39.6</c:v>
                      </c:pt>
                      <c:pt idx="790">
                        <c:v>39.65</c:v>
                      </c:pt>
                      <c:pt idx="791">
                        <c:v>39.700000000000003</c:v>
                      </c:pt>
                      <c:pt idx="792">
                        <c:v>39.75</c:v>
                      </c:pt>
                      <c:pt idx="793">
                        <c:v>39.799999999999997</c:v>
                      </c:pt>
                      <c:pt idx="794">
                        <c:v>39.85</c:v>
                      </c:pt>
                      <c:pt idx="795">
                        <c:v>39.9</c:v>
                      </c:pt>
                      <c:pt idx="796">
                        <c:v>39.950000000000003</c:v>
                      </c:pt>
                      <c:pt idx="797">
                        <c:v>40</c:v>
                      </c:pt>
                      <c:pt idx="798">
                        <c:v>40.049999999999997</c:v>
                      </c:pt>
                      <c:pt idx="799">
                        <c:v>40.1</c:v>
                      </c:pt>
                      <c:pt idx="800">
                        <c:v>40.15</c:v>
                      </c:pt>
                      <c:pt idx="801">
                        <c:v>40.200000000000003</c:v>
                      </c:pt>
                      <c:pt idx="802">
                        <c:v>40.25</c:v>
                      </c:pt>
                      <c:pt idx="803">
                        <c:v>40.299999999999997</c:v>
                      </c:pt>
                      <c:pt idx="804">
                        <c:v>40.35</c:v>
                      </c:pt>
                      <c:pt idx="805">
                        <c:v>40.4</c:v>
                      </c:pt>
                      <c:pt idx="806">
                        <c:v>40.450000000000003</c:v>
                      </c:pt>
                      <c:pt idx="807">
                        <c:v>40.5</c:v>
                      </c:pt>
                      <c:pt idx="808">
                        <c:v>40.549999999999997</c:v>
                      </c:pt>
                      <c:pt idx="809">
                        <c:v>40.6</c:v>
                      </c:pt>
                      <c:pt idx="810">
                        <c:v>40.65</c:v>
                      </c:pt>
                      <c:pt idx="811">
                        <c:v>40.700000000000003</c:v>
                      </c:pt>
                      <c:pt idx="812">
                        <c:v>40.75</c:v>
                      </c:pt>
                      <c:pt idx="813">
                        <c:v>40.799999999999997</c:v>
                      </c:pt>
                      <c:pt idx="814">
                        <c:v>40.85</c:v>
                      </c:pt>
                      <c:pt idx="815">
                        <c:v>40.9</c:v>
                      </c:pt>
                      <c:pt idx="816">
                        <c:v>40.950000000000003</c:v>
                      </c:pt>
                      <c:pt idx="817">
                        <c:v>41</c:v>
                      </c:pt>
                      <c:pt idx="818">
                        <c:v>41.05</c:v>
                      </c:pt>
                      <c:pt idx="819">
                        <c:v>41.1</c:v>
                      </c:pt>
                      <c:pt idx="820">
                        <c:v>41.15</c:v>
                      </c:pt>
                      <c:pt idx="821">
                        <c:v>41.2</c:v>
                      </c:pt>
                      <c:pt idx="822">
                        <c:v>41.25</c:v>
                      </c:pt>
                      <c:pt idx="823">
                        <c:v>41.3</c:v>
                      </c:pt>
                      <c:pt idx="824">
                        <c:v>41.35</c:v>
                      </c:pt>
                      <c:pt idx="825">
                        <c:v>41.4</c:v>
                      </c:pt>
                      <c:pt idx="826">
                        <c:v>41.45</c:v>
                      </c:pt>
                      <c:pt idx="827">
                        <c:v>41.5</c:v>
                      </c:pt>
                      <c:pt idx="828">
                        <c:v>41.55</c:v>
                      </c:pt>
                      <c:pt idx="829">
                        <c:v>41.6</c:v>
                      </c:pt>
                      <c:pt idx="830">
                        <c:v>41.65</c:v>
                      </c:pt>
                      <c:pt idx="831">
                        <c:v>41.7</c:v>
                      </c:pt>
                      <c:pt idx="832">
                        <c:v>41.75</c:v>
                      </c:pt>
                      <c:pt idx="833">
                        <c:v>41.8</c:v>
                      </c:pt>
                      <c:pt idx="834">
                        <c:v>41.85</c:v>
                      </c:pt>
                      <c:pt idx="835">
                        <c:v>41.9</c:v>
                      </c:pt>
                      <c:pt idx="836">
                        <c:v>41.95</c:v>
                      </c:pt>
                      <c:pt idx="837">
                        <c:v>42</c:v>
                      </c:pt>
                      <c:pt idx="838">
                        <c:v>42.05</c:v>
                      </c:pt>
                      <c:pt idx="839">
                        <c:v>42.1</c:v>
                      </c:pt>
                      <c:pt idx="840">
                        <c:v>42.15</c:v>
                      </c:pt>
                      <c:pt idx="841">
                        <c:v>42.2</c:v>
                      </c:pt>
                      <c:pt idx="842">
                        <c:v>42.25</c:v>
                      </c:pt>
                      <c:pt idx="843">
                        <c:v>42.3</c:v>
                      </c:pt>
                      <c:pt idx="844">
                        <c:v>42.35</c:v>
                      </c:pt>
                      <c:pt idx="845">
                        <c:v>42.4</c:v>
                      </c:pt>
                      <c:pt idx="846">
                        <c:v>42.45</c:v>
                      </c:pt>
                      <c:pt idx="847">
                        <c:v>42.5</c:v>
                      </c:pt>
                      <c:pt idx="848">
                        <c:v>42.55</c:v>
                      </c:pt>
                      <c:pt idx="849">
                        <c:v>42.6</c:v>
                      </c:pt>
                      <c:pt idx="850">
                        <c:v>42.65</c:v>
                      </c:pt>
                      <c:pt idx="851">
                        <c:v>42.7</c:v>
                      </c:pt>
                      <c:pt idx="852">
                        <c:v>42.75</c:v>
                      </c:pt>
                      <c:pt idx="853">
                        <c:v>42.8</c:v>
                      </c:pt>
                      <c:pt idx="854">
                        <c:v>42.85</c:v>
                      </c:pt>
                      <c:pt idx="855">
                        <c:v>42.9</c:v>
                      </c:pt>
                      <c:pt idx="856">
                        <c:v>42.95</c:v>
                      </c:pt>
                      <c:pt idx="857">
                        <c:v>43</c:v>
                      </c:pt>
                      <c:pt idx="858">
                        <c:v>43.05</c:v>
                      </c:pt>
                      <c:pt idx="859">
                        <c:v>43.1</c:v>
                      </c:pt>
                      <c:pt idx="860">
                        <c:v>43.15</c:v>
                      </c:pt>
                      <c:pt idx="861">
                        <c:v>43.2</c:v>
                      </c:pt>
                      <c:pt idx="862">
                        <c:v>43.25</c:v>
                      </c:pt>
                      <c:pt idx="863">
                        <c:v>43.3</c:v>
                      </c:pt>
                      <c:pt idx="864">
                        <c:v>43.35</c:v>
                      </c:pt>
                      <c:pt idx="865">
                        <c:v>43.4</c:v>
                      </c:pt>
                      <c:pt idx="866">
                        <c:v>43.45</c:v>
                      </c:pt>
                      <c:pt idx="867">
                        <c:v>43.5</c:v>
                      </c:pt>
                      <c:pt idx="868">
                        <c:v>43.55</c:v>
                      </c:pt>
                      <c:pt idx="869">
                        <c:v>43.6</c:v>
                      </c:pt>
                      <c:pt idx="870">
                        <c:v>43.65</c:v>
                      </c:pt>
                      <c:pt idx="871">
                        <c:v>43.7</c:v>
                      </c:pt>
                      <c:pt idx="872">
                        <c:v>43.75</c:v>
                      </c:pt>
                      <c:pt idx="873">
                        <c:v>43.8</c:v>
                      </c:pt>
                      <c:pt idx="874">
                        <c:v>43.85</c:v>
                      </c:pt>
                      <c:pt idx="875">
                        <c:v>43.9</c:v>
                      </c:pt>
                      <c:pt idx="876">
                        <c:v>43.95</c:v>
                      </c:pt>
                      <c:pt idx="877">
                        <c:v>44</c:v>
                      </c:pt>
                      <c:pt idx="878">
                        <c:v>44.05</c:v>
                      </c:pt>
                      <c:pt idx="879">
                        <c:v>44.1</c:v>
                      </c:pt>
                      <c:pt idx="880">
                        <c:v>44.15</c:v>
                      </c:pt>
                      <c:pt idx="881">
                        <c:v>44.2</c:v>
                      </c:pt>
                      <c:pt idx="882">
                        <c:v>44.25</c:v>
                      </c:pt>
                      <c:pt idx="883">
                        <c:v>44.3</c:v>
                      </c:pt>
                      <c:pt idx="884">
                        <c:v>44.35</c:v>
                      </c:pt>
                      <c:pt idx="885">
                        <c:v>44.4</c:v>
                      </c:pt>
                      <c:pt idx="886">
                        <c:v>44.45</c:v>
                      </c:pt>
                      <c:pt idx="887">
                        <c:v>44.5</c:v>
                      </c:pt>
                      <c:pt idx="888">
                        <c:v>44.55</c:v>
                      </c:pt>
                      <c:pt idx="889">
                        <c:v>44.6</c:v>
                      </c:pt>
                      <c:pt idx="890">
                        <c:v>44.65</c:v>
                      </c:pt>
                      <c:pt idx="891">
                        <c:v>44.7</c:v>
                      </c:pt>
                      <c:pt idx="892">
                        <c:v>44.75</c:v>
                      </c:pt>
                      <c:pt idx="893">
                        <c:v>44.8</c:v>
                      </c:pt>
                      <c:pt idx="894">
                        <c:v>44.85</c:v>
                      </c:pt>
                      <c:pt idx="895">
                        <c:v>44.9</c:v>
                      </c:pt>
                      <c:pt idx="896">
                        <c:v>44.95</c:v>
                      </c:pt>
                      <c:pt idx="897">
                        <c:v>45</c:v>
                      </c:pt>
                      <c:pt idx="898">
                        <c:v>45.05</c:v>
                      </c:pt>
                      <c:pt idx="899">
                        <c:v>45.1</c:v>
                      </c:pt>
                      <c:pt idx="900">
                        <c:v>45.15</c:v>
                      </c:pt>
                      <c:pt idx="901">
                        <c:v>45.2</c:v>
                      </c:pt>
                      <c:pt idx="902">
                        <c:v>45.25</c:v>
                      </c:pt>
                      <c:pt idx="903">
                        <c:v>45.3</c:v>
                      </c:pt>
                      <c:pt idx="904">
                        <c:v>45.35</c:v>
                      </c:pt>
                      <c:pt idx="905">
                        <c:v>45.4</c:v>
                      </c:pt>
                      <c:pt idx="906">
                        <c:v>45.45</c:v>
                      </c:pt>
                      <c:pt idx="907">
                        <c:v>45.5</c:v>
                      </c:pt>
                      <c:pt idx="908">
                        <c:v>45.55</c:v>
                      </c:pt>
                      <c:pt idx="909">
                        <c:v>45.6</c:v>
                      </c:pt>
                      <c:pt idx="910">
                        <c:v>45.65</c:v>
                      </c:pt>
                      <c:pt idx="911">
                        <c:v>45.7</c:v>
                      </c:pt>
                      <c:pt idx="912">
                        <c:v>45.75</c:v>
                      </c:pt>
                      <c:pt idx="913">
                        <c:v>45.8</c:v>
                      </c:pt>
                      <c:pt idx="914">
                        <c:v>45.85</c:v>
                      </c:pt>
                      <c:pt idx="915">
                        <c:v>45.9</c:v>
                      </c:pt>
                      <c:pt idx="916">
                        <c:v>45.95</c:v>
                      </c:pt>
                      <c:pt idx="917">
                        <c:v>46</c:v>
                      </c:pt>
                      <c:pt idx="918">
                        <c:v>46.05</c:v>
                      </c:pt>
                      <c:pt idx="919">
                        <c:v>46.1</c:v>
                      </c:pt>
                      <c:pt idx="920">
                        <c:v>46.15</c:v>
                      </c:pt>
                      <c:pt idx="921">
                        <c:v>46.2</c:v>
                      </c:pt>
                      <c:pt idx="922">
                        <c:v>46.25</c:v>
                      </c:pt>
                      <c:pt idx="923">
                        <c:v>46.3</c:v>
                      </c:pt>
                      <c:pt idx="924">
                        <c:v>46.35</c:v>
                      </c:pt>
                      <c:pt idx="925">
                        <c:v>46.4</c:v>
                      </c:pt>
                      <c:pt idx="926">
                        <c:v>46.45</c:v>
                      </c:pt>
                      <c:pt idx="927">
                        <c:v>46.5</c:v>
                      </c:pt>
                      <c:pt idx="928">
                        <c:v>46.55</c:v>
                      </c:pt>
                      <c:pt idx="929">
                        <c:v>46.6</c:v>
                      </c:pt>
                      <c:pt idx="930">
                        <c:v>46.65</c:v>
                      </c:pt>
                      <c:pt idx="931">
                        <c:v>46.7</c:v>
                      </c:pt>
                      <c:pt idx="932">
                        <c:v>46.75</c:v>
                      </c:pt>
                      <c:pt idx="933">
                        <c:v>46.8</c:v>
                      </c:pt>
                      <c:pt idx="934">
                        <c:v>46.85</c:v>
                      </c:pt>
                      <c:pt idx="935">
                        <c:v>46.9</c:v>
                      </c:pt>
                      <c:pt idx="936">
                        <c:v>46.95</c:v>
                      </c:pt>
                      <c:pt idx="937">
                        <c:v>47</c:v>
                      </c:pt>
                      <c:pt idx="938">
                        <c:v>47.05</c:v>
                      </c:pt>
                      <c:pt idx="939">
                        <c:v>47.1</c:v>
                      </c:pt>
                      <c:pt idx="940">
                        <c:v>47.15</c:v>
                      </c:pt>
                      <c:pt idx="941">
                        <c:v>47.2</c:v>
                      </c:pt>
                      <c:pt idx="942">
                        <c:v>47.25</c:v>
                      </c:pt>
                      <c:pt idx="943">
                        <c:v>47.3</c:v>
                      </c:pt>
                      <c:pt idx="944">
                        <c:v>47.35</c:v>
                      </c:pt>
                      <c:pt idx="945">
                        <c:v>47.4</c:v>
                      </c:pt>
                      <c:pt idx="946">
                        <c:v>47.45</c:v>
                      </c:pt>
                      <c:pt idx="947">
                        <c:v>47.5</c:v>
                      </c:pt>
                      <c:pt idx="948">
                        <c:v>47.55</c:v>
                      </c:pt>
                      <c:pt idx="949">
                        <c:v>47.6</c:v>
                      </c:pt>
                      <c:pt idx="950">
                        <c:v>47.65</c:v>
                      </c:pt>
                      <c:pt idx="951">
                        <c:v>47.7</c:v>
                      </c:pt>
                      <c:pt idx="952">
                        <c:v>47.75</c:v>
                      </c:pt>
                      <c:pt idx="953">
                        <c:v>47.8</c:v>
                      </c:pt>
                      <c:pt idx="954">
                        <c:v>47.85</c:v>
                      </c:pt>
                      <c:pt idx="955">
                        <c:v>47.9</c:v>
                      </c:pt>
                      <c:pt idx="956">
                        <c:v>47.95</c:v>
                      </c:pt>
                      <c:pt idx="957">
                        <c:v>48</c:v>
                      </c:pt>
                      <c:pt idx="958">
                        <c:v>48.05</c:v>
                      </c:pt>
                      <c:pt idx="959">
                        <c:v>48.1</c:v>
                      </c:pt>
                      <c:pt idx="960">
                        <c:v>48.15</c:v>
                      </c:pt>
                      <c:pt idx="961">
                        <c:v>48.2</c:v>
                      </c:pt>
                      <c:pt idx="962">
                        <c:v>48.25</c:v>
                      </c:pt>
                      <c:pt idx="963">
                        <c:v>48.3</c:v>
                      </c:pt>
                      <c:pt idx="964">
                        <c:v>48.35</c:v>
                      </c:pt>
                      <c:pt idx="965">
                        <c:v>48.4</c:v>
                      </c:pt>
                      <c:pt idx="966">
                        <c:v>48.45</c:v>
                      </c:pt>
                      <c:pt idx="967">
                        <c:v>48.5</c:v>
                      </c:pt>
                      <c:pt idx="968">
                        <c:v>48.55</c:v>
                      </c:pt>
                      <c:pt idx="969">
                        <c:v>48.6</c:v>
                      </c:pt>
                      <c:pt idx="970">
                        <c:v>48.65</c:v>
                      </c:pt>
                      <c:pt idx="971">
                        <c:v>48.7</c:v>
                      </c:pt>
                      <c:pt idx="972">
                        <c:v>48.75</c:v>
                      </c:pt>
                      <c:pt idx="973">
                        <c:v>48.8</c:v>
                      </c:pt>
                      <c:pt idx="974">
                        <c:v>48.85</c:v>
                      </c:pt>
                      <c:pt idx="975">
                        <c:v>48.9</c:v>
                      </c:pt>
                      <c:pt idx="976">
                        <c:v>48.95</c:v>
                      </c:pt>
                      <c:pt idx="977">
                        <c:v>49</c:v>
                      </c:pt>
                      <c:pt idx="978">
                        <c:v>49.05</c:v>
                      </c:pt>
                      <c:pt idx="979">
                        <c:v>49.1</c:v>
                      </c:pt>
                      <c:pt idx="980">
                        <c:v>49.15</c:v>
                      </c:pt>
                      <c:pt idx="981">
                        <c:v>49.2</c:v>
                      </c:pt>
                      <c:pt idx="982">
                        <c:v>49.25</c:v>
                      </c:pt>
                      <c:pt idx="983">
                        <c:v>49.3</c:v>
                      </c:pt>
                      <c:pt idx="984">
                        <c:v>49.35</c:v>
                      </c:pt>
                      <c:pt idx="985">
                        <c:v>49.4</c:v>
                      </c:pt>
                      <c:pt idx="986">
                        <c:v>49.45</c:v>
                      </c:pt>
                      <c:pt idx="987">
                        <c:v>49.5</c:v>
                      </c:pt>
                      <c:pt idx="988">
                        <c:v>49.55</c:v>
                      </c:pt>
                      <c:pt idx="989">
                        <c:v>49.6</c:v>
                      </c:pt>
                      <c:pt idx="990">
                        <c:v>49.65</c:v>
                      </c:pt>
                      <c:pt idx="991">
                        <c:v>49.7</c:v>
                      </c:pt>
                      <c:pt idx="992">
                        <c:v>49.75</c:v>
                      </c:pt>
                      <c:pt idx="993">
                        <c:v>49.8</c:v>
                      </c:pt>
                      <c:pt idx="994">
                        <c:v>49.85</c:v>
                      </c:pt>
                      <c:pt idx="995">
                        <c:v>49.9</c:v>
                      </c:pt>
                      <c:pt idx="996">
                        <c:v>49.95</c:v>
                      </c:pt>
                      <c:pt idx="997">
                        <c:v>50</c:v>
                      </c:pt>
                      <c:pt idx="998">
                        <c:v>50.05</c:v>
                      </c:pt>
                      <c:pt idx="999">
                        <c:v>50.1</c:v>
                      </c:pt>
                      <c:pt idx="1000">
                        <c:v>50.15</c:v>
                      </c:pt>
                      <c:pt idx="1001">
                        <c:v>50.2</c:v>
                      </c:pt>
                      <c:pt idx="1002">
                        <c:v>50.25</c:v>
                      </c:pt>
                      <c:pt idx="1003">
                        <c:v>50.3</c:v>
                      </c:pt>
                      <c:pt idx="1004">
                        <c:v>50.35</c:v>
                      </c:pt>
                      <c:pt idx="1005">
                        <c:v>50.4</c:v>
                      </c:pt>
                      <c:pt idx="1006">
                        <c:v>50.45</c:v>
                      </c:pt>
                      <c:pt idx="1007">
                        <c:v>50.5</c:v>
                      </c:pt>
                      <c:pt idx="1008">
                        <c:v>50.55</c:v>
                      </c:pt>
                      <c:pt idx="1009">
                        <c:v>50.6</c:v>
                      </c:pt>
                      <c:pt idx="1010">
                        <c:v>50.65</c:v>
                      </c:pt>
                      <c:pt idx="1011">
                        <c:v>50.7</c:v>
                      </c:pt>
                      <c:pt idx="1012">
                        <c:v>50.75</c:v>
                      </c:pt>
                      <c:pt idx="1013">
                        <c:v>50.8</c:v>
                      </c:pt>
                      <c:pt idx="1014">
                        <c:v>50.85</c:v>
                      </c:pt>
                      <c:pt idx="1015">
                        <c:v>50.9</c:v>
                      </c:pt>
                      <c:pt idx="1016">
                        <c:v>50.95</c:v>
                      </c:pt>
                      <c:pt idx="1017">
                        <c:v>51</c:v>
                      </c:pt>
                      <c:pt idx="1018">
                        <c:v>51.05</c:v>
                      </c:pt>
                      <c:pt idx="1019">
                        <c:v>51.1</c:v>
                      </c:pt>
                      <c:pt idx="1020">
                        <c:v>51.15</c:v>
                      </c:pt>
                      <c:pt idx="1021">
                        <c:v>51.2</c:v>
                      </c:pt>
                      <c:pt idx="1022">
                        <c:v>51.25</c:v>
                      </c:pt>
                      <c:pt idx="1023">
                        <c:v>51.3</c:v>
                      </c:pt>
                      <c:pt idx="1024">
                        <c:v>51.35</c:v>
                      </c:pt>
                      <c:pt idx="1025">
                        <c:v>51.4</c:v>
                      </c:pt>
                      <c:pt idx="1026">
                        <c:v>51.45</c:v>
                      </c:pt>
                      <c:pt idx="1027">
                        <c:v>51.5</c:v>
                      </c:pt>
                      <c:pt idx="1028">
                        <c:v>51.55</c:v>
                      </c:pt>
                      <c:pt idx="1029">
                        <c:v>51.6</c:v>
                      </c:pt>
                      <c:pt idx="1030">
                        <c:v>51.65</c:v>
                      </c:pt>
                      <c:pt idx="1031">
                        <c:v>51.7</c:v>
                      </c:pt>
                      <c:pt idx="1032">
                        <c:v>51.75</c:v>
                      </c:pt>
                      <c:pt idx="1033">
                        <c:v>51.8</c:v>
                      </c:pt>
                      <c:pt idx="1034">
                        <c:v>51.85</c:v>
                      </c:pt>
                      <c:pt idx="1035">
                        <c:v>51.9</c:v>
                      </c:pt>
                      <c:pt idx="1036">
                        <c:v>51.95</c:v>
                      </c:pt>
                      <c:pt idx="1037">
                        <c:v>52</c:v>
                      </c:pt>
                      <c:pt idx="1038">
                        <c:v>52.05</c:v>
                      </c:pt>
                      <c:pt idx="1039">
                        <c:v>52.1</c:v>
                      </c:pt>
                      <c:pt idx="1040">
                        <c:v>52.15</c:v>
                      </c:pt>
                      <c:pt idx="1041">
                        <c:v>52.2</c:v>
                      </c:pt>
                      <c:pt idx="1042">
                        <c:v>52.25</c:v>
                      </c:pt>
                      <c:pt idx="1043">
                        <c:v>52.3</c:v>
                      </c:pt>
                      <c:pt idx="1044">
                        <c:v>52.35</c:v>
                      </c:pt>
                      <c:pt idx="1045">
                        <c:v>52.4</c:v>
                      </c:pt>
                      <c:pt idx="1046">
                        <c:v>52.45</c:v>
                      </c:pt>
                      <c:pt idx="1047">
                        <c:v>52.5</c:v>
                      </c:pt>
                      <c:pt idx="1048">
                        <c:v>52.55</c:v>
                      </c:pt>
                      <c:pt idx="1049">
                        <c:v>52.6</c:v>
                      </c:pt>
                      <c:pt idx="1050">
                        <c:v>52.65</c:v>
                      </c:pt>
                      <c:pt idx="1051">
                        <c:v>52.7</c:v>
                      </c:pt>
                      <c:pt idx="1052">
                        <c:v>52.75</c:v>
                      </c:pt>
                      <c:pt idx="1053">
                        <c:v>52.8</c:v>
                      </c:pt>
                      <c:pt idx="1054">
                        <c:v>52.85</c:v>
                      </c:pt>
                      <c:pt idx="1055">
                        <c:v>52.9</c:v>
                      </c:pt>
                      <c:pt idx="1056">
                        <c:v>52.95</c:v>
                      </c:pt>
                      <c:pt idx="1057">
                        <c:v>53</c:v>
                      </c:pt>
                      <c:pt idx="1058">
                        <c:v>53.05</c:v>
                      </c:pt>
                      <c:pt idx="1059">
                        <c:v>53.1</c:v>
                      </c:pt>
                      <c:pt idx="1060">
                        <c:v>53.15</c:v>
                      </c:pt>
                      <c:pt idx="1061">
                        <c:v>53.2</c:v>
                      </c:pt>
                      <c:pt idx="1062">
                        <c:v>53.25</c:v>
                      </c:pt>
                      <c:pt idx="1063">
                        <c:v>53.3</c:v>
                      </c:pt>
                      <c:pt idx="1064">
                        <c:v>53.35</c:v>
                      </c:pt>
                      <c:pt idx="1065">
                        <c:v>53.4</c:v>
                      </c:pt>
                      <c:pt idx="1066">
                        <c:v>53.45</c:v>
                      </c:pt>
                      <c:pt idx="1067">
                        <c:v>53.5</c:v>
                      </c:pt>
                      <c:pt idx="1068">
                        <c:v>53.55</c:v>
                      </c:pt>
                      <c:pt idx="1069">
                        <c:v>53.6</c:v>
                      </c:pt>
                      <c:pt idx="1070">
                        <c:v>53.65</c:v>
                      </c:pt>
                      <c:pt idx="1071">
                        <c:v>53.7</c:v>
                      </c:pt>
                      <c:pt idx="1072">
                        <c:v>53.75</c:v>
                      </c:pt>
                      <c:pt idx="1073">
                        <c:v>53.8</c:v>
                      </c:pt>
                      <c:pt idx="1074">
                        <c:v>53.85</c:v>
                      </c:pt>
                      <c:pt idx="1075">
                        <c:v>53.9</c:v>
                      </c:pt>
                      <c:pt idx="1076">
                        <c:v>53.95</c:v>
                      </c:pt>
                      <c:pt idx="1077">
                        <c:v>54</c:v>
                      </c:pt>
                      <c:pt idx="1078">
                        <c:v>54.05</c:v>
                      </c:pt>
                      <c:pt idx="1079">
                        <c:v>54.1</c:v>
                      </c:pt>
                      <c:pt idx="1080">
                        <c:v>54.15</c:v>
                      </c:pt>
                      <c:pt idx="1081">
                        <c:v>54.2</c:v>
                      </c:pt>
                      <c:pt idx="1082">
                        <c:v>54.25</c:v>
                      </c:pt>
                      <c:pt idx="1083">
                        <c:v>54.3</c:v>
                      </c:pt>
                      <c:pt idx="1084">
                        <c:v>54.35</c:v>
                      </c:pt>
                      <c:pt idx="1085">
                        <c:v>54.4</c:v>
                      </c:pt>
                      <c:pt idx="1086">
                        <c:v>54.45</c:v>
                      </c:pt>
                      <c:pt idx="1087">
                        <c:v>54.5</c:v>
                      </c:pt>
                      <c:pt idx="1088">
                        <c:v>54.55</c:v>
                      </c:pt>
                      <c:pt idx="1089">
                        <c:v>54.6</c:v>
                      </c:pt>
                      <c:pt idx="1090">
                        <c:v>54.65</c:v>
                      </c:pt>
                      <c:pt idx="1091">
                        <c:v>54.7</c:v>
                      </c:pt>
                      <c:pt idx="1092">
                        <c:v>54.75</c:v>
                      </c:pt>
                      <c:pt idx="1093">
                        <c:v>54.8</c:v>
                      </c:pt>
                      <c:pt idx="1094">
                        <c:v>54.85</c:v>
                      </c:pt>
                      <c:pt idx="1095">
                        <c:v>54.9</c:v>
                      </c:pt>
                      <c:pt idx="1096">
                        <c:v>54.95</c:v>
                      </c:pt>
                      <c:pt idx="1097">
                        <c:v>55</c:v>
                      </c:pt>
                      <c:pt idx="1098">
                        <c:v>55.05</c:v>
                      </c:pt>
                      <c:pt idx="1099">
                        <c:v>55.1</c:v>
                      </c:pt>
                      <c:pt idx="1100">
                        <c:v>55.15</c:v>
                      </c:pt>
                      <c:pt idx="1101">
                        <c:v>55.2</c:v>
                      </c:pt>
                      <c:pt idx="1102">
                        <c:v>55.25</c:v>
                      </c:pt>
                      <c:pt idx="1103">
                        <c:v>55.3</c:v>
                      </c:pt>
                      <c:pt idx="1104">
                        <c:v>55.35</c:v>
                      </c:pt>
                      <c:pt idx="1105">
                        <c:v>55.4</c:v>
                      </c:pt>
                      <c:pt idx="1106">
                        <c:v>55.45</c:v>
                      </c:pt>
                      <c:pt idx="1107">
                        <c:v>55.5</c:v>
                      </c:pt>
                      <c:pt idx="1108">
                        <c:v>55.55</c:v>
                      </c:pt>
                      <c:pt idx="1109">
                        <c:v>55.6</c:v>
                      </c:pt>
                      <c:pt idx="1110">
                        <c:v>55.65</c:v>
                      </c:pt>
                      <c:pt idx="1111">
                        <c:v>55.7</c:v>
                      </c:pt>
                      <c:pt idx="1112">
                        <c:v>55.75</c:v>
                      </c:pt>
                      <c:pt idx="1113">
                        <c:v>55.8</c:v>
                      </c:pt>
                      <c:pt idx="1114">
                        <c:v>55.85</c:v>
                      </c:pt>
                      <c:pt idx="1115">
                        <c:v>55.9</c:v>
                      </c:pt>
                      <c:pt idx="1116">
                        <c:v>55.95</c:v>
                      </c:pt>
                      <c:pt idx="1117">
                        <c:v>56</c:v>
                      </c:pt>
                      <c:pt idx="1118">
                        <c:v>56.05</c:v>
                      </c:pt>
                      <c:pt idx="1119">
                        <c:v>56.1</c:v>
                      </c:pt>
                      <c:pt idx="1120">
                        <c:v>56.15</c:v>
                      </c:pt>
                      <c:pt idx="1121">
                        <c:v>56.2</c:v>
                      </c:pt>
                      <c:pt idx="1122">
                        <c:v>56.25</c:v>
                      </c:pt>
                      <c:pt idx="1123">
                        <c:v>56.3</c:v>
                      </c:pt>
                      <c:pt idx="1124">
                        <c:v>56.35</c:v>
                      </c:pt>
                      <c:pt idx="1125">
                        <c:v>56.4</c:v>
                      </c:pt>
                      <c:pt idx="1126">
                        <c:v>56.45</c:v>
                      </c:pt>
                      <c:pt idx="1127">
                        <c:v>56.5</c:v>
                      </c:pt>
                      <c:pt idx="1128">
                        <c:v>56.55</c:v>
                      </c:pt>
                      <c:pt idx="1129">
                        <c:v>56.6</c:v>
                      </c:pt>
                      <c:pt idx="1130">
                        <c:v>56.65</c:v>
                      </c:pt>
                      <c:pt idx="1131">
                        <c:v>56.7</c:v>
                      </c:pt>
                      <c:pt idx="1132">
                        <c:v>56.75</c:v>
                      </c:pt>
                      <c:pt idx="1133">
                        <c:v>56.8</c:v>
                      </c:pt>
                      <c:pt idx="1134">
                        <c:v>56.85</c:v>
                      </c:pt>
                      <c:pt idx="1135">
                        <c:v>56.9</c:v>
                      </c:pt>
                      <c:pt idx="1136">
                        <c:v>56.95</c:v>
                      </c:pt>
                      <c:pt idx="1137">
                        <c:v>57</c:v>
                      </c:pt>
                      <c:pt idx="1138">
                        <c:v>57.05</c:v>
                      </c:pt>
                      <c:pt idx="1139">
                        <c:v>57.1</c:v>
                      </c:pt>
                      <c:pt idx="1140">
                        <c:v>57.15</c:v>
                      </c:pt>
                      <c:pt idx="1141">
                        <c:v>57.2</c:v>
                      </c:pt>
                      <c:pt idx="1142">
                        <c:v>57.25</c:v>
                      </c:pt>
                      <c:pt idx="1143">
                        <c:v>57.3</c:v>
                      </c:pt>
                      <c:pt idx="1144">
                        <c:v>57.35</c:v>
                      </c:pt>
                      <c:pt idx="1145">
                        <c:v>57.4</c:v>
                      </c:pt>
                      <c:pt idx="1146">
                        <c:v>57.45</c:v>
                      </c:pt>
                      <c:pt idx="1147">
                        <c:v>57.5</c:v>
                      </c:pt>
                      <c:pt idx="1148">
                        <c:v>57.55</c:v>
                      </c:pt>
                      <c:pt idx="1149">
                        <c:v>57.6</c:v>
                      </c:pt>
                      <c:pt idx="1150">
                        <c:v>57.65</c:v>
                      </c:pt>
                      <c:pt idx="1151">
                        <c:v>57.7</c:v>
                      </c:pt>
                      <c:pt idx="1152">
                        <c:v>57.75</c:v>
                      </c:pt>
                      <c:pt idx="1153">
                        <c:v>57.8</c:v>
                      </c:pt>
                      <c:pt idx="1154">
                        <c:v>57.85</c:v>
                      </c:pt>
                      <c:pt idx="1155">
                        <c:v>57.9</c:v>
                      </c:pt>
                      <c:pt idx="1156">
                        <c:v>57.95</c:v>
                      </c:pt>
                      <c:pt idx="1157">
                        <c:v>58</c:v>
                      </c:pt>
                      <c:pt idx="1158">
                        <c:v>58.05</c:v>
                      </c:pt>
                      <c:pt idx="1159">
                        <c:v>58.1</c:v>
                      </c:pt>
                      <c:pt idx="1160">
                        <c:v>58.15</c:v>
                      </c:pt>
                      <c:pt idx="1161">
                        <c:v>58.2</c:v>
                      </c:pt>
                      <c:pt idx="1162">
                        <c:v>58.25</c:v>
                      </c:pt>
                      <c:pt idx="1163">
                        <c:v>58.3</c:v>
                      </c:pt>
                      <c:pt idx="1164">
                        <c:v>58.35</c:v>
                      </c:pt>
                      <c:pt idx="1165">
                        <c:v>58.4</c:v>
                      </c:pt>
                      <c:pt idx="1166">
                        <c:v>58.45</c:v>
                      </c:pt>
                      <c:pt idx="1167">
                        <c:v>58.5</c:v>
                      </c:pt>
                      <c:pt idx="1168">
                        <c:v>58.55</c:v>
                      </c:pt>
                      <c:pt idx="1169">
                        <c:v>58.6</c:v>
                      </c:pt>
                      <c:pt idx="1170">
                        <c:v>58.65</c:v>
                      </c:pt>
                      <c:pt idx="1171">
                        <c:v>58.7</c:v>
                      </c:pt>
                      <c:pt idx="1172">
                        <c:v>58.75</c:v>
                      </c:pt>
                      <c:pt idx="1173">
                        <c:v>58.8</c:v>
                      </c:pt>
                      <c:pt idx="1174">
                        <c:v>58.85</c:v>
                      </c:pt>
                      <c:pt idx="1175">
                        <c:v>58.9</c:v>
                      </c:pt>
                      <c:pt idx="1176">
                        <c:v>58.95</c:v>
                      </c:pt>
                      <c:pt idx="1177">
                        <c:v>59</c:v>
                      </c:pt>
                      <c:pt idx="1178">
                        <c:v>59.05</c:v>
                      </c:pt>
                      <c:pt idx="1179">
                        <c:v>59.1</c:v>
                      </c:pt>
                      <c:pt idx="1180">
                        <c:v>59.15</c:v>
                      </c:pt>
                      <c:pt idx="1181">
                        <c:v>59.2</c:v>
                      </c:pt>
                      <c:pt idx="1182">
                        <c:v>59.25</c:v>
                      </c:pt>
                      <c:pt idx="1183">
                        <c:v>59.3</c:v>
                      </c:pt>
                      <c:pt idx="1184">
                        <c:v>59.35</c:v>
                      </c:pt>
                      <c:pt idx="1185">
                        <c:v>59.4</c:v>
                      </c:pt>
                      <c:pt idx="1186">
                        <c:v>59.45</c:v>
                      </c:pt>
                      <c:pt idx="1187">
                        <c:v>59.5</c:v>
                      </c:pt>
                      <c:pt idx="1188">
                        <c:v>59.55</c:v>
                      </c:pt>
                      <c:pt idx="1189">
                        <c:v>59.6</c:v>
                      </c:pt>
                      <c:pt idx="1190">
                        <c:v>59.65</c:v>
                      </c:pt>
                      <c:pt idx="1191">
                        <c:v>59.7</c:v>
                      </c:pt>
                      <c:pt idx="1192">
                        <c:v>59.75</c:v>
                      </c:pt>
                      <c:pt idx="1193">
                        <c:v>59.8</c:v>
                      </c:pt>
                      <c:pt idx="1194">
                        <c:v>59.85</c:v>
                      </c:pt>
                      <c:pt idx="1195">
                        <c:v>59.9</c:v>
                      </c:pt>
                      <c:pt idx="1196">
                        <c:v>59.95</c:v>
                      </c:pt>
                      <c:pt idx="1197">
                        <c:v>60</c:v>
                      </c:pt>
                      <c:pt idx="1198">
                        <c:v>60.05</c:v>
                      </c:pt>
                      <c:pt idx="1199">
                        <c:v>60.1</c:v>
                      </c:pt>
                      <c:pt idx="1200">
                        <c:v>60.15</c:v>
                      </c:pt>
                      <c:pt idx="1201">
                        <c:v>60.2</c:v>
                      </c:pt>
                      <c:pt idx="1202">
                        <c:v>60.25</c:v>
                      </c:pt>
                      <c:pt idx="1203">
                        <c:v>60.3</c:v>
                      </c:pt>
                      <c:pt idx="1204">
                        <c:v>60.35</c:v>
                      </c:pt>
                      <c:pt idx="1205">
                        <c:v>60.4</c:v>
                      </c:pt>
                      <c:pt idx="1206">
                        <c:v>60.45</c:v>
                      </c:pt>
                      <c:pt idx="1207">
                        <c:v>60.5</c:v>
                      </c:pt>
                      <c:pt idx="1208">
                        <c:v>60.55</c:v>
                      </c:pt>
                      <c:pt idx="1209">
                        <c:v>60.6</c:v>
                      </c:pt>
                      <c:pt idx="1210">
                        <c:v>60.65</c:v>
                      </c:pt>
                      <c:pt idx="1211">
                        <c:v>60.7</c:v>
                      </c:pt>
                      <c:pt idx="1212">
                        <c:v>60.75</c:v>
                      </c:pt>
                      <c:pt idx="1213">
                        <c:v>60.8</c:v>
                      </c:pt>
                      <c:pt idx="1214">
                        <c:v>60.85</c:v>
                      </c:pt>
                      <c:pt idx="1215">
                        <c:v>60.9</c:v>
                      </c:pt>
                      <c:pt idx="1216">
                        <c:v>60.95</c:v>
                      </c:pt>
                      <c:pt idx="1217">
                        <c:v>61</c:v>
                      </c:pt>
                      <c:pt idx="1218">
                        <c:v>61.05</c:v>
                      </c:pt>
                      <c:pt idx="1219">
                        <c:v>61.1</c:v>
                      </c:pt>
                      <c:pt idx="1220">
                        <c:v>61.15</c:v>
                      </c:pt>
                      <c:pt idx="1221">
                        <c:v>61.2</c:v>
                      </c:pt>
                      <c:pt idx="1222">
                        <c:v>61.25</c:v>
                      </c:pt>
                      <c:pt idx="1223">
                        <c:v>61.3</c:v>
                      </c:pt>
                      <c:pt idx="1224">
                        <c:v>61.35</c:v>
                      </c:pt>
                      <c:pt idx="1225">
                        <c:v>61.4</c:v>
                      </c:pt>
                      <c:pt idx="1226">
                        <c:v>61.45</c:v>
                      </c:pt>
                      <c:pt idx="1227">
                        <c:v>61.5</c:v>
                      </c:pt>
                      <c:pt idx="1228">
                        <c:v>61.55</c:v>
                      </c:pt>
                      <c:pt idx="1229">
                        <c:v>61.6</c:v>
                      </c:pt>
                      <c:pt idx="1230">
                        <c:v>61.65</c:v>
                      </c:pt>
                      <c:pt idx="1231">
                        <c:v>61.7</c:v>
                      </c:pt>
                      <c:pt idx="1232">
                        <c:v>61.75</c:v>
                      </c:pt>
                      <c:pt idx="1233">
                        <c:v>61.8</c:v>
                      </c:pt>
                      <c:pt idx="1234">
                        <c:v>61.85</c:v>
                      </c:pt>
                      <c:pt idx="1235">
                        <c:v>61.9</c:v>
                      </c:pt>
                      <c:pt idx="1236">
                        <c:v>61.95</c:v>
                      </c:pt>
                      <c:pt idx="1237">
                        <c:v>62</c:v>
                      </c:pt>
                      <c:pt idx="1238">
                        <c:v>62.05</c:v>
                      </c:pt>
                      <c:pt idx="1239">
                        <c:v>62.1</c:v>
                      </c:pt>
                      <c:pt idx="1240">
                        <c:v>62.15</c:v>
                      </c:pt>
                      <c:pt idx="1241">
                        <c:v>62.2</c:v>
                      </c:pt>
                      <c:pt idx="1242">
                        <c:v>62.25</c:v>
                      </c:pt>
                      <c:pt idx="1243">
                        <c:v>62.3</c:v>
                      </c:pt>
                      <c:pt idx="1244">
                        <c:v>62.35</c:v>
                      </c:pt>
                      <c:pt idx="1245">
                        <c:v>62.4</c:v>
                      </c:pt>
                      <c:pt idx="1246">
                        <c:v>62.45</c:v>
                      </c:pt>
                      <c:pt idx="1247">
                        <c:v>62.5</c:v>
                      </c:pt>
                      <c:pt idx="1248">
                        <c:v>62.55</c:v>
                      </c:pt>
                      <c:pt idx="1249">
                        <c:v>62.6</c:v>
                      </c:pt>
                      <c:pt idx="1250">
                        <c:v>62.65</c:v>
                      </c:pt>
                      <c:pt idx="1251">
                        <c:v>62.7</c:v>
                      </c:pt>
                      <c:pt idx="1252">
                        <c:v>62.75</c:v>
                      </c:pt>
                      <c:pt idx="1253">
                        <c:v>62.8</c:v>
                      </c:pt>
                      <c:pt idx="1254">
                        <c:v>62.85</c:v>
                      </c:pt>
                      <c:pt idx="1255">
                        <c:v>62.9</c:v>
                      </c:pt>
                      <c:pt idx="1256">
                        <c:v>62.95</c:v>
                      </c:pt>
                      <c:pt idx="1257">
                        <c:v>63</c:v>
                      </c:pt>
                      <c:pt idx="1258">
                        <c:v>63.05</c:v>
                      </c:pt>
                      <c:pt idx="1259">
                        <c:v>63.1</c:v>
                      </c:pt>
                      <c:pt idx="1260">
                        <c:v>63.15</c:v>
                      </c:pt>
                      <c:pt idx="1261">
                        <c:v>63.2</c:v>
                      </c:pt>
                      <c:pt idx="1262">
                        <c:v>63.25</c:v>
                      </c:pt>
                      <c:pt idx="1263">
                        <c:v>63.3</c:v>
                      </c:pt>
                      <c:pt idx="1264">
                        <c:v>63.35</c:v>
                      </c:pt>
                      <c:pt idx="1265">
                        <c:v>63.4</c:v>
                      </c:pt>
                      <c:pt idx="1266">
                        <c:v>63.45</c:v>
                      </c:pt>
                      <c:pt idx="1267">
                        <c:v>63.5</c:v>
                      </c:pt>
                      <c:pt idx="1268">
                        <c:v>63.55</c:v>
                      </c:pt>
                      <c:pt idx="1269">
                        <c:v>63.6</c:v>
                      </c:pt>
                      <c:pt idx="1270">
                        <c:v>63.65</c:v>
                      </c:pt>
                      <c:pt idx="1271">
                        <c:v>63.7</c:v>
                      </c:pt>
                      <c:pt idx="1272">
                        <c:v>63.75</c:v>
                      </c:pt>
                      <c:pt idx="1273">
                        <c:v>63.8</c:v>
                      </c:pt>
                      <c:pt idx="1274">
                        <c:v>63.85</c:v>
                      </c:pt>
                      <c:pt idx="1275">
                        <c:v>63.9</c:v>
                      </c:pt>
                      <c:pt idx="1276">
                        <c:v>63.95</c:v>
                      </c:pt>
                      <c:pt idx="1277">
                        <c:v>64</c:v>
                      </c:pt>
                      <c:pt idx="1278">
                        <c:v>64.05</c:v>
                      </c:pt>
                      <c:pt idx="1279">
                        <c:v>64.099999999999994</c:v>
                      </c:pt>
                      <c:pt idx="1280">
                        <c:v>64.150000000000006</c:v>
                      </c:pt>
                      <c:pt idx="1281">
                        <c:v>64.2</c:v>
                      </c:pt>
                      <c:pt idx="1282">
                        <c:v>64.25</c:v>
                      </c:pt>
                      <c:pt idx="1283">
                        <c:v>64.3</c:v>
                      </c:pt>
                      <c:pt idx="1284">
                        <c:v>64.349999999999994</c:v>
                      </c:pt>
                      <c:pt idx="1285">
                        <c:v>64.400000000000006</c:v>
                      </c:pt>
                      <c:pt idx="1286">
                        <c:v>64.45</c:v>
                      </c:pt>
                      <c:pt idx="1287">
                        <c:v>64.5</c:v>
                      </c:pt>
                      <c:pt idx="1288">
                        <c:v>64.55</c:v>
                      </c:pt>
                      <c:pt idx="1289">
                        <c:v>64.599999999999994</c:v>
                      </c:pt>
                      <c:pt idx="1290">
                        <c:v>64.650000000000006</c:v>
                      </c:pt>
                      <c:pt idx="1291">
                        <c:v>64.7</c:v>
                      </c:pt>
                      <c:pt idx="1292">
                        <c:v>64.75</c:v>
                      </c:pt>
                      <c:pt idx="1293">
                        <c:v>64.8</c:v>
                      </c:pt>
                      <c:pt idx="1294">
                        <c:v>64.849999999999994</c:v>
                      </c:pt>
                      <c:pt idx="1295">
                        <c:v>64.900000000000006</c:v>
                      </c:pt>
                      <c:pt idx="1296">
                        <c:v>64.95</c:v>
                      </c:pt>
                      <c:pt idx="1297">
                        <c:v>65</c:v>
                      </c:pt>
                      <c:pt idx="1298">
                        <c:v>65.05</c:v>
                      </c:pt>
                      <c:pt idx="1299">
                        <c:v>65.099999999999994</c:v>
                      </c:pt>
                      <c:pt idx="1300">
                        <c:v>65.150000000000006</c:v>
                      </c:pt>
                      <c:pt idx="1301">
                        <c:v>65.2</c:v>
                      </c:pt>
                      <c:pt idx="1302">
                        <c:v>65.25</c:v>
                      </c:pt>
                      <c:pt idx="1303">
                        <c:v>65.3</c:v>
                      </c:pt>
                      <c:pt idx="1304">
                        <c:v>65.349999999999994</c:v>
                      </c:pt>
                      <c:pt idx="1305">
                        <c:v>65.400000000000006</c:v>
                      </c:pt>
                      <c:pt idx="1306">
                        <c:v>65.45</c:v>
                      </c:pt>
                      <c:pt idx="1307">
                        <c:v>65.5</c:v>
                      </c:pt>
                      <c:pt idx="1308">
                        <c:v>65.55</c:v>
                      </c:pt>
                      <c:pt idx="1309">
                        <c:v>65.599999999999994</c:v>
                      </c:pt>
                      <c:pt idx="1310">
                        <c:v>65.650000000000006</c:v>
                      </c:pt>
                      <c:pt idx="1311">
                        <c:v>65.7</c:v>
                      </c:pt>
                      <c:pt idx="1312">
                        <c:v>65.75</c:v>
                      </c:pt>
                      <c:pt idx="1313">
                        <c:v>65.8</c:v>
                      </c:pt>
                      <c:pt idx="1314">
                        <c:v>65.849999999999994</c:v>
                      </c:pt>
                      <c:pt idx="1315">
                        <c:v>65.900000000000006</c:v>
                      </c:pt>
                      <c:pt idx="1316">
                        <c:v>65.95</c:v>
                      </c:pt>
                      <c:pt idx="1317">
                        <c:v>66</c:v>
                      </c:pt>
                      <c:pt idx="1318">
                        <c:v>66.05</c:v>
                      </c:pt>
                      <c:pt idx="1319">
                        <c:v>66.099999999999994</c:v>
                      </c:pt>
                      <c:pt idx="1320">
                        <c:v>66.150000000000006</c:v>
                      </c:pt>
                      <c:pt idx="1321">
                        <c:v>66.2</c:v>
                      </c:pt>
                      <c:pt idx="1322">
                        <c:v>66.25</c:v>
                      </c:pt>
                      <c:pt idx="1323">
                        <c:v>66.3</c:v>
                      </c:pt>
                      <c:pt idx="1324">
                        <c:v>66.349999999999994</c:v>
                      </c:pt>
                      <c:pt idx="1325">
                        <c:v>66.400000000000006</c:v>
                      </c:pt>
                      <c:pt idx="1326">
                        <c:v>66.45</c:v>
                      </c:pt>
                      <c:pt idx="1327">
                        <c:v>66.5</c:v>
                      </c:pt>
                      <c:pt idx="1328">
                        <c:v>66.55</c:v>
                      </c:pt>
                      <c:pt idx="1329">
                        <c:v>66.599999999999994</c:v>
                      </c:pt>
                      <c:pt idx="1330">
                        <c:v>66.650000000000006</c:v>
                      </c:pt>
                      <c:pt idx="1331">
                        <c:v>66.7</c:v>
                      </c:pt>
                      <c:pt idx="1332">
                        <c:v>66.75</c:v>
                      </c:pt>
                      <c:pt idx="1333">
                        <c:v>66.8</c:v>
                      </c:pt>
                      <c:pt idx="1334">
                        <c:v>66.849999999999994</c:v>
                      </c:pt>
                      <c:pt idx="1335">
                        <c:v>66.900000000000006</c:v>
                      </c:pt>
                      <c:pt idx="1336">
                        <c:v>66.95</c:v>
                      </c:pt>
                      <c:pt idx="1337">
                        <c:v>67</c:v>
                      </c:pt>
                      <c:pt idx="1338">
                        <c:v>67.05</c:v>
                      </c:pt>
                      <c:pt idx="1339">
                        <c:v>67.099999999999994</c:v>
                      </c:pt>
                      <c:pt idx="1340">
                        <c:v>67.150000000000006</c:v>
                      </c:pt>
                      <c:pt idx="1341">
                        <c:v>67.2</c:v>
                      </c:pt>
                      <c:pt idx="1342">
                        <c:v>67.25</c:v>
                      </c:pt>
                      <c:pt idx="1343">
                        <c:v>67.3</c:v>
                      </c:pt>
                      <c:pt idx="1344">
                        <c:v>67.349999999999994</c:v>
                      </c:pt>
                      <c:pt idx="1345">
                        <c:v>67.400000000000006</c:v>
                      </c:pt>
                      <c:pt idx="1346">
                        <c:v>67.45</c:v>
                      </c:pt>
                      <c:pt idx="1347">
                        <c:v>67.5</c:v>
                      </c:pt>
                      <c:pt idx="1348">
                        <c:v>67.55</c:v>
                      </c:pt>
                      <c:pt idx="1349">
                        <c:v>67.599999999999994</c:v>
                      </c:pt>
                      <c:pt idx="1350">
                        <c:v>67.650000000000006</c:v>
                      </c:pt>
                      <c:pt idx="1351">
                        <c:v>67.7</c:v>
                      </c:pt>
                      <c:pt idx="1352">
                        <c:v>67.75</c:v>
                      </c:pt>
                      <c:pt idx="1353">
                        <c:v>67.8</c:v>
                      </c:pt>
                      <c:pt idx="1354">
                        <c:v>67.849999999999994</c:v>
                      </c:pt>
                      <c:pt idx="1355">
                        <c:v>67.900000000000006</c:v>
                      </c:pt>
                      <c:pt idx="1356">
                        <c:v>67.95</c:v>
                      </c:pt>
                      <c:pt idx="1357">
                        <c:v>68</c:v>
                      </c:pt>
                      <c:pt idx="1358">
                        <c:v>68.05</c:v>
                      </c:pt>
                      <c:pt idx="1359">
                        <c:v>68.099999999999994</c:v>
                      </c:pt>
                      <c:pt idx="1360">
                        <c:v>68.150000000000006</c:v>
                      </c:pt>
                      <c:pt idx="1361">
                        <c:v>68.2</c:v>
                      </c:pt>
                      <c:pt idx="1362">
                        <c:v>68.25</c:v>
                      </c:pt>
                      <c:pt idx="1363">
                        <c:v>68.3</c:v>
                      </c:pt>
                      <c:pt idx="1364">
                        <c:v>68.349999999999994</c:v>
                      </c:pt>
                      <c:pt idx="1365">
                        <c:v>68.400000000000006</c:v>
                      </c:pt>
                      <c:pt idx="1366">
                        <c:v>68.45</c:v>
                      </c:pt>
                      <c:pt idx="1367">
                        <c:v>68.5</c:v>
                      </c:pt>
                      <c:pt idx="1368">
                        <c:v>68.55</c:v>
                      </c:pt>
                      <c:pt idx="1369">
                        <c:v>68.599999999999994</c:v>
                      </c:pt>
                      <c:pt idx="1370">
                        <c:v>68.650000000000006</c:v>
                      </c:pt>
                      <c:pt idx="1371">
                        <c:v>68.7</c:v>
                      </c:pt>
                      <c:pt idx="1372">
                        <c:v>68.75</c:v>
                      </c:pt>
                      <c:pt idx="1373">
                        <c:v>68.8</c:v>
                      </c:pt>
                      <c:pt idx="1374">
                        <c:v>68.849999999999994</c:v>
                      </c:pt>
                      <c:pt idx="1375">
                        <c:v>68.900000000000006</c:v>
                      </c:pt>
                      <c:pt idx="1376">
                        <c:v>68.95</c:v>
                      </c:pt>
                      <c:pt idx="1377">
                        <c:v>69</c:v>
                      </c:pt>
                      <c:pt idx="1378">
                        <c:v>69.05</c:v>
                      </c:pt>
                      <c:pt idx="1379">
                        <c:v>69.099999999999994</c:v>
                      </c:pt>
                      <c:pt idx="1380">
                        <c:v>69.150000000000006</c:v>
                      </c:pt>
                      <c:pt idx="1381">
                        <c:v>69.2</c:v>
                      </c:pt>
                      <c:pt idx="1382">
                        <c:v>69.25</c:v>
                      </c:pt>
                      <c:pt idx="1383">
                        <c:v>69.3</c:v>
                      </c:pt>
                      <c:pt idx="1384">
                        <c:v>69.349999999999994</c:v>
                      </c:pt>
                      <c:pt idx="1385">
                        <c:v>69.400000000000006</c:v>
                      </c:pt>
                      <c:pt idx="1386">
                        <c:v>69.45</c:v>
                      </c:pt>
                      <c:pt idx="1387">
                        <c:v>69.5</c:v>
                      </c:pt>
                      <c:pt idx="1388">
                        <c:v>69.55</c:v>
                      </c:pt>
                      <c:pt idx="1389">
                        <c:v>69.599999999999994</c:v>
                      </c:pt>
                      <c:pt idx="1390">
                        <c:v>69.650000000000006</c:v>
                      </c:pt>
                      <c:pt idx="1391">
                        <c:v>69.7</c:v>
                      </c:pt>
                      <c:pt idx="1392">
                        <c:v>69.75</c:v>
                      </c:pt>
                      <c:pt idx="1393">
                        <c:v>69.8</c:v>
                      </c:pt>
                      <c:pt idx="1394">
                        <c:v>69.849999999999994</c:v>
                      </c:pt>
                      <c:pt idx="1395">
                        <c:v>69.900000000000006</c:v>
                      </c:pt>
                      <c:pt idx="1396">
                        <c:v>69.95</c:v>
                      </c:pt>
                      <c:pt idx="1397">
                        <c:v>70</c:v>
                      </c:pt>
                      <c:pt idx="1398">
                        <c:v>70.05</c:v>
                      </c:pt>
                      <c:pt idx="1399">
                        <c:v>70.099999999999994</c:v>
                      </c:pt>
                      <c:pt idx="1400">
                        <c:v>70.150000000000006</c:v>
                      </c:pt>
                      <c:pt idx="1401">
                        <c:v>70.2</c:v>
                      </c:pt>
                      <c:pt idx="1402">
                        <c:v>70.25</c:v>
                      </c:pt>
                      <c:pt idx="1403">
                        <c:v>70.3</c:v>
                      </c:pt>
                      <c:pt idx="1404">
                        <c:v>70.349999999999994</c:v>
                      </c:pt>
                      <c:pt idx="1405">
                        <c:v>70.400000000000006</c:v>
                      </c:pt>
                      <c:pt idx="1406">
                        <c:v>70.45</c:v>
                      </c:pt>
                      <c:pt idx="1407">
                        <c:v>70.5</c:v>
                      </c:pt>
                      <c:pt idx="1408">
                        <c:v>70.55</c:v>
                      </c:pt>
                      <c:pt idx="1409">
                        <c:v>70.599999999999994</c:v>
                      </c:pt>
                      <c:pt idx="1410">
                        <c:v>70.650000000000006</c:v>
                      </c:pt>
                      <c:pt idx="1411">
                        <c:v>70.7</c:v>
                      </c:pt>
                      <c:pt idx="1412">
                        <c:v>70.75</c:v>
                      </c:pt>
                      <c:pt idx="1413">
                        <c:v>70.8</c:v>
                      </c:pt>
                      <c:pt idx="1414">
                        <c:v>70.849999999999994</c:v>
                      </c:pt>
                      <c:pt idx="1415">
                        <c:v>70.900000000000006</c:v>
                      </c:pt>
                      <c:pt idx="1416">
                        <c:v>70.95</c:v>
                      </c:pt>
                      <c:pt idx="1417">
                        <c:v>71</c:v>
                      </c:pt>
                      <c:pt idx="1418">
                        <c:v>71.05</c:v>
                      </c:pt>
                      <c:pt idx="1419">
                        <c:v>71.099999999999994</c:v>
                      </c:pt>
                      <c:pt idx="1420">
                        <c:v>71.150000000000006</c:v>
                      </c:pt>
                      <c:pt idx="1421">
                        <c:v>71.2</c:v>
                      </c:pt>
                      <c:pt idx="1422">
                        <c:v>71.25</c:v>
                      </c:pt>
                      <c:pt idx="1423">
                        <c:v>71.3</c:v>
                      </c:pt>
                      <c:pt idx="1424">
                        <c:v>71.349999999999994</c:v>
                      </c:pt>
                      <c:pt idx="1425">
                        <c:v>71.400000000000006</c:v>
                      </c:pt>
                      <c:pt idx="1426">
                        <c:v>71.45</c:v>
                      </c:pt>
                      <c:pt idx="1427">
                        <c:v>71.5</c:v>
                      </c:pt>
                      <c:pt idx="1428">
                        <c:v>71.55</c:v>
                      </c:pt>
                      <c:pt idx="1429">
                        <c:v>71.599999999999994</c:v>
                      </c:pt>
                      <c:pt idx="1430">
                        <c:v>71.650000000000006</c:v>
                      </c:pt>
                      <c:pt idx="1431">
                        <c:v>71.7</c:v>
                      </c:pt>
                      <c:pt idx="1432">
                        <c:v>71.75</c:v>
                      </c:pt>
                      <c:pt idx="1433">
                        <c:v>71.8</c:v>
                      </c:pt>
                      <c:pt idx="1434">
                        <c:v>71.849999999999994</c:v>
                      </c:pt>
                      <c:pt idx="1435">
                        <c:v>71.900000000000006</c:v>
                      </c:pt>
                      <c:pt idx="1436">
                        <c:v>71.95</c:v>
                      </c:pt>
                      <c:pt idx="1437">
                        <c:v>72</c:v>
                      </c:pt>
                      <c:pt idx="1438">
                        <c:v>72.05</c:v>
                      </c:pt>
                      <c:pt idx="1439">
                        <c:v>72.099999999999994</c:v>
                      </c:pt>
                      <c:pt idx="1440">
                        <c:v>72.150000000000006</c:v>
                      </c:pt>
                      <c:pt idx="1441">
                        <c:v>72.2</c:v>
                      </c:pt>
                      <c:pt idx="1442">
                        <c:v>72.25</c:v>
                      </c:pt>
                      <c:pt idx="1443">
                        <c:v>72.3</c:v>
                      </c:pt>
                      <c:pt idx="1444">
                        <c:v>72.349999999999994</c:v>
                      </c:pt>
                      <c:pt idx="1445">
                        <c:v>72.400000000000006</c:v>
                      </c:pt>
                      <c:pt idx="1446">
                        <c:v>72.45</c:v>
                      </c:pt>
                      <c:pt idx="1447">
                        <c:v>72.5</c:v>
                      </c:pt>
                      <c:pt idx="1448">
                        <c:v>72.55</c:v>
                      </c:pt>
                      <c:pt idx="1449">
                        <c:v>72.599999999999994</c:v>
                      </c:pt>
                      <c:pt idx="1450">
                        <c:v>72.650000000000006</c:v>
                      </c:pt>
                      <c:pt idx="1451">
                        <c:v>72.7</c:v>
                      </c:pt>
                      <c:pt idx="1452">
                        <c:v>72.75</c:v>
                      </c:pt>
                      <c:pt idx="1453">
                        <c:v>72.8</c:v>
                      </c:pt>
                      <c:pt idx="1454">
                        <c:v>72.849999999999994</c:v>
                      </c:pt>
                      <c:pt idx="1455">
                        <c:v>72.900000000000006</c:v>
                      </c:pt>
                      <c:pt idx="1456">
                        <c:v>72.95</c:v>
                      </c:pt>
                      <c:pt idx="1457">
                        <c:v>73</c:v>
                      </c:pt>
                      <c:pt idx="1458">
                        <c:v>73.05</c:v>
                      </c:pt>
                      <c:pt idx="1459">
                        <c:v>73.099999999999994</c:v>
                      </c:pt>
                      <c:pt idx="1460">
                        <c:v>73.150000000000006</c:v>
                      </c:pt>
                      <c:pt idx="1461">
                        <c:v>73.2</c:v>
                      </c:pt>
                      <c:pt idx="1462">
                        <c:v>73.25</c:v>
                      </c:pt>
                      <c:pt idx="1463">
                        <c:v>73.3</c:v>
                      </c:pt>
                      <c:pt idx="1464">
                        <c:v>73.349999999999994</c:v>
                      </c:pt>
                      <c:pt idx="1465">
                        <c:v>73.400000000000006</c:v>
                      </c:pt>
                      <c:pt idx="1466">
                        <c:v>73.45</c:v>
                      </c:pt>
                      <c:pt idx="1467">
                        <c:v>73.5</c:v>
                      </c:pt>
                      <c:pt idx="1468">
                        <c:v>73.55</c:v>
                      </c:pt>
                      <c:pt idx="1469">
                        <c:v>73.599999999999994</c:v>
                      </c:pt>
                      <c:pt idx="1470">
                        <c:v>73.650000000000006</c:v>
                      </c:pt>
                      <c:pt idx="1471">
                        <c:v>73.7</c:v>
                      </c:pt>
                      <c:pt idx="1472">
                        <c:v>73.75</c:v>
                      </c:pt>
                      <c:pt idx="1473">
                        <c:v>73.8</c:v>
                      </c:pt>
                      <c:pt idx="1474">
                        <c:v>73.849999999999994</c:v>
                      </c:pt>
                      <c:pt idx="1475">
                        <c:v>73.900000000000006</c:v>
                      </c:pt>
                      <c:pt idx="1476">
                        <c:v>73.95</c:v>
                      </c:pt>
                      <c:pt idx="1477">
                        <c:v>74</c:v>
                      </c:pt>
                      <c:pt idx="1478">
                        <c:v>74.05</c:v>
                      </c:pt>
                      <c:pt idx="1479">
                        <c:v>74.099999999999994</c:v>
                      </c:pt>
                      <c:pt idx="1480">
                        <c:v>74.150000000000006</c:v>
                      </c:pt>
                      <c:pt idx="1481">
                        <c:v>74.2</c:v>
                      </c:pt>
                      <c:pt idx="1482">
                        <c:v>74.25</c:v>
                      </c:pt>
                      <c:pt idx="1483">
                        <c:v>74.3</c:v>
                      </c:pt>
                      <c:pt idx="1484">
                        <c:v>74.349999999999994</c:v>
                      </c:pt>
                      <c:pt idx="1485">
                        <c:v>74.400000000000006</c:v>
                      </c:pt>
                      <c:pt idx="1486">
                        <c:v>74.45</c:v>
                      </c:pt>
                      <c:pt idx="1487">
                        <c:v>74.5</c:v>
                      </c:pt>
                      <c:pt idx="1488">
                        <c:v>74.55</c:v>
                      </c:pt>
                      <c:pt idx="1489">
                        <c:v>74.599999999999994</c:v>
                      </c:pt>
                      <c:pt idx="1490">
                        <c:v>74.650000000000006</c:v>
                      </c:pt>
                      <c:pt idx="1491">
                        <c:v>74.7</c:v>
                      </c:pt>
                      <c:pt idx="1492">
                        <c:v>74.75</c:v>
                      </c:pt>
                      <c:pt idx="1493">
                        <c:v>74.8</c:v>
                      </c:pt>
                      <c:pt idx="1494">
                        <c:v>74.849999999999994</c:v>
                      </c:pt>
                      <c:pt idx="1495">
                        <c:v>74.900000000000006</c:v>
                      </c:pt>
                      <c:pt idx="1496">
                        <c:v>74.95</c:v>
                      </c:pt>
                      <c:pt idx="1497">
                        <c:v>75</c:v>
                      </c:pt>
                      <c:pt idx="1498">
                        <c:v>75.05</c:v>
                      </c:pt>
                      <c:pt idx="1499">
                        <c:v>75.099999999999994</c:v>
                      </c:pt>
                      <c:pt idx="1500">
                        <c:v>75.150000000000006</c:v>
                      </c:pt>
                      <c:pt idx="1501">
                        <c:v>75.2</c:v>
                      </c:pt>
                      <c:pt idx="1502">
                        <c:v>75.25</c:v>
                      </c:pt>
                      <c:pt idx="1503">
                        <c:v>75.3</c:v>
                      </c:pt>
                      <c:pt idx="1504">
                        <c:v>75.349999999999994</c:v>
                      </c:pt>
                      <c:pt idx="1505">
                        <c:v>75.400000000000006</c:v>
                      </c:pt>
                      <c:pt idx="1506">
                        <c:v>75.45</c:v>
                      </c:pt>
                      <c:pt idx="1507">
                        <c:v>75.5</c:v>
                      </c:pt>
                      <c:pt idx="1508">
                        <c:v>75.55</c:v>
                      </c:pt>
                      <c:pt idx="1509">
                        <c:v>75.599999999999994</c:v>
                      </c:pt>
                      <c:pt idx="1510">
                        <c:v>75.650000000000006</c:v>
                      </c:pt>
                      <c:pt idx="1511">
                        <c:v>75.7</c:v>
                      </c:pt>
                      <c:pt idx="1512">
                        <c:v>75.75</c:v>
                      </c:pt>
                      <c:pt idx="1513">
                        <c:v>75.8</c:v>
                      </c:pt>
                      <c:pt idx="1514">
                        <c:v>75.849999999999994</c:v>
                      </c:pt>
                      <c:pt idx="1515">
                        <c:v>75.900000000000006</c:v>
                      </c:pt>
                      <c:pt idx="1516">
                        <c:v>75.95</c:v>
                      </c:pt>
                      <c:pt idx="1517">
                        <c:v>76</c:v>
                      </c:pt>
                      <c:pt idx="1518">
                        <c:v>76.05</c:v>
                      </c:pt>
                      <c:pt idx="1519">
                        <c:v>76.099999999999994</c:v>
                      </c:pt>
                      <c:pt idx="1520">
                        <c:v>76.150000000000006</c:v>
                      </c:pt>
                      <c:pt idx="1521">
                        <c:v>76.2</c:v>
                      </c:pt>
                      <c:pt idx="1522">
                        <c:v>76.25</c:v>
                      </c:pt>
                      <c:pt idx="1523">
                        <c:v>76.3</c:v>
                      </c:pt>
                      <c:pt idx="1524">
                        <c:v>76.349999999999994</c:v>
                      </c:pt>
                      <c:pt idx="1525">
                        <c:v>76.400000000000006</c:v>
                      </c:pt>
                      <c:pt idx="1526">
                        <c:v>76.45</c:v>
                      </c:pt>
                      <c:pt idx="1527">
                        <c:v>76.5</c:v>
                      </c:pt>
                      <c:pt idx="1528">
                        <c:v>76.55</c:v>
                      </c:pt>
                      <c:pt idx="1529">
                        <c:v>76.599999999999994</c:v>
                      </c:pt>
                      <c:pt idx="1530">
                        <c:v>76.650000000000006</c:v>
                      </c:pt>
                      <c:pt idx="1531">
                        <c:v>76.7</c:v>
                      </c:pt>
                      <c:pt idx="1532">
                        <c:v>76.75</c:v>
                      </c:pt>
                      <c:pt idx="1533">
                        <c:v>76.8</c:v>
                      </c:pt>
                      <c:pt idx="1534">
                        <c:v>76.849999999999994</c:v>
                      </c:pt>
                      <c:pt idx="1535">
                        <c:v>76.900000000000006</c:v>
                      </c:pt>
                      <c:pt idx="1536">
                        <c:v>76.95</c:v>
                      </c:pt>
                      <c:pt idx="1537">
                        <c:v>77</c:v>
                      </c:pt>
                      <c:pt idx="1538">
                        <c:v>77.05</c:v>
                      </c:pt>
                      <c:pt idx="1539">
                        <c:v>77.099999999999994</c:v>
                      </c:pt>
                      <c:pt idx="1540">
                        <c:v>77.150000000000006</c:v>
                      </c:pt>
                      <c:pt idx="1541">
                        <c:v>77.2</c:v>
                      </c:pt>
                      <c:pt idx="1542">
                        <c:v>77.25</c:v>
                      </c:pt>
                      <c:pt idx="1543">
                        <c:v>77.3</c:v>
                      </c:pt>
                      <c:pt idx="1544">
                        <c:v>77.349999999999994</c:v>
                      </c:pt>
                      <c:pt idx="1545">
                        <c:v>77.400000000000006</c:v>
                      </c:pt>
                      <c:pt idx="1546">
                        <c:v>77.45</c:v>
                      </c:pt>
                      <c:pt idx="1547">
                        <c:v>77.5</c:v>
                      </c:pt>
                      <c:pt idx="1548">
                        <c:v>77.55</c:v>
                      </c:pt>
                      <c:pt idx="1549">
                        <c:v>77.599999999999994</c:v>
                      </c:pt>
                      <c:pt idx="1550">
                        <c:v>77.650000000000006</c:v>
                      </c:pt>
                      <c:pt idx="1551">
                        <c:v>77.7</c:v>
                      </c:pt>
                      <c:pt idx="1552">
                        <c:v>77.75</c:v>
                      </c:pt>
                      <c:pt idx="1553">
                        <c:v>77.8</c:v>
                      </c:pt>
                      <c:pt idx="1554">
                        <c:v>77.849999999999994</c:v>
                      </c:pt>
                      <c:pt idx="1555">
                        <c:v>77.900000000000006</c:v>
                      </c:pt>
                      <c:pt idx="1556">
                        <c:v>77.95</c:v>
                      </c:pt>
                      <c:pt idx="1557">
                        <c:v>78</c:v>
                      </c:pt>
                      <c:pt idx="1558">
                        <c:v>78.05</c:v>
                      </c:pt>
                      <c:pt idx="1559">
                        <c:v>78.099999999999994</c:v>
                      </c:pt>
                      <c:pt idx="1560">
                        <c:v>78.150000000000006</c:v>
                      </c:pt>
                      <c:pt idx="1561">
                        <c:v>78.2</c:v>
                      </c:pt>
                      <c:pt idx="1562">
                        <c:v>78.25</c:v>
                      </c:pt>
                      <c:pt idx="1563">
                        <c:v>78.3</c:v>
                      </c:pt>
                      <c:pt idx="1564">
                        <c:v>78.349999999999994</c:v>
                      </c:pt>
                      <c:pt idx="1565">
                        <c:v>78.400000000000006</c:v>
                      </c:pt>
                      <c:pt idx="1566">
                        <c:v>78.45</c:v>
                      </c:pt>
                      <c:pt idx="1567">
                        <c:v>78.5</c:v>
                      </c:pt>
                      <c:pt idx="1568">
                        <c:v>78.55</c:v>
                      </c:pt>
                      <c:pt idx="1569">
                        <c:v>78.599999999999994</c:v>
                      </c:pt>
                      <c:pt idx="1570">
                        <c:v>78.650000000000006</c:v>
                      </c:pt>
                      <c:pt idx="1571">
                        <c:v>78.7</c:v>
                      </c:pt>
                      <c:pt idx="1572">
                        <c:v>78.75</c:v>
                      </c:pt>
                      <c:pt idx="1573">
                        <c:v>78.8</c:v>
                      </c:pt>
                      <c:pt idx="1574">
                        <c:v>78.849999999999994</c:v>
                      </c:pt>
                      <c:pt idx="1575">
                        <c:v>78.900000000000006</c:v>
                      </c:pt>
                      <c:pt idx="1576">
                        <c:v>78.95</c:v>
                      </c:pt>
                      <c:pt idx="1577">
                        <c:v>79</c:v>
                      </c:pt>
                      <c:pt idx="1578">
                        <c:v>79.05</c:v>
                      </c:pt>
                      <c:pt idx="1579">
                        <c:v>79.099999999999994</c:v>
                      </c:pt>
                      <c:pt idx="1580">
                        <c:v>79.150000000000006</c:v>
                      </c:pt>
                      <c:pt idx="1581">
                        <c:v>79.2</c:v>
                      </c:pt>
                      <c:pt idx="1582">
                        <c:v>79.25</c:v>
                      </c:pt>
                      <c:pt idx="1583">
                        <c:v>79.3</c:v>
                      </c:pt>
                      <c:pt idx="1584">
                        <c:v>79.349999999999994</c:v>
                      </c:pt>
                      <c:pt idx="1585">
                        <c:v>79.400000000000006</c:v>
                      </c:pt>
                      <c:pt idx="1586">
                        <c:v>79.45</c:v>
                      </c:pt>
                      <c:pt idx="1587">
                        <c:v>79.5</c:v>
                      </c:pt>
                      <c:pt idx="1588">
                        <c:v>79.55</c:v>
                      </c:pt>
                      <c:pt idx="1589">
                        <c:v>79.599999999999994</c:v>
                      </c:pt>
                      <c:pt idx="1590">
                        <c:v>79.650000000000006</c:v>
                      </c:pt>
                      <c:pt idx="1591">
                        <c:v>79.7</c:v>
                      </c:pt>
                      <c:pt idx="1592">
                        <c:v>79.75</c:v>
                      </c:pt>
                      <c:pt idx="1593">
                        <c:v>79.8</c:v>
                      </c:pt>
                      <c:pt idx="1594">
                        <c:v>79.849999999999994</c:v>
                      </c:pt>
                      <c:pt idx="1595">
                        <c:v>79.900000000000006</c:v>
                      </c:pt>
                      <c:pt idx="1596">
                        <c:v>79.95</c:v>
                      </c:pt>
                      <c:pt idx="1597">
                        <c:v>80</c:v>
                      </c:pt>
                      <c:pt idx="1598">
                        <c:v>80.05</c:v>
                      </c:pt>
                      <c:pt idx="1599">
                        <c:v>80.099999999999994</c:v>
                      </c:pt>
                      <c:pt idx="1600">
                        <c:v>80.150000000000006</c:v>
                      </c:pt>
                      <c:pt idx="1601">
                        <c:v>80.2</c:v>
                      </c:pt>
                      <c:pt idx="1602">
                        <c:v>80.25</c:v>
                      </c:pt>
                      <c:pt idx="1603">
                        <c:v>80.3</c:v>
                      </c:pt>
                      <c:pt idx="1604">
                        <c:v>80.349999999999994</c:v>
                      </c:pt>
                      <c:pt idx="1605">
                        <c:v>80.400000000000006</c:v>
                      </c:pt>
                      <c:pt idx="1606">
                        <c:v>80.45</c:v>
                      </c:pt>
                      <c:pt idx="1607">
                        <c:v>80.5</c:v>
                      </c:pt>
                      <c:pt idx="1608">
                        <c:v>80.55</c:v>
                      </c:pt>
                      <c:pt idx="1609">
                        <c:v>80.599999999999994</c:v>
                      </c:pt>
                      <c:pt idx="1610">
                        <c:v>80.650000000000006</c:v>
                      </c:pt>
                      <c:pt idx="1611">
                        <c:v>80.7</c:v>
                      </c:pt>
                      <c:pt idx="1612">
                        <c:v>80.75</c:v>
                      </c:pt>
                      <c:pt idx="1613">
                        <c:v>80.8</c:v>
                      </c:pt>
                      <c:pt idx="1614">
                        <c:v>80.849999999999994</c:v>
                      </c:pt>
                      <c:pt idx="1615">
                        <c:v>80.900000000000006</c:v>
                      </c:pt>
                      <c:pt idx="1616">
                        <c:v>80.95</c:v>
                      </c:pt>
                      <c:pt idx="1617">
                        <c:v>81</c:v>
                      </c:pt>
                      <c:pt idx="1618">
                        <c:v>81.05</c:v>
                      </c:pt>
                      <c:pt idx="1619">
                        <c:v>81.099999999999994</c:v>
                      </c:pt>
                      <c:pt idx="1620">
                        <c:v>81.150000000000006</c:v>
                      </c:pt>
                      <c:pt idx="1621">
                        <c:v>81.2</c:v>
                      </c:pt>
                      <c:pt idx="1622">
                        <c:v>81.25</c:v>
                      </c:pt>
                      <c:pt idx="1623">
                        <c:v>81.3</c:v>
                      </c:pt>
                      <c:pt idx="1624">
                        <c:v>81.349999999999994</c:v>
                      </c:pt>
                      <c:pt idx="1625">
                        <c:v>81.400000000000006</c:v>
                      </c:pt>
                      <c:pt idx="1626">
                        <c:v>81.45</c:v>
                      </c:pt>
                      <c:pt idx="1627">
                        <c:v>81.5</c:v>
                      </c:pt>
                      <c:pt idx="1628">
                        <c:v>81.55</c:v>
                      </c:pt>
                      <c:pt idx="1629">
                        <c:v>81.599999999999994</c:v>
                      </c:pt>
                      <c:pt idx="1630">
                        <c:v>81.650000000000006</c:v>
                      </c:pt>
                      <c:pt idx="1631">
                        <c:v>81.7</c:v>
                      </c:pt>
                      <c:pt idx="1632">
                        <c:v>81.75</c:v>
                      </c:pt>
                      <c:pt idx="1633">
                        <c:v>81.8</c:v>
                      </c:pt>
                      <c:pt idx="1634">
                        <c:v>81.849999999999994</c:v>
                      </c:pt>
                      <c:pt idx="1635">
                        <c:v>81.900000000000006</c:v>
                      </c:pt>
                      <c:pt idx="1636">
                        <c:v>81.95</c:v>
                      </c:pt>
                      <c:pt idx="1637">
                        <c:v>82</c:v>
                      </c:pt>
                      <c:pt idx="1638">
                        <c:v>82.05</c:v>
                      </c:pt>
                      <c:pt idx="1639">
                        <c:v>82.1</c:v>
                      </c:pt>
                      <c:pt idx="1640">
                        <c:v>82.15</c:v>
                      </c:pt>
                      <c:pt idx="1641">
                        <c:v>82.2</c:v>
                      </c:pt>
                      <c:pt idx="1642">
                        <c:v>82.25</c:v>
                      </c:pt>
                      <c:pt idx="1643">
                        <c:v>82.3</c:v>
                      </c:pt>
                      <c:pt idx="1644">
                        <c:v>82.35</c:v>
                      </c:pt>
                      <c:pt idx="1645">
                        <c:v>82.4</c:v>
                      </c:pt>
                      <c:pt idx="1646">
                        <c:v>82.45</c:v>
                      </c:pt>
                      <c:pt idx="1647">
                        <c:v>82.5</c:v>
                      </c:pt>
                      <c:pt idx="1648">
                        <c:v>82.55</c:v>
                      </c:pt>
                      <c:pt idx="1649">
                        <c:v>82.6</c:v>
                      </c:pt>
                      <c:pt idx="1650">
                        <c:v>82.65</c:v>
                      </c:pt>
                      <c:pt idx="1651">
                        <c:v>82.7</c:v>
                      </c:pt>
                      <c:pt idx="1652">
                        <c:v>82.75</c:v>
                      </c:pt>
                      <c:pt idx="1653">
                        <c:v>82.8</c:v>
                      </c:pt>
                      <c:pt idx="1654">
                        <c:v>82.85</c:v>
                      </c:pt>
                      <c:pt idx="1655">
                        <c:v>82.9</c:v>
                      </c:pt>
                      <c:pt idx="1656">
                        <c:v>82.95</c:v>
                      </c:pt>
                      <c:pt idx="1657">
                        <c:v>83</c:v>
                      </c:pt>
                      <c:pt idx="1658">
                        <c:v>83.05</c:v>
                      </c:pt>
                      <c:pt idx="1659">
                        <c:v>83.1</c:v>
                      </c:pt>
                      <c:pt idx="1660">
                        <c:v>83.15</c:v>
                      </c:pt>
                      <c:pt idx="1661">
                        <c:v>83.2</c:v>
                      </c:pt>
                      <c:pt idx="1662">
                        <c:v>83.25</c:v>
                      </c:pt>
                      <c:pt idx="1663">
                        <c:v>83.3</c:v>
                      </c:pt>
                      <c:pt idx="1664">
                        <c:v>83.35</c:v>
                      </c:pt>
                      <c:pt idx="1665">
                        <c:v>83.4</c:v>
                      </c:pt>
                      <c:pt idx="1666">
                        <c:v>83.45</c:v>
                      </c:pt>
                      <c:pt idx="1667">
                        <c:v>83.5</c:v>
                      </c:pt>
                      <c:pt idx="1668">
                        <c:v>83.55</c:v>
                      </c:pt>
                      <c:pt idx="1669">
                        <c:v>83.6</c:v>
                      </c:pt>
                      <c:pt idx="1670">
                        <c:v>83.65</c:v>
                      </c:pt>
                      <c:pt idx="1671">
                        <c:v>83.7</c:v>
                      </c:pt>
                      <c:pt idx="1672">
                        <c:v>83.75</c:v>
                      </c:pt>
                      <c:pt idx="1673">
                        <c:v>83.8</c:v>
                      </c:pt>
                      <c:pt idx="1674">
                        <c:v>83.85</c:v>
                      </c:pt>
                      <c:pt idx="1675">
                        <c:v>83.9</c:v>
                      </c:pt>
                      <c:pt idx="1676">
                        <c:v>83.95</c:v>
                      </c:pt>
                      <c:pt idx="1677">
                        <c:v>84</c:v>
                      </c:pt>
                      <c:pt idx="1678">
                        <c:v>84.05</c:v>
                      </c:pt>
                      <c:pt idx="1679">
                        <c:v>84.1</c:v>
                      </c:pt>
                      <c:pt idx="1680">
                        <c:v>84.15</c:v>
                      </c:pt>
                      <c:pt idx="1681">
                        <c:v>84.2</c:v>
                      </c:pt>
                      <c:pt idx="1682">
                        <c:v>84.25</c:v>
                      </c:pt>
                      <c:pt idx="1683">
                        <c:v>84.3</c:v>
                      </c:pt>
                      <c:pt idx="1684">
                        <c:v>84.35</c:v>
                      </c:pt>
                      <c:pt idx="1685">
                        <c:v>84.4</c:v>
                      </c:pt>
                      <c:pt idx="1686">
                        <c:v>84.45</c:v>
                      </c:pt>
                      <c:pt idx="1687">
                        <c:v>84.5</c:v>
                      </c:pt>
                      <c:pt idx="1688">
                        <c:v>84.55</c:v>
                      </c:pt>
                      <c:pt idx="1689">
                        <c:v>84.6</c:v>
                      </c:pt>
                      <c:pt idx="1690">
                        <c:v>84.65</c:v>
                      </c:pt>
                      <c:pt idx="1691">
                        <c:v>84.7</c:v>
                      </c:pt>
                      <c:pt idx="1692">
                        <c:v>84.75</c:v>
                      </c:pt>
                      <c:pt idx="1693">
                        <c:v>84.8</c:v>
                      </c:pt>
                      <c:pt idx="1694">
                        <c:v>84.85</c:v>
                      </c:pt>
                      <c:pt idx="1695">
                        <c:v>84.9</c:v>
                      </c:pt>
                      <c:pt idx="1696">
                        <c:v>84.95</c:v>
                      </c:pt>
                      <c:pt idx="1697">
                        <c:v>85</c:v>
                      </c:pt>
                      <c:pt idx="1698">
                        <c:v>85.05</c:v>
                      </c:pt>
                      <c:pt idx="1699">
                        <c:v>85.1</c:v>
                      </c:pt>
                      <c:pt idx="1700">
                        <c:v>85.15</c:v>
                      </c:pt>
                      <c:pt idx="1701">
                        <c:v>85.2</c:v>
                      </c:pt>
                      <c:pt idx="1702">
                        <c:v>85.25</c:v>
                      </c:pt>
                      <c:pt idx="1703">
                        <c:v>85.3</c:v>
                      </c:pt>
                      <c:pt idx="1704">
                        <c:v>85.35</c:v>
                      </c:pt>
                      <c:pt idx="1705">
                        <c:v>85.4</c:v>
                      </c:pt>
                      <c:pt idx="1706">
                        <c:v>85.45</c:v>
                      </c:pt>
                      <c:pt idx="1707">
                        <c:v>85.5</c:v>
                      </c:pt>
                      <c:pt idx="1708">
                        <c:v>85.55</c:v>
                      </c:pt>
                      <c:pt idx="1709">
                        <c:v>85.6</c:v>
                      </c:pt>
                      <c:pt idx="1710">
                        <c:v>85.65</c:v>
                      </c:pt>
                      <c:pt idx="1711">
                        <c:v>85.7</c:v>
                      </c:pt>
                      <c:pt idx="1712">
                        <c:v>85.75</c:v>
                      </c:pt>
                      <c:pt idx="1713">
                        <c:v>85.8</c:v>
                      </c:pt>
                      <c:pt idx="1714">
                        <c:v>85.85</c:v>
                      </c:pt>
                      <c:pt idx="1715">
                        <c:v>85.9</c:v>
                      </c:pt>
                      <c:pt idx="1716">
                        <c:v>85.95</c:v>
                      </c:pt>
                      <c:pt idx="1717">
                        <c:v>86</c:v>
                      </c:pt>
                      <c:pt idx="1718">
                        <c:v>86.05</c:v>
                      </c:pt>
                      <c:pt idx="1719">
                        <c:v>86.1</c:v>
                      </c:pt>
                      <c:pt idx="1720">
                        <c:v>86.15</c:v>
                      </c:pt>
                      <c:pt idx="1721">
                        <c:v>86.2</c:v>
                      </c:pt>
                      <c:pt idx="1722">
                        <c:v>86.25</c:v>
                      </c:pt>
                      <c:pt idx="1723">
                        <c:v>86.3</c:v>
                      </c:pt>
                      <c:pt idx="1724">
                        <c:v>86.35</c:v>
                      </c:pt>
                      <c:pt idx="1725">
                        <c:v>86.4</c:v>
                      </c:pt>
                      <c:pt idx="1726">
                        <c:v>86.45</c:v>
                      </c:pt>
                      <c:pt idx="1727">
                        <c:v>86.5</c:v>
                      </c:pt>
                      <c:pt idx="1728">
                        <c:v>86.55</c:v>
                      </c:pt>
                      <c:pt idx="1729">
                        <c:v>86.6</c:v>
                      </c:pt>
                      <c:pt idx="1730">
                        <c:v>86.65</c:v>
                      </c:pt>
                      <c:pt idx="1731">
                        <c:v>86.7</c:v>
                      </c:pt>
                      <c:pt idx="1732">
                        <c:v>86.75</c:v>
                      </c:pt>
                      <c:pt idx="1733">
                        <c:v>86.8</c:v>
                      </c:pt>
                      <c:pt idx="1734">
                        <c:v>86.85</c:v>
                      </c:pt>
                      <c:pt idx="1735">
                        <c:v>86.9</c:v>
                      </c:pt>
                      <c:pt idx="1736">
                        <c:v>86.95</c:v>
                      </c:pt>
                      <c:pt idx="1737">
                        <c:v>87</c:v>
                      </c:pt>
                      <c:pt idx="1738">
                        <c:v>87.05</c:v>
                      </c:pt>
                      <c:pt idx="1739">
                        <c:v>87.1</c:v>
                      </c:pt>
                      <c:pt idx="1740">
                        <c:v>87.15</c:v>
                      </c:pt>
                      <c:pt idx="1741">
                        <c:v>87.2</c:v>
                      </c:pt>
                      <c:pt idx="1742">
                        <c:v>87.25</c:v>
                      </c:pt>
                      <c:pt idx="1743">
                        <c:v>87.3</c:v>
                      </c:pt>
                      <c:pt idx="1744">
                        <c:v>87.35</c:v>
                      </c:pt>
                      <c:pt idx="1745">
                        <c:v>87.4</c:v>
                      </c:pt>
                      <c:pt idx="1746">
                        <c:v>87.45</c:v>
                      </c:pt>
                      <c:pt idx="1747">
                        <c:v>87.5</c:v>
                      </c:pt>
                      <c:pt idx="1748">
                        <c:v>87.55</c:v>
                      </c:pt>
                      <c:pt idx="1749">
                        <c:v>87.6</c:v>
                      </c:pt>
                      <c:pt idx="1750">
                        <c:v>87.65</c:v>
                      </c:pt>
                      <c:pt idx="1751">
                        <c:v>87.7</c:v>
                      </c:pt>
                      <c:pt idx="1752">
                        <c:v>87.75</c:v>
                      </c:pt>
                      <c:pt idx="1753">
                        <c:v>87.8</c:v>
                      </c:pt>
                      <c:pt idx="1754">
                        <c:v>87.85</c:v>
                      </c:pt>
                      <c:pt idx="1755">
                        <c:v>87.9</c:v>
                      </c:pt>
                      <c:pt idx="1756">
                        <c:v>87.95</c:v>
                      </c:pt>
                      <c:pt idx="1757">
                        <c:v>88</c:v>
                      </c:pt>
                      <c:pt idx="1758">
                        <c:v>88.05</c:v>
                      </c:pt>
                      <c:pt idx="1759">
                        <c:v>88.1</c:v>
                      </c:pt>
                      <c:pt idx="1760">
                        <c:v>88.15</c:v>
                      </c:pt>
                      <c:pt idx="1761">
                        <c:v>88.2</c:v>
                      </c:pt>
                      <c:pt idx="1762">
                        <c:v>88.25</c:v>
                      </c:pt>
                      <c:pt idx="1763">
                        <c:v>88.3</c:v>
                      </c:pt>
                      <c:pt idx="1764">
                        <c:v>88.35</c:v>
                      </c:pt>
                      <c:pt idx="1765">
                        <c:v>88.4</c:v>
                      </c:pt>
                      <c:pt idx="1766">
                        <c:v>88.45</c:v>
                      </c:pt>
                      <c:pt idx="1767">
                        <c:v>88.5</c:v>
                      </c:pt>
                      <c:pt idx="1768">
                        <c:v>88.55</c:v>
                      </c:pt>
                      <c:pt idx="1769">
                        <c:v>88.6</c:v>
                      </c:pt>
                      <c:pt idx="1770">
                        <c:v>88.65</c:v>
                      </c:pt>
                      <c:pt idx="1771">
                        <c:v>88.7</c:v>
                      </c:pt>
                      <c:pt idx="1772">
                        <c:v>88.75</c:v>
                      </c:pt>
                      <c:pt idx="1773">
                        <c:v>88.8</c:v>
                      </c:pt>
                      <c:pt idx="1774">
                        <c:v>88.85</c:v>
                      </c:pt>
                      <c:pt idx="1775">
                        <c:v>88.9</c:v>
                      </c:pt>
                      <c:pt idx="1776">
                        <c:v>88.95</c:v>
                      </c:pt>
                      <c:pt idx="1777">
                        <c:v>89</c:v>
                      </c:pt>
                      <c:pt idx="1778">
                        <c:v>89.05</c:v>
                      </c:pt>
                      <c:pt idx="1779">
                        <c:v>89.1</c:v>
                      </c:pt>
                      <c:pt idx="1780">
                        <c:v>89.15</c:v>
                      </c:pt>
                      <c:pt idx="1781">
                        <c:v>89.2</c:v>
                      </c:pt>
                      <c:pt idx="1782">
                        <c:v>89.25</c:v>
                      </c:pt>
                      <c:pt idx="1783">
                        <c:v>89.3</c:v>
                      </c:pt>
                      <c:pt idx="1784">
                        <c:v>89.35</c:v>
                      </c:pt>
                      <c:pt idx="1785">
                        <c:v>89.4</c:v>
                      </c:pt>
                      <c:pt idx="1786">
                        <c:v>89.45</c:v>
                      </c:pt>
                      <c:pt idx="1787">
                        <c:v>89.5</c:v>
                      </c:pt>
                      <c:pt idx="1788">
                        <c:v>89.55</c:v>
                      </c:pt>
                      <c:pt idx="1789">
                        <c:v>89.6</c:v>
                      </c:pt>
                      <c:pt idx="1790">
                        <c:v>89.65</c:v>
                      </c:pt>
                      <c:pt idx="1791">
                        <c:v>89.7</c:v>
                      </c:pt>
                      <c:pt idx="1792">
                        <c:v>89.75</c:v>
                      </c:pt>
                      <c:pt idx="1793">
                        <c:v>89.8</c:v>
                      </c:pt>
                      <c:pt idx="1794">
                        <c:v>89.85</c:v>
                      </c:pt>
                      <c:pt idx="1795">
                        <c:v>89.9</c:v>
                      </c:pt>
                      <c:pt idx="1796">
                        <c:v>89.95</c:v>
                      </c:pt>
                      <c:pt idx="1797">
                        <c:v>90</c:v>
                      </c:pt>
                      <c:pt idx="1798">
                        <c:v>90.05</c:v>
                      </c:pt>
                      <c:pt idx="1799">
                        <c:v>90.1</c:v>
                      </c:pt>
                      <c:pt idx="1800">
                        <c:v>90.15</c:v>
                      </c:pt>
                      <c:pt idx="1801">
                        <c:v>90.2</c:v>
                      </c:pt>
                      <c:pt idx="1802">
                        <c:v>90.25</c:v>
                      </c:pt>
                      <c:pt idx="1803">
                        <c:v>90.3</c:v>
                      </c:pt>
                      <c:pt idx="1804">
                        <c:v>90.35</c:v>
                      </c:pt>
                      <c:pt idx="1805">
                        <c:v>90.4</c:v>
                      </c:pt>
                      <c:pt idx="1806">
                        <c:v>90.45</c:v>
                      </c:pt>
                      <c:pt idx="1807">
                        <c:v>90.5</c:v>
                      </c:pt>
                      <c:pt idx="1808">
                        <c:v>90.55</c:v>
                      </c:pt>
                      <c:pt idx="1809">
                        <c:v>90.6</c:v>
                      </c:pt>
                      <c:pt idx="1810">
                        <c:v>90.65</c:v>
                      </c:pt>
                      <c:pt idx="1811">
                        <c:v>90.7</c:v>
                      </c:pt>
                      <c:pt idx="1812">
                        <c:v>90.75</c:v>
                      </c:pt>
                      <c:pt idx="1813">
                        <c:v>90.8</c:v>
                      </c:pt>
                      <c:pt idx="1814">
                        <c:v>90.85</c:v>
                      </c:pt>
                      <c:pt idx="1815">
                        <c:v>90.9</c:v>
                      </c:pt>
                      <c:pt idx="1816">
                        <c:v>90.95</c:v>
                      </c:pt>
                      <c:pt idx="1817">
                        <c:v>91</c:v>
                      </c:pt>
                      <c:pt idx="1818">
                        <c:v>91.05</c:v>
                      </c:pt>
                      <c:pt idx="1819">
                        <c:v>91.1</c:v>
                      </c:pt>
                      <c:pt idx="1820">
                        <c:v>91.15</c:v>
                      </c:pt>
                      <c:pt idx="1821">
                        <c:v>91.2</c:v>
                      </c:pt>
                      <c:pt idx="1822">
                        <c:v>91.25</c:v>
                      </c:pt>
                      <c:pt idx="1823">
                        <c:v>91.3</c:v>
                      </c:pt>
                      <c:pt idx="1824">
                        <c:v>91.35</c:v>
                      </c:pt>
                      <c:pt idx="1825">
                        <c:v>91.4</c:v>
                      </c:pt>
                      <c:pt idx="1826">
                        <c:v>91.45</c:v>
                      </c:pt>
                      <c:pt idx="1827">
                        <c:v>91.5</c:v>
                      </c:pt>
                      <c:pt idx="1828">
                        <c:v>91.55</c:v>
                      </c:pt>
                      <c:pt idx="1829">
                        <c:v>91.6</c:v>
                      </c:pt>
                      <c:pt idx="1830">
                        <c:v>91.65</c:v>
                      </c:pt>
                      <c:pt idx="1831">
                        <c:v>91.7</c:v>
                      </c:pt>
                      <c:pt idx="1832">
                        <c:v>91.75</c:v>
                      </c:pt>
                      <c:pt idx="1833">
                        <c:v>91.8</c:v>
                      </c:pt>
                      <c:pt idx="1834">
                        <c:v>91.85</c:v>
                      </c:pt>
                      <c:pt idx="1835">
                        <c:v>91.9</c:v>
                      </c:pt>
                      <c:pt idx="1836">
                        <c:v>91.95</c:v>
                      </c:pt>
                      <c:pt idx="1837">
                        <c:v>92</c:v>
                      </c:pt>
                      <c:pt idx="1838">
                        <c:v>92.05</c:v>
                      </c:pt>
                      <c:pt idx="1839">
                        <c:v>92.1</c:v>
                      </c:pt>
                      <c:pt idx="1840">
                        <c:v>92.15</c:v>
                      </c:pt>
                      <c:pt idx="1841">
                        <c:v>92.2</c:v>
                      </c:pt>
                      <c:pt idx="1842">
                        <c:v>92.25</c:v>
                      </c:pt>
                      <c:pt idx="1843">
                        <c:v>92.3</c:v>
                      </c:pt>
                      <c:pt idx="1844">
                        <c:v>92.35</c:v>
                      </c:pt>
                      <c:pt idx="1845">
                        <c:v>92.4</c:v>
                      </c:pt>
                      <c:pt idx="1846">
                        <c:v>92.45</c:v>
                      </c:pt>
                      <c:pt idx="1847">
                        <c:v>92.5</c:v>
                      </c:pt>
                      <c:pt idx="1848">
                        <c:v>92.55</c:v>
                      </c:pt>
                      <c:pt idx="1849">
                        <c:v>92.6</c:v>
                      </c:pt>
                      <c:pt idx="1850">
                        <c:v>92.65</c:v>
                      </c:pt>
                      <c:pt idx="1851">
                        <c:v>92.7</c:v>
                      </c:pt>
                      <c:pt idx="1852">
                        <c:v>92.75</c:v>
                      </c:pt>
                      <c:pt idx="1853">
                        <c:v>92.8</c:v>
                      </c:pt>
                      <c:pt idx="1854">
                        <c:v>92.85</c:v>
                      </c:pt>
                      <c:pt idx="1855">
                        <c:v>92.9</c:v>
                      </c:pt>
                      <c:pt idx="1856">
                        <c:v>92.95</c:v>
                      </c:pt>
                      <c:pt idx="1857">
                        <c:v>93</c:v>
                      </c:pt>
                      <c:pt idx="1858">
                        <c:v>93.05</c:v>
                      </c:pt>
                      <c:pt idx="1859">
                        <c:v>93.1</c:v>
                      </c:pt>
                      <c:pt idx="1860">
                        <c:v>93.15</c:v>
                      </c:pt>
                      <c:pt idx="1861">
                        <c:v>93.2</c:v>
                      </c:pt>
                      <c:pt idx="1862">
                        <c:v>93.25</c:v>
                      </c:pt>
                      <c:pt idx="1863">
                        <c:v>93.3</c:v>
                      </c:pt>
                      <c:pt idx="1864">
                        <c:v>93.35</c:v>
                      </c:pt>
                      <c:pt idx="1865">
                        <c:v>93.4</c:v>
                      </c:pt>
                      <c:pt idx="1866">
                        <c:v>93.45</c:v>
                      </c:pt>
                      <c:pt idx="1867">
                        <c:v>93.5</c:v>
                      </c:pt>
                      <c:pt idx="1868">
                        <c:v>93.55</c:v>
                      </c:pt>
                      <c:pt idx="1869">
                        <c:v>93.6</c:v>
                      </c:pt>
                      <c:pt idx="1870">
                        <c:v>93.65</c:v>
                      </c:pt>
                      <c:pt idx="1871">
                        <c:v>93.7</c:v>
                      </c:pt>
                      <c:pt idx="1872">
                        <c:v>93.75</c:v>
                      </c:pt>
                      <c:pt idx="1873">
                        <c:v>93.8</c:v>
                      </c:pt>
                      <c:pt idx="1874">
                        <c:v>93.85</c:v>
                      </c:pt>
                      <c:pt idx="1875">
                        <c:v>93.9</c:v>
                      </c:pt>
                      <c:pt idx="1876">
                        <c:v>93.95</c:v>
                      </c:pt>
                      <c:pt idx="1877">
                        <c:v>94</c:v>
                      </c:pt>
                      <c:pt idx="1878">
                        <c:v>94.05</c:v>
                      </c:pt>
                      <c:pt idx="1879">
                        <c:v>94.1</c:v>
                      </c:pt>
                      <c:pt idx="1880">
                        <c:v>94.15</c:v>
                      </c:pt>
                      <c:pt idx="1881">
                        <c:v>94.2</c:v>
                      </c:pt>
                      <c:pt idx="1882">
                        <c:v>94.25</c:v>
                      </c:pt>
                      <c:pt idx="1883">
                        <c:v>94.3</c:v>
                      </c:pt>
                      <c:pt idx="1884">
                        <c:v>94.35</c:v>
                      </c:pt>
                      <c:pt idx="1885">
                        <c:v>94.4</c:v>
                      </c:pt>
                      <c:pt idx="1886">
                        <c:v>94.45</c:v>
                      </c:pt>
                      <c:pt idx="1887">
                        <c:v>94.5</c:v>
                      </c:pt>
                      <c:pt idx="1888">
                        <c:v>94.55</c:v>
                      </c:pt>
                      <c:pt idx="1889">
                        <c:v>94.6</c:v>
                      </c:pt>
                      <c:pt idx="1890">
                        <c:v>94.65</c:v>
                      </c:pt>
                      <c:pt idx="1891">
                        <c:v>94.7</c:v>
                      </c:pt>
                      <c:pt idx="1892">
                        <c:v>94.75</c:v>
                      </c:pt>
                      <c:pt idx="1893">
                        <c:v>94.8</c:v>
                      </c:pt>
                      <c:pt idx="1894">
                        <c:v>94.85</c:v>
                      </c:pt>
                      <c:pt idx="1895">
                        <c:v>94.9</c:v>
                      </c:pt>
                      <c:pt idx="1896">
                        <c:v>94.95</c:v>
                      </c:pt>
                      <c:pt idx="1897">
                        <c:v>95</c:v>
                      </c:pt>
                      <c:pt idx="1898">
                        <c:v>95.05</c:v>
                      </c:pt>
                      <c:pt idx="1899">
                        <c:v>95.1</c:v>
                      </c:pt>
                      <c:pt idx="1900">
                        <c:v>95.15</c:v>
                      </c:pt>
                      <c:pt idx="1901">
                        <c:v>95.2</c:v>
                      </c:pt>
                      <c:pt idx="1902">
                        <c:v>95.25</c:v>
                      </c:pt>
                      <c:pt idx="1903">
                        <c:v>95.3</c:v>
                      </c:pt>
                      <c:pt idx="1904">
                        <c:v>95.35</c:v>
                      </c:pt>
                      <c:pt idx="1905">
                        <c:v>95.4</c:v>
                      </c:pt>
                      <c:pt idx="1906">
                        <c:v>95.45</c:v>
                      </c:pt>
                      <c:pt idx="1907">
                        <c:v>95.5</c:v>
                      </c:pt>
                      <c:pt idx="1908">
                        <c:v>95.55</c:v>
                      </c:pt>
                      <c:pt idx="1909">
                        <c:v>95.6</c:v>
                      </c:pt>
                      <c:pt idx="1910">
                        <c:v>95.65</c:v>
                      </c:pt>
                      <c:pt idx="1911">
                        <c:v>95.7</c:v>
                      </c:pt>
                      <c:pt idx="1912">
                        <c:v>95.75</c:v>
                      </c:pt>
                      <c:pt idx="1913">
                        <c:v>95.8</c:v>
                      </c:pt>
                      <c:pt idx="1914">
                        <c:v>95.85</c:v>
                      </c:pt>
                      <c:pt idx="1915">
                        <c:v>95.9</c:v>
                      </c:pt>
                      <c:pt idx="1916">
                        <c:v>95.95</c:v>
                      </c:pt>
                      <c:pt idx="1917">
                        <c:v>96</c:v>
                      </c:pt>
                      <c:pt idx="1918">
                        <c:v>96.05</c:v>
                      </c:pt>
                      <c:pt idx="1919">
                        <c:v>96.1</c:v>
                      </c:pt>
                      <c:pt idx="1920">
                        <c:v>96.15</c:v>
                      </c:pt>
                      <c:pt idx="1921">
                        <c:v>96.2</c:v>
                      </c:pt>
                      <c:pt idx="1922">
                        <c:v>96.25</c:v>
                      </c:pt>
                      <c:pt idx="1923">
                        <c:v>96.3</c:v>
                      </c:pt>
                      <c:pt idx="1924">
                        <c:v>96.35</c:v>
                      </c:pt>
                      <c:pt idx="1925">
                        <c:v>96.4</c:v>
                      </c:pt>
                      <c:pt idx="1926">
                        <c:v>96.45</c:v>
                      </c:pt>
                      <c:pt idx="1927">
                        <c:v>96.5</c:v>
                      </c:pt>
                      <c:pt idx="1928">
                        <c:v>96.55</c:v>
                      </c:pt>
                      <c:pt idx="1929">
                        <c:v>96.6</c:v>
                      </c:pt>
                      <c:pt idx="1930">
                        <c:v>96.65</c:v>
                      </c:pt>
                      <c:pt idx="1931">
                        <c:v>96.7</c:v>
                      </c:pt>
                      <c:pt idx="1932">
                        <c:v>96.75</c:v>
                      </c:pt>
                      <c:pt idx="1933">
                        <c:v>96.8</c:v>
                      </c:pt>
                      <c:pt idx="1934">
                        <c:v>96.85</c:v>
                      </c:pt>
                      <c:pt idx="1935">
                        <c:v>96.9</c:v>
                      </c:pt>
                      <c:pt idx="1936">
                        <c:v>96.95</c:v>
                      </c:pt>
                      <c:pt idx="1937">
                        <c:v>97</c:v>
                      </c:pt>
                      <c:pt idx="1938">
                        <c:v>97.05</c:v>
                      </c:pt>
                      <c:pt idx="1939">
                        <c:v>97.1</c:v>
                      </c:pt>
                      <c:pt idx="1940">
                        <c:v>97.15</c:v>
                      </c:pt>
                      <c:pt idx="1941">
                        <c:v>97.2</c:v>
                      </c:pt>
                      <c:pt idx="1942">
                        <c:v>97.25</c:v>
                      </c:pt>
                      <c:pt idx="1943">
                        <c:v>97.3</c:v>
                      </c:pt>
                      <c:pt idx="1944">
                        <c:v>97.35</c:v>
                      </c:pt>
                      <c:pt idx="1945">
                        <c:v>97.4</c:v>
                      </c:pt>
                      <c:pt idx="1946">
                        <c:v>97.45</c:v>
                      </c:pt>
                      <c:pt idx="1947">
                        <c:v>97.5</c:v>
                      </c:pt>
                      <c:pt idx="1948">
                        <c:v>97.55</c:v>
                      </c:pt>
                      <c:pt idx="1949">
                        <c:v>97.6</c:v>
                      </c:pt>
                      <c:pt idx="1950">
                        <c:v>97.65</c:v>
                      </c:pt>
                      <c:pt idx="1951">
                        <c:v>97.7</c:v>
                      </c:pt>
                      <c:pt idx="1952">
                        <c:v>97.75</c:v>
                      </c:pt>
                      <c:pt idx="1953">
                        <c:v>97.8</c:v>
                      </c:pt>
                      <c:pt idx="1954">
                        <c:v>97.85</c:v>
                      </c:pt>
                      <c:pt idx="1955">
                        <c:v>97.9</c:v>
                      </c:pt>
                      <c:pt idx="1956">
                        <c:v>97.95</c:v>
                      </c:pt>
                      <c:pt idx="1957">
                        <c:v>98</c:v>
                      </c:pt>
                      <c:pt idx="1958">
                        <c:v>98.05</c:v>
                      </c:pt>
                      <c:pt idx="1959">
                        <c:v>98.1</c:v>
                      </c:pt>
                      <c:pt idx="1960">
                        <c:v>98.15</c:v>
                      </c:pt>
                      <c:pt idx="1961">
                        <c:v>98.2</c:v>
                      </c:pt>
                      <c:pt idx="1962">
                        <c:v>98.25</c:v>
                      </c:pt>
                      <c:pt idx="1963">
                        <c:v>98.3</c:v>
                      </c:pt>
                      <c:pt idx="1964">
                        <c:v>98.35</c:v>
                      </c:pt>
                      <c:pt idx="1965">
                        <c:v>98.4</c:v>
                      </c:pt>
                      <c:pt idx="1966">
                        <c:v>98.45</c:v>
                      </c:pt>
                      <c:pt idx="1967">
                        <c:v>98.5</c:v>
                      </c:pt>
                      <c:pt idx="1968">
                        <c:v>98.55</c:v>
                      </c:pt>
                      <c:pt idx="1969">
                        <c:v>98.6</c:v>
                      </c:pt>
                      <c:pt idx="1970">
                        <c:v>98.65</c:v>
                      </c:pt>
                      <c:pt idx="1971">
                        <c:v>98.7</c:v>
                      </c:pt>
                      <c:pt idx="1972">
                        <c:v>98.75</c:v>
                      </c:pt>
                      <c:pt idx="1973">
                        <c:v>98.8</c:v>
                      </c:pt>
                      <c:pt idx="1974">
                        <c:v>98.85</c:v>
                      </c:pt>
                      <c:pt idx="1975">
                        <c:v>98.9</c:v>
                      </c:pt>
                      <c:pt idx="1976">
                        <c:v>98.95</c:v>
                      </c:pt>
                      <c:pt idx="1977">
                        <c:v>99</c:v>
                      </c:pt>
                      <c:pt idx="1978">
                        <c:v>99.05</c:v>
                      </c:pt>
                      <c:pt idx="1979">
                        <c:v>99.1</c:v>
                      </c:pt>
                      <c:pt idx="1980">
                        <c:v>99.15</c:v>
                      </c:pt>
                      <c:pt idx="1981">
                        <c:v>99.2</c:v>
                      </c:pt>
                      <c:pt idx="1982">
                        <c:v>99.25</c:v>
                      </c:pt>
                      <c:pt idx="1983">
                        <c:v>99.3</c:v>
                      </c:pt>
                      <c:pt idx="1984">
                        <c:v>99.35</c:v>
                      </c:pt>
                      <c:pt idx="1985">
                        <c:v>99.4</c:v>
                      </c:pt>
                      <c:pt idx="1986">
                        <c:v>99.45</c:v>
                      </c:pt>
                      <c:pt idx="1987">
                        <c:v>99.5</c:v>
                      </c:pt>
                      <c:pt idx="1988">
                        <c:v>99.55</c:v>
                      </c:pt>
                      <c:pt idx="1989">
                        <c:v>99.6</c:v>
                      </c:pt>
                      <c:pt idx="1990">
                        <c:v>99.65</c:v>
                      </c:pt>
                      <c:pt idx="1991">
                        <c:v>99.7</c:v>
                      </c:pt>
                      <c:pt idx="1992">
                        <c:v>99.75</c:v>
                      </c:pt>
                      <c:pt idx="1993">
                        <c:v>99.8</c:v>
                      </c:pt>
                      <c:pt idx="1994">
                        <c:v>99.85</c:v>
                      </c:pt>
                      <c:pt idx="1995">
                        <c:v>99.9</c:v>
                      </c:pt>
                      <c:pt idx="1996">
                        <c:v>99.95</c:v>
                      </c:pt>
                      <c:pt idx="1997">
                        <c:v>100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Значения!$N$5:$N$2002</c15:sqref>
                        </c15:formulaRef>
                      </c:ext>
                    </c:extLst>
                    <c:numCache>
                      <c:formatCode>0.00E+00</c:formatCode>
                      <c:ptCount val="1998"/>
                      <c:pt idx="0">
                        <c:v>8.8918100309999997E-12</c:v>
                      </c:pt>
                      <c:pt idx="1">
                        <c:v>8.9184519139999993E-12</c:v>
                      </c:pt>
                      <c:pt idx="2">
                        <c:v>8.6893044839999992E-12</c:v>
                      </c:pt>
                      <c:pt idx="3">
                        <c:v>7.3057454179999992E-12</c:v>
                      </c:pt>
                      <c:pt idx="4">
                        <c:v>8.7972016820000005E-12</c:v>
                      </c:pt>
                      <c:pt idx="5">
                        <c:v>9.1996028850000002E-12</c:v>
                      </c:pt>
                      <c:pt idx="6">
                        <c:v>5.3168493909999998E-12</c:v>
                      </c:pt>
                      <c:pt idx="7">
                        <c:v>5.6459758739999998E-12</c:v>
                      </c:pt>
                      <c:pt idx="8">
                        <c:v>5.488667246E-12</c:v>
                      </c:pt>
                      <c:pt idx="9">
                        <c:v>5.2693526629999999E-12</c:v>
                      </c:pt>
                      <c:pt idx="10">
                        <c:v>2.971180593E-12</c:v>
                      </c:pt>
                      <c:pt idx="11">
                        <c:v>6.9963154190000002E-12</c:v>
                      </c:pt>
                      <c:pt idx="12">
                        <c:v>5.8707383570000001E-12</c:v>
                      </c:pt>
                      <c:pt idx="13">
                        <c:v>7.3281892709999998E-12</c:v>
                      </c:pt>
                      <c:pt idx="14">
                        <c:v>7.1702630810000002E-12</c:v>
                      </c:pt>
                      <c:pt idx="15">
                        <c:v>7.1858539079999997E-12</c:v>
                      </c:pt>
                      <c:pt idx="16">
                        <c:v>5.1525207709999998E-11</c:v>
                      </c:pt>
                      <c:pt idx="17">
                        <c:v>1.173145608E-10</c:v>
                      </c:pt>
                      <c:pt idx="18">
                        <c:v>1.9466152300000001E-10</c:v>
                      </c:pt>
                      <c:pt idx="19">
                        <c:v>2.6318935920000002E-10</c:v>
                      </c:pt>
                      <c:pt idx="20">
                        <c:v>2.2253084099999999E-10</c:v>
                      </c:pt>
                      <c:pt idx="21">
                        <c:v>1.713221925E-10</c:v>
                      </c:pt>
                      <c:pt idx="22">
                        <c:v>1.38357506E-10</c:v>
                      </c:pt>
                      <c:pt idx="23">
                        <c:v>4.0887564169999998E-11</c:v>
                      </c:pt>
                      <c:pt idx="24">
                        <c:v>8.6617822289999994E-12</c:v>
                      </c:pt>
                      <c:pt idx="25">
                        <c:v>5.5623895250000002E-12</c:v>
                      </c:pt>
                      <c:pt idx="26">
                        <c:v>1.05185461E-11</c:v>
                      </c:pt>
                      <c:pt idx="27">
                        <c:v>1.002675547E-11</c:v>
                      </c:pt>
                      <c:pt idx="28">
                        <c:v>1.4578767009999998E-11</c:v>
                      </c:pt>
                      <c:pt idx="29">
                        <c:v>2.7724872739999999E-11</c:v>
                      </c:pt>
                      <c:pt idx="30">
                        <c:v>4.5217111310000003E-11</c:v>
                      </c:pt>
                      <c:pt idx="31">
                        <c:v>6.5339539329999999E-11</c:v>
                      </c:pt>
                      <c:pt idx="32">
                        <c:v>5.3743332010000001E-10</c:v>
                      </c:pt>
                      <c:pt idx="33">
                        <c:v>2.6042894509999999E-9</c:v>
                      </c:pt>
                      <c:pt idx="34">
                        <c:v>5.3422684050000002E-9</c:v>
                      </c:pt>
                      <c:pt idx="35">
                        <c:v>7.3328703110000002E-9</c:v>
                      </c:pt>
                      <c:pt idx="36">
                        <c:v>8.9227327750000003E-9</c:v>
                      </c:pt>
                      <c:pt idx="37">
                        <c:v>1.046702103E-8</c:v>
                      </c:pt>
                      <c:pt idx="38">
                        <c:v>1.1321549920000001E-8</c:v>
                      </c:pt>
                      <c:pt idx="39">
                        <c:v>1.136475891E-8</c:v>
                      </c:pt>
                      <c:pt idx="40">
                        <c:v>1.1355082209999999E-8</c:v>
                      </c:pt>
                      <c:pt idx="41">
                        <c:v>1.0537832830000001E-8</c:v>
                      </c:pt>
                      <c:pt idx="42">
                        <c:v>1.055009147E-8</c:v>
                      </c:pt>
                      <c:pt idx="43">
                        <c:v>1.0382313679999999E-8</c:v>
                      </c:pt>
                      <c:pt idx="44">
                        <c:v>9.3713179440000004E-9</c:v>
                      </c:pt>
                      <c:pt idx="45">
                        <c:v>8.2124946840000008E-9</c:v>
                      </c:pt>
                      <c:pt idx="46">
                        <c:v>6.3787402029999999E-9</c:v>
                      </c:pt>
                      <c:pt idx="47">
                        <c:v>3.0680715749999998E-9</c:v>
                      </c:pt>
                      <c:pt idx="48">
                        <c:v>1.4841262940000001E-10</c:v>
                      </c:pt>
                      <c:pt idx="49">
                        <c:v>4.5010414670000003E-12</c:v>
                      </c:pt>
                      <c:pt idx="50">
                        <c:v>1.1214707549999999E-12</c:v>
                      </c:pt>
                      <c:pt idx="51">
                        <c:v>1.556255667E-13</c:v>
                      </c:pt>
                      <c:pt idx="52">
                        <c:v>1.452371752E-13</c:v>
                      </c:pt>
                      <c:pt idx="53">
                        <c:v>3.242174866E-13</c:v>
                      </c:pt>
                      <c:pt idx="54">
                        <c:v>4.6761775220000003E-13</c:v>
                      </c:pt>
                      <c:pt idx="55">
                        <c:v>8.3800430789999997E-13</c:v>
                      </c:pt>
                      <c:pt idx="56">
                        <c:v>4.1416297470000003E-12</c:v>
                      </c:pt>
                      <c:pt idx="57">
                        <c:v>1.176052528E-12</c:v>
                      </c:pt>
                      <c:pt idx="58">
                        <c:v>2.1112263409999999E-12</c:v>
                      </c:pt>
                      <c:pt idx="59">
                        <c:v>4.2878556609999998E-12</c:v>
                      </c:pt>
                      <c:pt idx="60">
                        <c:v>2.6602380240000001E-13</c:v>
                      </c:pt>
                      <c:pt idx="61">
                        <c:v>2.8256503039999998E-12</c:v>
                      </c:pt>
                      <c:pt idx="62">
                        <c:v>3.0622991119999999E-12</c:v>
                      </c:pt>
                      <c:pt idx="63">
                        <c:v>2.594465441E-12</c:v>
                      </c:pt>
                      <c:pt idx="64">
                        <c:v>5.3651172050000003E-12</c:v>
                      </c:pt>
                      <c:pt idx="65">
                        <c:v>2.9648982920000001E-12</c:v>
                      </c:pt>
                      <c:pt idx="66">
                        <c:v>1.4108646980000001E-12</c:v>
                      </c:pt>
                      <c:pt idx="67">
                        <c:v>8.9045584060000005E-13</c:v>
                      </c:pt>
                      <c:pt idx="68">
                        <c:v>1.4860996549999999E-12</c:v>
                      </c:pt>
                      <c:pt idx="69">
                        <c:v>4.9999999119999999E-15</c:v>
                      </c:pt>
                      <c:pt idx="70">
                        <c:v>3.5914912539999998E-13</c:v>
                      </c:pt>
                      <c:pt idx="71">
                        <c:v>2.8976430629999998E-13</c:v>
                      </c:pt>
                      <c:pt idx="72">
                        <c:v>4.9999999119999999E-15</c:v>
                      </c:pt>
                      <c:pt idx="73">
                        <c:v>9.2294856650000007E-13</c:v>
                      </c:pt>
                      <c:pt idx="74">
                        <c:v>4.9999999119999999E-15</c:v>
                      </c:pt>
                      <c:pt idx="75">
                        <c:v>4.6229236800000002E-13</c:v>
                      </c:pt>
                      <c:pt idx="76">
                        <c:v>2.099756458E-13</c:v>
                      </c:pt>
                      <c:pt idx="77">
                        <c:v>4.9999999119999999E-15</c:v>
                      </c:pt>
                      <c:pt idx="78">
                        <c:v>5.1006676099999996E-13</c:v>
                      </c:pt>
                      <c:pt idx="79">
                        <c:v>2.9143142980000002E-13</c:v>
                      </c:pt>
                      <c:pt idx="80">
                        <c:v>4.9999999119999999E-15</c:v>
                      </c:pt>
                      <c:pt idx="81">
                        <c:v>3.6330140289999999E-13</c:v>
                      </c:pt>
                      <c:pt idx="82">
                        <c:v>9.1401105429999992E-13</c:v>
                      </c:pt>
                      <c:pt idx="83">
                        <c:v>4.9999999119999999E-15</c:v>
                      </c:pt>
                      <c:pt idx="84">
                        <c:v>4.9999999119999999E-15</c:v>
                      </c:pt>
                      <c:pt idx="85">
                        <c:v>9.2338002479999994E-14</c:v>
                      </c:pt>
                      <c:pt idx="86">
                        <c:v>1.1248199100000001E-13</c:v>
                      </c:pt>
                      <c:pt idx="87">
                        <c:v>3.9406536840000002E-13</c:v>
                      </c:pt>
                      <c:pt idx="88">
                        <c:v>4.9999999119999999E-15</c:v>
                      </c:pt>
                      <c:pt idx="89">
                        <c:v>4.9999999119999999E-15</c:v>
                      </c:pt>
                      <c:pt idx="90">
                        <c:v>3.4672308429999998E-13</c:v>
                      </c:pt>
                      <c:pt idx="91">
                        <c:v>4.9999999119999999E-15</c:v>
                      </c:pt>
                      <c:pt idx="92">
                        <c:v>4.9999999119999999E-15</c:v>
                      </c:pt>
                      <c:pt idx="93">
                        <c:v>1.987074242E-13</c:v>
                      </c:pt>
                      <c:pt idx="94">
                        <c:v>6.395125857E-14</c:v>
                      </c:pt>
                      <c:pt idx="95">
                        <c:v>1.134390162E-13</c:v>
                      </c:pt>
                      <c:pt idx="96">
                        <c:v>4.9999999119999999E-15</c:v>
                      </c:pt>
                      <c:pt idx="97">
                        <c:v>3.242174866E-13</c:v>
                      </c:pt>
                      <c:pt idx="98">
                        <c:v>4.9999999119999999E-15</c:v>
                      </c:pt>
                      <c:pt idx="99">
                        <c:v>5.226316884E-13</c:v>
                      </c:pt>
                      <c:pt idx="100">
                        <c:v>4.9999999119999999E-15</c:v>
                      </c:pt>
                      <c:pt idx="101">
                        <c:v>7.6608722619999995E-14</c:v>
                      </c:pt>
                      <c:pt idx="102">
                        <c:v>4.9999999119999999E-15</c:v>
                      </c:pt>
                      <c:pt idx="103">
                        <c:v>4.2657349009999998E-13</c:v>
                      </c:pt>
                      <c:pt idx="104">
                        <c:v>9.987046997E-15</c:v>
                      </c:pt>
                      <c:pt idx="105">
                        <c:v>4.9999999119999999E-15</c:v>
                      </c:pt>
                      <c:pt idx="106">
                        <c:v>4.9999999119999999E-15</c:v>
                      </c:pt>
                      <c:pt idx="107">
                        <c:v>4.9999999119999999E-15</c:v>
                      </c:pt>
                      <c:pt idx="108">
                        <c:v>4.9999999119999999E-15</c:v>
                      </c:pt>
                      <c:pt idx="109">
                        <c:v>4.9999999119999999E-15</c:v>
                      </c:pt>
                      <c:pt idx="110">
                        <c:v>4.9999999119999999E-15</c:v>
                      </c:pt>
                      <c:pt idx="111">
                        <c:v>4.9999999119999999E-15</c:v>
                      </c:pt>
                      <c:pt idx="112">
                        <c:v>4.9999999119999999E-15</c:v>
                      </c:pt>
                      <c:pt idx="113">
                        <c:v>4.6025482689999998E-13</c:v>
                      </c:pt>
                      <c:pt idx="114">
                        <c:v>4.9999999119999999E-15</c:v>
                      </c:pt>
                      <c:pt idx="115">
                        <c:v>4.9999999119999999E-15</c:v>
                      </c:pt>
                      <c:pt idx="116">
                        <c:v>4.9999999119999999E-15</c:v>
                      </c:pt>
                      <c:pt idx="117">
                        <c:v>4.9999999119999999E-15</c:v>
                      </c:pt>
                      <c:pt idx="118">
                        <c:v>2.8019399949999999E-13</c:v>
                      </c:pt>
                      <c:pt idx="119">
                        <c:v>6.9904948800000003E-13</c:v>
                      </c:pt>
                      <c:pt idx="120">
                        <c:v>4.9999999119999999E-15</c:v>
                      </c:pt>
                      <c:pt idx="121">
                        <c:v>5.2176719980000001E-13</c:v>
                      </c:pt>
                      <c:pt idx="122">
                        <c:v>3.7790381720000002E-13</c:v>
                      </c:pt>
                      <c:pt idx="123">
                        <c:v>1.116716745E-12</c:v>
                      </c:pt>
                      <c:pt idx="124">
                        <c:v>4.9999999119999999E-15</c:v>
                      </c:pt>
                      <c:pt idx="125">
                        <c:v>2.7107135979999999E-13</c:v>
                      </c:pt>
                      <c:pt idx="126">
                        <c:v>4.9999999119999999E-15</c:v>
                      </c:pt>
                      <c:pt idx="127">
                        <c:v>1.5219813259999999E-14</c:v>
                      </c:pt>
                      <c:pt idx="128">
                        <c:v>1.9866026140000001E-14</c:v>
                      </c:pt>
                      <c:pt idx="129">
                        <c:v>4.9999999119999999E-15</c:v>
                      </c:pt>
                      <c:pt idx="130">
                        <c:v>9.4228986590000003E-13</c:v>
                      </c:pt>
                      <c:pt idx="131">
                        <c:v>4.9999999119999999E-15</c:v>
                      </c:pt>
                      <c:pt idx="132">
                        <c:v>4.9999999119999999E-15</c:v>
                      </c:pt>
                      <c:pt idx="133">
                        <c:v>5.7746028010000004E-13</c:v>
                      </c:pt>
                      <c:pt idx="134">
                        <c:v>1.1210078E-12</c:v>
                      </c:pt>
                      <c:pt idx="135">
                        <c:v>2.318022076E-13</c:v>
                      </c:pt>
                      <c:pt idx="136">
                        <c:v>3.3185818460000002E-13</c:v>
                      </c:pt>
                      <c:pt idx="137">
                        <c:v>4.9999999119999999E-15</c:v>
                      </c:pt>
                      <c:pt idx="138">
                        <c:v>4.9999999119999999E-15</c:v>
                      </c:pt>
                      <c:pt idx="139">
                        <c:v>1.4549960630000001E-13</c:v>
                      </c:pt>
                      <c:pt idx="140">
                        <c:v>4.9999999119999999E-15</c:v>
                      </c:pt>
                      <c:pt idx="141">
                        <c:v>4.9999999119999999E-15</c:v>
                      </c:pt>
                      <c:pt idx="142">
                        <c:v>4.9999999119999999E-15</c:v>
                      </c:pt>
                      <c:pt idx="143">
                        <c:v>1.0843626340000001E-12</c:v>
                      </c:pt>
                      <c:pt idx="144">
                        <c:v>3.6969152779999997E-14</c:v>
                      </c:pt>
                      <c:pt idx="145">
                        <c:v>4.9999999119999999E-15</c:v>
                      </c:pt>
                      <c:pt idx="146">
                        <c:v>2.3183305319999998E-13</c:v>
                      </c:pt>
                      <c:pt idx="147">
                        <c:v>4.9999999119999999E-15</c:v>
                      </c:pt>
                      <c:pt idx="148">
                        <c:v>4.9999999119999999E-15</c:v>
                      </c:pt>
                      <c:pt idx="149">
                        <c:v>5.4229711000000005E-13</c:v>
                      </c:pt>
                      <c:pt idx="150">
                        <c:v>1.696723274E-13</c:v>
                      </c:pt>
                      <c:pt idx="151">
                        <c:v>4.9999999119999999E-15</c:v>
                      </c:pt>
                      <c:pt idx="152">
                        <c:v>4.9999999119999999E-15</c:v>
                      </c:pt>
                      <c:pt idx="153">
                        <c:v>4.9999999119999999E-15</c:v>
                      </c:pt>
                      <c:pt idx="154">
                        <c:v>4.9999999119999999E-15</c:v>
                      </c:pt>
                      <c:pt idx="155">
                        <c:v>4.9999999119999999E-15</c:v>
                      </c:pt>
                      <c:pt idx="156">
                        <c:v>4.9999999119999999E-15</c:v>
                      </c:pt>
                      <c:pt idx="157">
                        <c:v>1.4587002400000001E-13</c:v>
                      </c:pt>
                      <c:pt idx="158">
                        <c:v>4.9999999119999999E-15</c:v>
                      </c:pt>
                      <c:pt idx="159">
                        <c:v>4.9999999119999999E-15</c:v>
                      </c:pt>
                      <c:pt idx="160">
                        <c:v>2.9428705569999999E-13</c:v>
                      </c:pt>
                      <c:pt idx="161">
                        <c:v>3.5675650799999998E-13</c:v>
                      </c:pt>
                      <c:pt idx="162">
                        <c:v>4.9999999119999999E-15</c:v>
                      </c:pt>
                      <c:pt idx="163">
                        <c:v>2.0310668290000001E-13</c:v>
                      </c:pt>
                      <c:pt idx="164">
                        <c:v>1.152913214E-13</c:v>
                      </c:pt>
                      <c:pt idx="165">
                        <c:v>4.9999999119999999E-15</c:v>
                      </c:pt>
                      <c:pt idx="166">
                        <c:v>4.9999999119999999E-15</c:v>
                      </c:pt>
                      <c:pt idx="167">
                        <c:v>4.9999999119999999E-15</c:v>
                      </c:pt>
                      <c:pt idx="168">
                        <c:v>4.9999999119999999E-15</c:v>
                      </c:pt>
                      <c:pt idx="169">
                        <c:v>4.9999999119999999E-15</c:v>
                      </c:pt>
                      <c:pt idx="170">
                        <c:v>4.9999999119999999E-15</c:v>
                      </c:pt>
                      <c:pt idx="171">
                        <c:v>4.9999999119999999E-15</c:v>
                      </c:pt>
                      <c:pt idx="172">
                        <c:v>4.9999999119999999E-15</c:v>
                      </c:pt>
                      <c:pt idx="173">
                        <c:v>1.971483415E-13</c:v>
                      </c:pt>
                      <c:pt idx="174">
                        <c:v>4.9999999119999999E-15</c:v>
                      </c:pt>
                      <c:pt idx="175">
                        <c:v>4.9999999119999999E-15</c:v>
                      </c:pt>
                      <c:pt idx="176">
                        <c:v>4.9999999119999999E-15</c:v>
                      </c:pt>
                      <c:pt idx="177">
                        <c:v>4.9999999119999999E-15</c:v>
                      </c:pt>
                      <c:pt idx="178">
                        <c:v>4.9999999119999999E-15</c:v>
                      </c:pt>
                      <c:pt idx="179">
                        <c:v>4.9999999119999999E-15</c:v>
                      </c:pt>
                      <c:pt idx="180">
                        <c:v>4.9999999119999999E-15</c:v>
                      </c:pt>
                      <c:pt idx="181">
                        <c:v>4.9999999119999999E-15</c:v>
                      </c:pt>
                      <c:pt idx="182">
                        <c:v>4.9999999119999999E-15</c:v>
                      </c:pt>
                      <c:pt idx="183">
                        <c:v>5.9139894590000001E-13</c:v>
                      </c:pt>
                      <c:pt idx="184">
                        <c:v>4.9999999119999999E-15</c:v>
                      </c:pt>
                      <c:pt idx="185">
                        <c:v>4.9999999119999999E-15</c:v>
                      </c:pt>
                      <c:pt idx="186">
                        <c:v>4.9999999119999999E-15</c:v>
                      </c:pt>
                      <c:pt idx="187">
                        <c:v>4.9999999119999999E-15</c:v>
                      </c:pt>
                      <c:pt idx="188">
                        <c:v>4.9999999119999999E-15</c:v>
                      </c:pt>
                      <c:pt idx="189">
                        <c:v>4.6953191119999995E-13</c:v>
                      </c:pt>
                      <c:pt idx="190">
                        <c:v>4.9999999119999999E-15</c:v>
                      </c:pt>
                      <c:pt idx="191">
                        <c:v>4.9999999119999999E-15</c:v>
                      </c:pt>
                      <c:pt idx="192">
                        <c:v>5.4967505159999999E-14</c:v>
                      </c:pt>
                      <c:pt idx="193">
                        <c:v>4.9999999119999999E-15</c:v>
                      </c:pt>
                      <c:pt idx="194">
                        <c:v>4.9999999119999999E-15</c:v>
                      </c:pt>
                      <c:pt idx="195">
                        <c:v>4.9999999119999999E-15</c:v>
                      </c:pt>
                      <c:pt idx="196">
                        <c:v>4.9999999119999999E-15</c:v>
                      </c:pt>
                      <c:pt idx="197">
                        <c:v>1.8027685459999999E-13</c:v>
                      </c:pt>
                      <c:pt idx="198">
                        <c:v>1.8229894589999999E-13</c:v>
                      </c:pt>
                      <c:pt idx="199">
                        <c:v>4.9999999119999999E-15</c:v>
                      </c:pt>
                      <c:pt idx="200">
                        <c:v>4.9999999119999999E-15</c:v>
                      </c:pt>
                      <c:pt idx="201">
                        <c:v>4.9999999119999999E-15</c:v>
                      </c:pt>
                      <c:pt idx="202">
                        <c:v>1.201845427E-13</c:v>
                      </c:pt>
                      <c:pt idx="203">
                        <c:v>4.9999999119999999E-15</c:v>
                      </c:pt>
                      <c:pt idx="204">
                        <c:v>4.9999999119999999E-15</c:v>
                      </c:pt>
                      <c:pt idx="205">
                        <c:v>4.9999999119999999E-15</c:v>
                      </c:pt>
                      <c:pt idx="206">
                        <c:v>4.9999999119999999E-15</c:v>
                      </c:pt>
                      <c:pt idx="207">
                        <c:v>7.041588992E-13</c:v>
                      </c:pt>
                      <c:pt idx="208">
                        <c:v>4.9999999119999999E-15</c:v>
                      </c:pt>
                      <c:pt idx="209">
                        <c:v>4.9999999119999999E-15</c:v>
                      </c:pt>
                      <c:pt idx="210">
                        <c:v>4.9999999119999999E-15</c:v>
                      </c:pt>
                      <c:pt idx="211">
                        <c:v>4.9999999119999999E-15</c:v>
                      </c:pt>
                      <c:pt idx="212">
                        <c:v>4.9999999119999999E-15</c:v>
                      </c:pt>
                      <c:pt idx="213">
                        <c:v>4.9999999119999999E-15</c:v>
                      </c:pt>
                      <c:pt idx="214">
                        <c:v>4.9999999119999999E-15</c:v>
                      </c:pt>
                      <c:pt idx="215">
                        <c:v>4.9999999119999999E-15</c:v>
                      </c:pt>
                      <c:pt idx="216">
                        <c:v>3.1211497149999997E-14</c:v>
                      </c:pt>
                      <c:pt idx="217">
                        <c:v>1.4696593549999999E-13</c:v>
                      </c:pt>
                      <c:pt idx="218">
                        <c:v>4.9999999119999999E-15</c:v>
                      </c:pt>
                      <c:pt idx="219">
                        <c:v>1.172825942E-13</c:v>
                      </c:pt>
                      <c:pt idx="220">
                        <c:v>4.9999999119999999E-15</c:v>
                      </c:pt>
                      <c:pt idx="221">
                        <c:v>4.9999999119999999E-15</c:v>
                      </c:pt>
                      <c:pt idx="222">
                        <c:v>4.9999999119999999E-15</c:v>
                      </c:pt>
                      <c:pt idx="223">
                        <c:v>6.9384710650000006E-14</c:v>
                      </c:pt>
                      <c:pt idx="224">
                        <c:v>4.9999999119999999E-15</c:v>
                      </c:pt>
                      <c:pt idx="225">
                        <c:v>4.9999999119999999E-15</c:v>
                      </c:pt>
                      <c:pt idx="226">
                        <c:v>4.9999999119999999E-15</c:v>
                      </c:pt>
                      <c:pt idx="227">
                        <c:v>4.9999999119999999E-15</c:v>
                      </c:pt>
                      <c:pt idx="228">
                        <c:v>1.6362101559999999E-14</c:v>
                      </c:pt>
                      <c:pt idx="229">
                        <c:v>4.9999999119999999E-15</c:v>
                      </c:pt>
                      <c:pt idx="230">
                        <c:v>4.346310638E-13</c:v>
                      </c:pt>
                      <c:pt idx="231">
                        <c:v>4.244742036E-13</c:v>
                      </c:pt>
                      <c:pt idx="232">
                        <c:v>4.9999999119999999E-15</c:v>
                      </c:pt>
                      <c:pt idx="233">
                        <c:v>6.080698553E-13</c:v>
                      </c:pt>
                      <c:pt idx="234">
                        <c:v>2.296705144E-12</c:v>
                      </c:pt>
                      <c:pt idx="235">
                        <c:v>6.7470399930000001E-12</c:v>
                      </c:pt>
                      <c:pt idx="236">
                        <c:v>9.5033677109999997E-12</c:v>
                      </c:pt>
                      <c:pt idx="237">
                        <c:v>1.4045916339999999E-11</c:v>
                      </c:pt>
                      <c:pt idx="238">
                        <c:v>1.5749556170000001E-11</c:v>
                      </c:pt>
                      <c:pt idx="239">
                        <c:v>1.7933701400000001E-11</c:v>
                      </c:pt>
                      <c:pt idx="240">
                        <c:v>1.5664086349999999E-11</c:v>
                      </c:pt>
                      <c:pt idx="241">
                        <c:v>1.682178528E-11</c:v>
                      </c:pt>
                      <c:pt idx="242">
                        <c:v>1.302195504E-11</c:v>
                      </c:pt>
                      <c:pt idx="243">
                        <c:v>1.785445403E-11</c:v>
                      </c:pt>
                      <c:pt idx="244">
                        <c:v>1.4664113669999998E-11</c:v>
                      </c:pt>
                      <c:pt idx="245">
                        <c:v>1.23521254E-11</c:v>
                      </c:pt>
                      <c:pt idx="246">
                        <c:v>1.1339323579999999E-11</c:v>
                      </c:pt>
                      <c:pt idx="247">
                        <c:v>5.6801659729999998E-12</c:v>
                      </c:pt>
                      <c:pt idx="248">
                        <c:v>2.1851802050000001E-12</c:v>
                      </c:pt>
                      <c:pt idx="249">
                        <c:v>4.9999999119999999E-15</c:v>
                      </c:pt>
                      <c:pt idx="250">
                        <c:v>8.6302547140000001E-14</c:v>
                      </c:pt>
                      <c:pt idx="251">
                        <c:v>4.9999999119999999E-15</c:v>
                      </c:pt>
                      <c:pt idx="252">
                        <c:v>4.9999999119999999E-15</c:v>
                      </c:pt>
                      <c:pt idx="253">
                        <c:v>9.3775182930000003E-13</c:v>
                      </c:pt>
                      <c:pt idx="254">
                        <c:v>1.9415385099999999E-12</c:v>
                      </c:pt>
                      <c:pt idx="255">
                        <c:v>5.7000940429999999E-12</c:v>
                      </c:pt>
                      <c:pt idx="256">
                        <c:v>1.115946398E-11</c:v>
                      </c:pt>
                      <c:pt idx="257">
                        <c:v>1.37998675E-11</c:v>
                      </c:pt>
                      <c:pt idx="258">
                        <c:v>1.5917869450000001E-11</c:v>
                      </c:pt>
                      <c:pt idx="259">
                        <c:v>1.6825166260000001E-11</c:v>
                      </c:pt>
                      <c:pt idx="260">
                        <c:v>1.6086508859999998E-11</c:v>
                      </c:pt>
                      <c:pt idx="261">
                        <c:v>1.6516137420000001E-11</c:v>
                      </c:pt>
                      <c:pt idx="262">
                        <c:v>2.1611634360000001E-11</c:v>
                      </c:pt>
                      <c:pt idx="263">
                        <c:v>1.9350694660000001E-11</c:v>
                      </c:pt>
                      <c:pt idx="264">
                        <c:v>1.565514905E-11</c:v>
                      </c:pt>
                      <c:pt idx="265">
                        <c:v>8.8197843129999995E-12</c:v>
                      </c:pt>
                      <c:pt idx="266">
                        <c:v>1.282942155E-11</c:v>
                      </c:pt>
                      <c:pt idx="267">
                        <c:v>9.1026639349999998E-12</c:v>
                      </c:pt>
                      <c:pt idx="268">
                        <c:v>1.5344915010000001E-12</c:v>
                      </c:pt>
                      <c:pt idx="269">
                        <c:v>7.7102685129999996E-14</c:v>
                      </c:pt>
                      <c:pt idx="270">
                        <c:v>4.9999999119999999E-15</c:v>
                      </c:pt>
                      <c:pt idx="271">
                        <c:v>5.0841514159999996E-13</c:v>
                      </c:pt>
                      <c:pt idx="272">
                        <c:v>4.9999999119999999E-15</c:v>
                      </c:pt>
                      <c:pt idx="273">
                        <c:v>1.9868585940000001E-12</c:v>
                      </c:pt>
                      <c:pt idx="274">
                        <c:v>3.5776147669999999E-12</c:v>
                      </c:pt>
                      <c:pt idx="275">
                        <c:v>1.359651367E-11</c:v>
                      </c:pt>
                      <c:pt idx="276">
                        <c:v>1.569196335E-11</c:v>
                      </c:pt>
                      <c:pt idx="277">
                        <c:v>2.352298044E-11</c:v>
                      </c:pt>
                      <c:pt idx="278">
                        <c:v>2.7245306710000001E-11</c:v>
                      </c:pt>
                      <c:pt idx="279">
                        <c:v>4.190667258E-11</c:v>
                      </c:pt>
                      <c:pt idx="280">
                        <c:v>3.9795187980000002E-11</c:v>
                      </c:pt>
                      <c:pt idx="281">
                        <c:v>3.2545025700000001E-11</c:v>
                      </c:pt>
                      <c:pt idx="282">
                        <c:v>3.8961039259999997E-11</c:v>
                      </c:pt>
                      <c:pt idx="283">
                        <c:v>2.9949737130000003E-11</c:v>
                      </c:pt>
                      <c:pt idx="284">
                        <c:v>3.0279757869999998E-11</c:v>
                      </c:pt>
                      <c:pt idx="285">
                        <c:v>2.4790197670000001E-11</c:v>
                      </c:pt>
                      <c:pt idx="286">
                        <c:v>1.7009319299999999E-11</c:v>
                      </c:pt>
                      <c:pt idx="287">
                        <c:v>1.853275693E-11</c:v>
                      </c:pt>
                      <c:pt idx="288">
                        <c:v>3.896459978E-12</c:v>
                      </c:pt>
                      <c:pt idx="289">
                        <c:v>1.368862705E-13</c:v>
                      </c:pt>
                      <c:pt idx="290">
                        <c:v>4.440624301E-13</c:v>
                      </c:pt>
                      <c:pt idx="291">
                        <c:v>8.027639426E-13</c:v>
                      </c:pt>
                      <c:pt idx="292">
                        <c:v>1.7643796579999999E-12</c:v>
                      </c:pt>
                      <c:pt idx="293">
                        <c:v>4.1979098149999996E-12</c:v>
                      </c:pt>
                      <c:pt idx="294">
                        <c:v>1.137808424E-11</c:v>
                      </c:pt>
                      <c:pt idx="295">
                        <c:v>3.9370218890000003E-11</c:v>
                      </c:pt>
                      <c:pt idx="296">
                        <c:v>6.1875837789999999E-11</c:v>
                      </c:pt>
                      <c:pt idx="297">
                        <c:v>9.2558828660000002E-11</c:v>
                      </c:pt>
                      <c:pt idx="298">
                        <c:v>9.5433765059999994E-11</c:v>
                      </c:pt>
                      <c:pt idx="299">
                        <c:v>1.084115644E-10</c:v>
                      </c:pt>
                      <c:pt idx="300">
                        <c:v>1.1460959959999999E-10</c:v>
                      </c:pt>
                      <c:pt idx="301">
                        <c:v>1.116555251E-10</c:v>
                      </c:pt>
                      <c:pt idx="302">
                        <c:v>1.1922648979999999E-10</c:v>
                      </c:pt>
                      <c:pt idx="303">
                        <c:v>1.1592963390000001E-10</c:v>
                      </c:pt>
                      <c:pt idx="304">
                        <c:v>1.0346751229999999E-10</c:v>
                      </c:pt>
                      <c:pt idx="305">
                        <c:v>9.4702454210000001E-11</c:v>
                      </c:pt>
                      <c:pt idx="306">
                        <c:v>7.8435896669999997E-11</c:v>
                      </c:pt>
                      <c:pt idx="307">
                        <c:v>5.9339193279999996E-11</c:v>
                      </c:pt>
                      <c:pt idx="308">
                        <c:v>2.2252999790000001E-11</c:v>
                      </c:pt>
                      <c:pt idx="309">
                        <c:v>5.9150655290000006E-14</c:v>
                      </c:pt>
                      <c:pt idx="310">
                        <c:v>4.9999999119999999E-15</c:v>
                      </c:pt>
                      <c:pt idx="311">
                        <c:v>8.6790389330000001E-13</c:v>
                      </c:pt>
                      <c:pt idx="312">
                        <c:v>2.6415915899999999E-12</c:v>
                      </c:pt>
                      <c:pt idx="313">
                        <c:v>6.0164082920000003E-12</c:v>
                      </c:pt>
                      <c:pt idx="314">
                        <c:v>1.643141005E-11</c:v>
                      </c:pt>
                      <c:pt idx="315">
                        <c:v>4.2947388699999999E-11</c:v>
                      </c:pt>
                      <c:pt idx="316">
                        <c:v>7.4179627719999997E-11</c:v>
                      </c:pt>
                      <c:pt idx="317">
                        <c:v>1.0294072539999999E-10</c:v>
                      </c:pt>
                      <c:pt idx="318">
                        <c:v>1.3014697649999999E-10</c:v>
                      </c:pt>
                      <c:pt idx="319">
                        <c:v>1.299580998E-10</c:v>
                      </c:pt>
                      <c:pt idx="320">
                        <c:v>1.2576092939999999E-10</c:v>
                      </c:pt>
                      <c:pt idx="321">
                        <c:v>1.6737010390000001E-10</c:v>
                      </c:pt>
                      <c:pt idx="322">
                        <c:v>1.4390007239999999E-10</c:v>
                      </c:pt>
                      <c:pt idx="323">
                        <c:v>1.3452070009999999E-10</c:v>
                      </c:pt>
                      <c:pt idx="324">
                        <c:v>1.2858657189999999E-10</c:v>
                      </c:pt>
                      <c:pt idx="325">
                        <c:v>1.1607553809999999E-10</c:v>
                      </c:pt>
                      <c:pt idx="326">
                        <c:v>1.0604166160000001E-10</c:v>
                      </c:pt>
                      <c:pt idx="327">
                        <c:v>7.6034796510000001E-11</c:v>
                      </c:pt>
                      <c:pt idx="328">
                        <c:v>3.6264376920000002E-11</c:v>
                      </c:pt>
                      <c:pt idx="329">
                        <c:v>2.209121558E-12</c:v>
                      </c:pt>
                      <c:pt idx="330">
                        <c:v>4.9999999119999999E-15</c:v>
                      </c:pt>
                      <c:pt idx="331">
                        <c:v>4.9999999119999999E-15</c:v>
                      </c:pt>
                      <c:pt idx="332">
                        <c:v>1.256443083E-12</c:v>
                      </c:pt>
                      <c:pt idx="333">
                        <c:v>4.8222641160000003E-12</c:v>
                      </c:pt>
                      <c:pt idx="334">
                        <c:v>9.7262172269999997E-12</c:v>
                      </c:pt>
                      <c:pt idx="335">
                        <c:v>2.3244701299999998E-11</c:v>
                      </c:pt>
                      <c:pt idx="336">
                        <c:v>3.3909920010000001E-11</c:v>
                      </c:pt>
                      <c:pt idx="337">
                        <c:v>4.957615221E-11</c:v>
                      </c:pt>
                      <c:pt idx="338">
                        <c:v>3.8498617490000003E-11</c:v>
                      </c:pt>
                      <c:pt idx="339">
                        <c:v>3.9596666219999998E-11</c:v>
                      </c:pt>
                      <c:pt idx="340">
                        <c:v>5.8672684769999996E-11</c:v>
                      </c:pt>
                      <c:pt idx="341">
                        <c:v>4.8460079699999997E-11</c:v>
                      </c:pt>
                      <c:pt idx="342">
                        <c:v>5.9099045100000003E-11</c:v>
                      </c:pt>
                      <c:pt idx="343">
                        <c:v>5.9791990799999994E-11</c:v>
                      </c:pt>
                      <c:pt idx="344">
                        <c:v>4.2074444620000003E-11</c:v>
                      </c:pt>
                      <c:pt idx="345">
                        <c:v>3.6993606099999997E-11</c:v>
                      </c:pt>
                      <c:pt idx="346">
                        <c:v>4.2403119210000001E-11</c:v>
                      </c:pt>
                      <c:pt idx="347">
                        <c:v>2.3266140750000001E-11</c:v>
                      </c:pt>
                      <c:pt idx="348">
                        <c:v>3.4318676369999999E-12</c:v>
                      </c:pt>
                      <c:pt idx="349">
                        <c:v>5.1440427439999997E-13</c:v>
                      </c:pt>
                      <c:pt idx="350">
                        <c:v>1.493385493E-12</c:v>
                      </c:pt>
                      <c:pt idx="351">
                        <c:v>5.5112641880000005E-13</c:v>
                      </c:pt>
                      <c:pt idx="352">
                        <c:v>3.305524257E-12</c:v>
                      </c:pt>
                      <c:pt idx="353">
                        <c:v>1.3047654970000001E-11</c:v>
                      </c:pt>
                      <c:pt idx="354">
                        <c:v>3.6798179089999998E-11</c:v>
                      </c:pt>
                      <c:pt idx="355">
                        <c:v>6.8143178600000003E-11</c:v>
                      </c:pt>
                      <c:pt idx="356">
                        <c:v>1.023319207E-10</c:v>
                      </c:pt>
                      <c:pt idx="357">
                        <c:v>1.2751803779999999E-10</c:v>
                      </c:pt>
                      <c:pt idx="358">
                        <c:v>1.3885211039999999E-10</c:v>
                      </c:pt>
                      <c:pt idx="359">
                        <c:v>1.643621905E-10</c:v>
                      </c:pt>
                      <c:pt idx="360">
                        <c:v>1.527215437E-10</c:v>
                      </c:pt>
                      <c:pt idx="361">
                        <c:v>1.6490138420000001E-10</c:v>
                      </c:pt>
                      <c:pt idx="362">
                        <c:v>1.5146410510000001E-10</c:v>
                      </c:pt>
                      <c:pt idx="363">
                        <c:v>1.4574115530000001E-10</c:v>
                      </c:pt>
                      <c:pt idx="364">
                        <c:v>1.501409969E-10</c:v>
                      </c:pt>
                      <c:pt idx="365">
                        <c:v>1.190237076E-10</c:v>
                      </c:pt>
                      <c:pt idx="366">
                        <c:v>1.090300766E-10</c:v>
                      </c:pt>
                      <c:pt idx="367">
                        <c:v>6.369507005E-11</c:v>
                      </c:pt>
                      <c:pt idx="368">
                        <c:v>1.6174740370000001E-11</c:v>
                      </c:pt>
                      <c:pt idx="369">
                        <c:v>4.9999999119999999E-15</c:v>
                      </c:pt>
                      <c:pt idx="370">
                        <c:v>4.3719341300000001E-13</c:v>
                      </c:pt>
                      <c:pt idx="371">
                        <c:v>3.591945534E-14</c:v>
                      </c:pt>
                      <c:pt idx="372">
                        <c:v>4.9999999119999999E-15</c:v>
                      </c:pt>
                      <c:pt idx="373">
                        <c:v>9.5866739030000001E-13</c:v>
                      </c:pt>
                      <c:pt idx="374">
                        <c:v>4.9999999119999999E-15</c:v>
                      </c:pt>
                      <c:pt idx="375">
                        <c:v>4.5783065919999999E-14</c:v>
                      </c:pt>
                      <c:pt idx="376">
                        <c:v>2.7506859640000001E-14</c:v>
                      </c:pt>
                      <c:pt idx="377">
                        <c:v>3.2803013779999999E-13</c:v>
                      </c:pt>
                      <c:pt idx="378">
                        <c:v>4.9999999119999999E-15</c:v>
                      </c:pt>
                      <c:pt idx="379">
                        <c:v>2.661626887E-13</c:v>
                      </c:pt>
                      <c:pt idx="380">
                        <c:v>4.9999999119999999E-15</c:v>
                      </c:pt>
                      <c:pt idx="381">
                        <c:v>1.5965435350000001E-13</c:v>
                      </c:pt>
                      <c:pt idx="382">
                        <c:v>4.5116297850000001E-13</c:v>
                      </c:pt>
                      <c:pt idx="383">
                        <c:v>7.6165782670000001E-13</c:v>
                      </c:pt>
                      <c:pt idx="384">
                        <c:v>4.9999999119999999E-15</c:v>
                      </c:pt>
                      <c:pt idx="385">
                        <c:v>3.9459012229999999E-13</c:v>
                      </c:pt>
                      <c:pt idx="386">
                        <c:v>4.9999999119999999E-15</c:v>
                      </c:pt>
                      <c:pt idx="387">
                        <c:v>8.0761027209999998E-14</c:v>
                      </c:pt>
                      <c:pt idx="388">
                        <c:v>4.9999999119999999E-15</c:v>
                      </c:pt>
                      <c:pt idx="389">
                        <c:v>4.9999999119999999E-15</c:v>
                      </c:pt>
                      <c:pt idx="390">
                        <c:v>4.9999999119999999E-15</c:v>
                      </c:pt>
                      <c:pt idx="391">
                        <c:v>4.9999999119999999E-15</c:v>
                      </c:pt>
                      <c:pt idx="392">
                        <c:v>4.9999999119999999E-15</c:v>
                      </c:pt>
                      <c:pt idx="393">
                        <c:v>4.9999999119999999E-15</c:v>
                      </c:pt>
                      <c:pt idx="394">
                        <c:v>4.9999999119999999E-15</c:v>
                      </c:pt>
                      <c:pt idx="395">
                        <c:v>8.6646840960000003E-13</c:v>
                      </c:pt>
                      <c:pt idx="396">
                        <c:v>1.21326831E-13</c:v>
                      </c:pt>
                      <c:pt idx="397">
                        <c:v>4.6456149470000002E-13</c:v>
                      </c:pt>
                      <c:pt idx="398">
                        <c:v>4.9999999119999999E-15</c:v>
                      </c:pt>
                      <c:pt idx="399">
                        <c:v>4.9999999119999999E-15</c:v>
                      </c:pt>
                      <c:pt idx="400">
                        <c:v>4.5097779680000001E-13</c:v>
                      </c:pt>
                      <c:pt idx="401">
                        <c:v>9.1455142069999992E-13</c:v>
                      </c:pt>
                      <c:pt idx="402">
                        <c:v>4.4696445979999998E-13</c:v>
                      </c:pt>
                      <c:pt idx="403">
                        <c:v>7.8357703360000001E-13</c:v>
                      </c:pt>
                      <c:pt idx="404">
                        <c:v>2.1949971139999999E-13</c:v>
                      </c:pt>
                      <c:pt idx="405">
                        <c:v>4.9999999119999999E-15</c:v>
                      </c:pt>
                      <c:pt idx="406">
                        <c:v>8.1137727829999996E-13</c:v>
                      </c:pt>
                      <c:pt idx="407">
                        <c:v>4.3740954869999998E-13</c:v>
                      </c:pt>
                      <c:pt idx="408">
                        <c:v>3.0396540319999999E-13</c:v>
                      </c:pt>
                      <c:pt idx="409">
                        <c:v>4.9999999119999999E-15</c:v>
                      </c:pt>
                      <c:pt idx="410">
                        <c:v>4.9999999119999999E-15</c:v>
                      </c:pt>
                      <c:pt idx="411">
                        <c:v>4.9999999119999999E-15</c:v>
                      </c:pt>
                      <c:pt idx="412">
                        <c:v>4.9999999119999999E-15</c:v>
                      </c:pt>
                      <c:pt idx="413">
                        <c:v>4.9999999119999999E-15</c:v>
                      </c:pt>
                      <c:pt idx="414">
                        <c:v>4.9999999119999999E-15</c:v>
                      </c:pt>
                      <c:pt idx="415">
                        <c:v>5.1925114600000002E-13</c:v>
                      </c:pt>
                      <c:pt idx="416">
                        <c:v>5.6032110379999998E-15</c:v>
                      </c:pt>
                      <c:pt idx="417">
                        <c:v>4.9999999119999999E-15</c:v>
                      </c:pt>
                      <c:pt idx="418">
                        <c:v>1.286759328E-12</c:v>
                      </c:pt>
                      <c:pt idx="419">
                        <c:v>4.9999999119999999E-15</c:v>
                      </c:pt>
                      <c:pt idx="420">
                        <c:v>5.1154859429999995E-13</c:v>
                      </c:pt>
                      <c:pt idx="421">
                        <c:v>4.9999999119999999E-15</c:v>
                      </c:pt>
                      <c:pt idx="422">
                        <c:v>4.9999999119999999E-15</c:v>
                      </c:pt>
                      <c:pt idx="423">
                        <c:v>4.9999999119999999E-15</c:v>
                      </c:pt>
                      <c:pt idx="424">
                        <c:v>8.3507690780000001E-15</c:v>
                      </c:pt>
                      <c:pt idx="425">
                        <c:v>4.9999999119999999E-15</c:v>
                      </c:pt>
                      <c:pt idx="426">
                        <c:v>2.6645596540000001E-13</c:v>
                      </c:pt>
                      <c:pt idx="427">
                        <c:v>4.9999999119999999E-15</c:v>
                      </c:pt>
                      <c:pt idx="428">
                        <c:v>4.9999999119999999E-15</c:v>
                      </c:pt>
                      <c:pt idx="429">
                        <c:v>4.9999999119999999E-15</c:v>
                      </c:pt>
                      <c:pt idx="430">
                        <c:v>4.9999999119999999E-15</c:v>
                      </c:pt>
                      <c:pt idx="431">
                        <c:v>1.6974952259999999E-13</c:v>
                      </c:pt>
                      <c:pt idx="432">
                        <c:v>4.9999999119999999E-15</c:v>
                      </c:pt>
                      <c:pt idx="433">
                        <c:v>4.9999999119999999E-15</c:v>
                      </c:pt>
                      <c:pt idx="434">
                        <c:v>4.9999999119999999E-15</c:v>
                      </c:pt>
                      <c:pt idx="435">
                        <c:v>3.9567063820000001E-13</c:v>
                      </c:pt>
                      <c:pt idx="436">
                        <c:v>7.2201831099999997E-13</c:v>
                      </c:pt>
                      <c:pt idx="437">
                        <c:v>7.5648694119999997E-13</c:v>
                      </c:pt>
                      <c:pt idx="438">
                        <c:v>7.1323518919999999E-13</c:v>
                      </c:pt>
                      <c:pt idx="439">
                        <c:v>6.7936861650000004E-13</c:v>
                      </c:pt>
                      <c:pt idx="440">
                        <c:v>9.9029595289999992E-13</c:v>
                      </c:pt>
                      <c:pt idx="441">
                        <c:v>4.9999999119999999E-15</c:v>
                      </c:pt>
                      <c:pt idx="442">
                        <c:v>5.2790996399999999E-14</c:v>
                      </c:pt>
                      <c:pt idx="443">
                        <c:v>2.0619384020000001E-13</c:v>
                      </c:pt>
                      <c:pt idx="444">
                        <c:v>5.702207912E-13</c:v>
                      </c:pt>
                      <c:pt idx="445">
                        <c:v>5.5716190129999997E-13</c:v>
                      </c:pt>
                      <c:pt idx="446">
                        <c:v>5.2371215000000003E-13</c:v>
                      </c:pt>
                      <c:pt idx="447">
                        <c:v>4.9999999119999999E-15</c:v>
                      </c:pt>
                      <c:pt idx="448">
                        <c:v>4.9999999119999999E-15</c:v>
                      </c:pt>
                      <c:pt idx="449">
                        <c:v>4.9999999119999999E-15</c:v>
                      </c:pt>
                      <c:pt idx="450">
                        <c:v>4.9999999119999999E-15</c:v>
                      </c:pt>
                      <c:pt idx="451">
                        <c:v>4.9999999119999999E-15</c:v>
                      </c:pt>
                      <c:pt idx="452">
                        <c:v>4.9999999119999999E-15</c:v>
                      </c:pt>
                      <c:pt idx="453">
                        <c:v>5.0599091969999998E-14</c:v>
                      </c:pt>
                      <c:pt idx="454">
                        <c:v>5.061614647E-13</c:v>
                      </c:pt>
                      <c:pt idx="455">
                        <c:v>4.9999999119999999E-15</c:v>
                      </c:pt>
                      <c:pt idx="456">
                        <c:v>2.6534384500000001E-14</c:v>
                      </c:pt>
                      <c:pt idx="457">
                        <c:v>4.9999999119999999E-15</c:v>
                      </c:pt>
                      <c:pt idx="458">
                        <c:v>1.8044664070000001E-13</c:v>
                      </c:pt>
                      <c:pt idx="459">
                        <c:v>4.9999999119999999E-15</c:v>
                      </c:pt>
                      <c:pt idx="460">
                        <c:v>4.9999999119999999E-15</c:v>
                      </c:pt>
                      <c:pt idx="461">
                        <c:v>4.9999999119999999E-15</c:v>
                      </c:pt>
                      <c:pt idx="462">
                        <c:v>4.9999999119999999E-15</c:v>
                      </c:pt>
                      <c:pt idx="463">
                        <c:v>3.5811441699999997E-14</c:v>
                      </c:pt>
                      <c:pt idx="464">
                        <c:v>4.9999999119999999E-15</c:v>
                      </c:pt>
                      <c:pt idx="465">
                        <c:v>3.3709108639999999E-13</c:v>
                      </c:pt>
                      <c:pt idx="466">
                        <c:v>3.8866268059999999E-13</c:v>
                      </c:pt>
                      <c:pt idx="467">
                        <c:v>6.251575321E-13</c:v>
                      </c:pt>
                      <c:pt idx="468">
                        <c:v>4.9999999119999999E-15</c:v>
                      </c:pt>
                      <c:pt idx="469">
                        <c:v>4.9999999119999999E-15</c:v>
                      </c:pt>
                      <c:pt idx="470">
                        <c:v>3.1148277319999999E-13</c:v>
                      </c:pt>
                      <c:pt idx="471">
                        <c:v>4.9999999119999999E-15</c:v>
                      </c:pt>
                      <c:pt idx="472">
                        <c:v>4.6713923959999996E-13</c:v>
                      </c:pt>
                      <c:pt idx="473">
                        <c:v>3.6012154629999999E-13</c:v>
                      </c:pt>
                      <c:pt idx="474">
                        <c:v>6.8751834740000005E-14</c:v>
                      </c:pt>
                      <c:pt idx="475">
                        <c:v>4.9999999119999999E-15</c:v>
                      </c:pt>
                      <c:pt idx="476">
                        <c:v>4.9999999119999999E-15</c:v>
                      </c:pt>
                      <c:pt idx="477">
                        <c:v>4.9999999119999999E-15</c:v>
                      </c:pt>
                      <c:pt idx="478">
                        <c:v>8.9034709510000006E-14</c:v>
                      </c:pt>
                      <c:pt idx="479">
                        <c:v>8.2275348640000003E-13</c:v>
                      </c:pt>
                      <c:pt idx="480">
                        <c:v>4.9999999119999999E-15</c:v>
                      </c:pt>
                      <c:pt idx="481">
                        <c:v>1.540774019E-12</c:v>
                      </c:pt>
                      <c:pt idx="482">
                        <c:v>4.9999999119999999E-15</c:v>
                      </c:pt>
                      <c:pt idx="483">
                        <c:v>6.4057813959999995E-13</c:v>
                      </c:pt>
                      <c:pt idx="484">
                        <c:v>3.045515771E-14</c:v>
                      </c:pt>
                      <c:pt idx="485">
                        <c:v>1.0958315419999999E-12</c:v>
                      </c:pt>
                      <c:pt idx="486">
                        <c:v>4.352485169E-13</c:v>
                      </c:pt>
                      <c:pt idx="487">
                        <c:v>2.0903412459999999E-13</c:v>
                      </c:pt>
                      <c:pt idx="488">
                        <c:v>4.9999999119999999E-15</c:v>
                      </c:pt>
                      <c:pt idx="489">
                        <c:v>4.9999999119999999E-15</c:v>
                      </c:pt>
                      <c:pt idx="490">
                        <c:v>4.9999999119999999E-15</c:v>
                      </c:pt>
                      <c:pt idx="491">
                        <c:v>4.9999999119999999E-15</c:v>
                      </c:pt>
                      <c:pt idx="492">
                        <c:v>4.7124522170000001E-13</c:v>
                      </c:pt>
                      <c:pt idx="493">
                        <c:v>7.7951154650000004E-15</c:v>
                      </c:pt>
                      <c:pt idx="494">
                        <c:v>1.536251161E-12</c:v>
                      </c:pt>
                      <c:pt idx="495">
                        <c:v>2.213567003E-12</c:v>
                      </c:pt>
                      <c:pt idx="496">
                        <c:v>1.2991081729999999E-12</c:v>
                      </c:pt>
                      <c:pt idx="497">
                        <c:v>2.3531545640000001E-12</c:v>
                      </c:pt>
                      <c:pt idx="498">
                        <c:v>3.795030262E-12</c:v>
                      </c:pt>
                      <c:pt idx="499">
                        <c:v>2.1239919549999999E-12</c:v>
                      </c:pt>
                      <c:pt idx="500">
                        <c:v>1.1617278320000001E-12</c:v>
                      </c:pt>
                      <c:pt idx="501">
                        <c:v>1.602518031E-12</c:v>
                      </c:pt>
                      <c:pt idx="502">
                        <c:v>2.2336800379999998E-12</c:v>
                      </c:pt>
                      <c:pt idx="503">
                        <c:v>1.8982714709999999E-12</c:v>
                      </c:pt>
                      <c:pt idx="504">
                        <c:v>1.5912497009999999E-12</c:v>
                      </c:pt>
                      <c:pt idx="505">
                        <c:v>9.7941294830000005E-14</c:v>
                      </c:pt>
                      <c:pt idx="506">
                        <c:v>1.9587495689999999E-12</c:v>
                      </c:pt>
                      <c:pt idx="507">
                        <c:v>4.9999999119999999E-15</c:v>
                      </c:pt>
                      <c:pt idx="508">
                        <c:v>4.9999999119999999E-15</c:v>
                      </c:pt>
                      <c:pt idx="509">
                        <c:v>7.6790944479999996E-13</c:v>
                      </c:pt>
                      <c:pt idx="510">
                        <c:v>2.8494757549999997E-14</c:v>
                      </c:pt>
                      <c:pt idx="511">
                        <c:v>4.9999999119999999E-15</c:v>
                      </c:pt>
                      <c:pt idx="512">
                        <c:v>1.1437296420000001E-12</c:v>
                      </c:pt>
                      <c:pt idx="513">
                        <c:v>1.6424507150000001E-12</c:v>
                      </c:pt>
                      <c:pt idx="514">
                        <c:v>1.056902179E-12</c:v>
                      </c:pt>
                      <c:pt idx="515">
                        <c:v>6.4895519509999998E-12</c:v>
                      </c:pt>
                      <c:pt idx="516">
                        <c:v>5.5326134300000004E-12</c:v>
                      </c:pt>
                      <c:pt idx="517">
                        <c:v>7.0005290629999997E-12</c:v>
                      </c:pt>
                      <c:pt idx="518">
                        <c:v>9.9294929919999999E-12</c:v>
                      </c:pt>
                      <c:pt idx="519">
                        <c:v>9.2709329800000003E-12</c:v>
                      </c:pt>
                      <c:pt idx="520">
                        <c:v>1.169862731E-11</c:v>
                      </c:pt>
                      <c:pt idx="521">
                        <c:v>1.1502790039999999E-11</c:v>
                      </c:pt>
                      <c:pt idx="522">
                        <c:v>8.5086417080000007E-12</c:v>
                      </c:pt>
                      <c:pt idx="523">
                        <c:v>7.5524126879999996E-12</c:v>
                      </c:pt>
                      <c:pt idx="524">
                        <c:v>7.2603169140000001E-12</c:v>
                      </c:pt>
                      <c:pt idx="525">
                        <c:v>4.7963009429999996E-12</c:v>
                      </c:pt>
                      <c:pt idx="526">
                        <c:v>6.0702796959999998E-12</c:v>
                      </c:pt>
                      <c:pt idx="527">
                        <c:v>6.6256045789999996E-12</c:v>
                      </c:pt>
                      <c:pt idx="528">
                        <c:v>1.0365573419999999E-12</c:v>
                      </c:pt>
                      <c:pt idx="529">
                        <c:v>3.7214616150000002E-13</c:v>
                      </c:pt>
                      <c:pt idx="530">
                        <c:v>4.9999999119999999E-15</c:v>
                      </c:pt>
                      <c:pt idx="531">
                        <c:v>1.59623508E-13</c:v>
                      </c:pt>
                      <c:pt idx="532">
                        <c:v>5.8312523649999997E-13</c:v>
                      </c:pt>
                      <c:pt idx="533">
                        <c:v>2.7780147969999998E-12</c:v>
                      </c:pt>
                      <c:pt idx="534">
                        <c:v>4.7455472709999999E-12</c:v>
                      </c:pt>
                      <c:pt idx="535">
                        <c:v>8.6965131280000006E-12</c:v>
                      </c:pt>
                      <c:pt idx="536">
                        <c:v>7.6038767299999993E-12</c:v>
                      </c:pt>
                      <c:pt idx="537">
                        <c:v>1.013698413E-11</c:v>
                      </c:pt>
                      <c:pt idx="538">
                        <c:v>1.6943189910000001E-11</c:v>
                      </c:pt>
                      <c:pt idx="539">
                        <c:v>1.416500511E-11</c:v>
                      </c:pt>
                      <c:pt idx="540">
                        <c:v>1.6547827339999999E-11</c:v>
                      </c:pt>
                      <c:pt idx="541">
                        <c:v>1.8833141640000001E-11</c:v>
                      </c:pt>
                      <c:pt idx="542">
                        <c:v>1.223826943E-11</c:v>
                      </c:pt>
                      <c:pt idx="543">
                        <c:v>1.154749386E-11</c:v>
                      </c:pt>
                      <c:pt idx="544">
                        <c:v>1.408160481E-11</c:v>
                      </c:pt>
                      <c:pt idx="545">
                        <c:v>1.304441277E-11</c:v>
                      </c:pt>
                      <c:pt idx="546">
                        <c:v>1.018869537E-11</c:v>
                      </c:pt>
                      <c:pt idx="547">
                        <c:v>5.7883259819999997E-12</c:v>
                      </c:pt>
                      <c:pt idx="548">
                        <c:v>4.9999999119999999E-15</c:v>
                      </c:pt>
                      <c:pt idx="549">
                        <c:v>4.71862729E-13</c:v>
                      </c:pt>
                      <c:pt idx="550">
                        <c:v>5.9729559619999999E-13</c:v>
                      </c:pt>
                      <c:pt idx="551">
                        <c:v>4.0373134519999998E-12</c:v>
                      </c:pt>
                      <c:pt idx="552">
                        <c:v>1.014627618E-11</c:v>
                      </c:pt>
                      <c:pt idx="553">
                        <c:v>2.0722876539999999E-11</c:v>
                      </c:pt>
                      <c:pt idx="554">
                        <c:v>2.6057741029999999E-11</c:v>
                      </c:pt>
                      <c:pt idx="555">
                        <c:v>3.9618922730000002E-11</c:v>
                      </c:pt>
                      <c:pt idx="556">
                        <c:v>5.8972104979999999E-11</c:v>
                      </c:pt>
                      <c:pt idx="557">
                        <c:v>6.5311096809999998E-11</c:v>
                      </c:pt>
                      <c:pt idx="558">
                        <c:v>7.1108792470000006E-11</c:v>
                      </c:pt>
                      <c:pt idx="559">
                        <c:v>6.8274025319999994E-11</c:v>
                      </c:pt>
                      <c:pt idx="560">
                        <c:v>8.0758066900000006E-11</c:v>
                      </c:pt>
                      <c:pt idx="561">
                        <c:v>9.5059071730000002E-11</c:v>
                      </c:pt>
                      <c:pt idx="562">
                        <c:v>7.3497347100000002E-11</c:v>
                      </c:pt>
                      <c:pt idx="563">
                        <c:v>6.7694946870000004E-11</c:v>
                      </c:pt>
                      <c:pt idx="564">
                        <c:v>5.8056653229999997E-11</c:v>
                      </c:pt>
                      <c:pt idx="565">
                        <c:v>4.6197833749999998E-11</c:v>
                      </c:pt>
                      <c:pt idx="566">
                        <c:v>4.6420940009999999E-11</c:v>
                      </c:pt>
                      <c:pt idx="567">
                        <c:v>1.787638787E-11</c:v>
                      </c:pt>
                      <c:pt idx="568">
                        <c:v>2.4669641329999999E-12</c:v>
                      </c:pt>
                      <c:pt idx="569">
                        <c:v>6.1226853669999996E-13</c:v>
                      </c:pt>
                      <c:pt idx="570">
                        <c:v>1.5781744400000001E-13</c:v>
                      </c:pt>
                      <c:pt idx="571">
                        <c:v>1.6191577159999999E-12</c:v>
                      </c:pt>
                      <c:pt idx="572">
                        <c:v>1.1049696310000001E-12</c:v>
                      </c:pt>
                      <c:pt idx="573">
                        <c:v>1.263219564E-12</c:v>
                      </c:pt>
                      <c:pt idx="574">
                        <c:v>4.7971188650000001E-12</c:v>
                      </c:pt>
                      <c:pt idx="575">
                        <c:v>7.3754084440000005E-12</c:v>
                      </c:pt>
                      <c:pt idx="576">
                        <c:v>6.357636206E-12</c:v>
                      </c:pt>
                      <c:pt idx="577">
                        <c:v>8.4503862239999998E-12</c:v>
                      </c:pt>
                      <c:pt idx="578">
                        <c:v>1.294303033E-11</c:v>
                      </c:pt>
                      <c:pt idx="579">
                        <c:v>9.8167177510000001E-12</c:v>
                      </c:pt>
                      <c:pt idx="580">
                        <c:v>9.6505962940000006E-12</c:v>
                      </c:pt>
                      <c:pt idx="581">
                        <c:v>1.4877947830000001E-11</c:v>
                      </c:pt>
                      <c:pt idx="582">
                        <c:v>1.404358661E-11</c:v>
                      </c:pt>
                      <c:pt idx="583">
                        <c:v>8.1538924920000006E-12</c:v>
                      </c:pt>
                      <c:pt idx="584">
                        <c:v>9.3888013679999999E-12</c:v>
                      </c:pt>
                      <c:pt idx="585">
                        <c:v>9.7161679740000003E-12</c:v>
                      </c:pt>
                      <c:pt idx="586">
                        <c:v>6.0897138030000004E-12</c:v>
                      </c:pt>
                      <c:pt idx="587">
                        <c:v>5.3599767849999998E-12</c:v>
                      </c:pt>
                      <c:pt idx="588">
                        <c:v>1.167423797E-12</c:v>
                      </c:pt>
                      <c:pt idx="589">
                        <c:v>4.9999999119999999E-15</c:v>
                      </c:pt>
                      <c:pt idx="590">
                        <c:v>4.9999999119999999E-15</c:v>
                      </c:pt>
                      <c:pt idx="591">
                        <c:v>4.9999999119999999E-15</c:v>
                      </c:pt>
                      <c:pt idx="592">
                        <c:v>2.0315297839999999E-13</c:v>
                      </c:pt>
                      <c:pt idx="593">
                        <c:v>1.8282375399999999E-13</c:v>
                      </c:pt>
                      <c:pt idx="594">
                        <c:v>5.1548479029999999E-13</c:v>
                      </c:pt>
                      <c:pt idx="595">
                        <c:v>1.3735252090000001E-12</c:v>
                      </c:pt>
                      <c:pt idx="596">
                        <c:v>9.0754340889999995E-13</c:v>
                      </c:pt>
                      <c:pt idx="597">
                        <c:v>4.1078251910000002E-12</c:v>
                      </c:pt>
                      <c:pt idx="598">
                        <c:v>1.9351944090000002E-12</c:v>
                      </c:pt>
                      <c:pt idx="599">
                        <c:v>2.5476634689999998E-12</c:v>
                      </c:pt>
                      <c:pt idx="600">
                        <c:v>2.1620108049999999E-12</c:v>
                      </c:pt>
                      <c:pt idx="601">
                        <c:v>4.0318187159999996E-12</c:v>
                      </c:pt>
                      <c:pt idx="602">
                        <c:v>3.2457409159999999E-12</c:v>
                      </c:pt>
                      <c:pt idx="603">
                        <c:v>4.8315262380000003E-12</c:v>
                      </c:pt>
                      <c:pt idx="604">
                        <c:v>2.4688781830000002E-12</c:v>
                      </c:pt>
                      <c:pt idx="605">
                        <c:v>3.5520215240000001E-12</c:v>
                      </c:pt>
                      <c:pt idx="606">
                        <c:v>2.0685148470000001E-12</c:v>
                      </c:pt>
                      <c:pt idx="607">
                        <c:v>7.4316556600000001E-13</c:v>
                      </c:pt>
                      <c:pt idx="608">
                        <c:v>4.9771796930000005E-13</c:v>
                      </c:pt>
                      <c:pt idx="609">
                        <c:v>4.9999999119999999E-15</c:v>
                      </c:pt>
                      <c:pt idx="610">
                        <c:v>4.9999999119999999E-15</c:v>
                      </c:pt>
                      <c:pt idx="611">
                        <c:v>4.9999999119999999E-15</c:v>
                      </c:pt>
                      <c:pt idx="612">
                        <c:v>2.5203873279999998E-13</c:v>
                      </c:pt>
                      <c:pt idx="613">
                        <c:v>4.2742176989999997E-14</c:v>
                      </c:pt>
                      <c:pt idx="614">
                        <c:v>4.694238162E-13</c:v>
                      </c:pt>
                      <c:pt idx="615">
                        <c:v>1.634207635E-13</c:v>
                      </c:pt>
                      <c:pt idx="616">
                        <c:v>2.7973250890000001E-12</c:v>
                      </c:pt>
                      <c:pt idx="617">
                        <c:v>1.3530259810000001E-12</c:v>
                      </c:pt>
                      <c:pt idx="618">
                        <c:v>3.56202394E-12</c:v>
                      </c:pt>
                      <c:pt idx="619">
                        <c:v>2.5451782610000001E-12</c:v>
                      </c:pt>
                      <c:pt idx="620">
                        <c:v>5.829972356E-12</c:v>
                      </c:pt>
                      <c:pt idx="621">
                        <c:v>1.828037721E-12</c:v>
                      </c:pt>
                      <c:pt idx="622">
                        <c:v>1.109183708E-12</c:v>
                      </c:pt>
                      <c:pt idx="623">
                        <c:v>4.3242536289999998E-12</c:v>
                      </c:pt>
                      <c:pt idx="624">
                        <c:v>1.9138616469999999E-12</c:v>
                      </c:pt>
                      <c:pt idx="625">
                        <c:v>6.9671867019999998E-13</c:v>
                      </c:pt>
                      <c:pt idx="626">
                        <c:v>1.7311150340000001E-12</c:v>
                      </c:pt>
                      <c:pt idx="627">
                        <c:v>2.3058586289999999E-12</c:v>
                      </c:pt>
                      <c:pt idx="628">
                        <c:v>3.7276366890000001E-13</c:v>
                      </c:pt>
                      <c:pt idx="629">
                        <c:v>6.4861934180000003E-14</c:v>
                      </c:pt>
                      <c:pt idx="630">
                        <c:v>3.5271183759999999E-14</c:v>
                      </c:pt>
                      <c:pt idx="631">
                        <c:v>4.9999999119999999E-15</c:v>
                      </c:pt>
                      <c:pt idx="632">
                        <c:v>6.2129771809999998E-14</c:v>
                      </c:pt>
                      <c:pt idx="633">
                        <c:v>4.9999999119999999E-15</c:v>
                      </c:pt>
                      <c:pt idx="634">
                        <c:v>1.2958506340000001E-13</c:v>
                      </c:pt>
                      <c:pt idx="635">
                        <c:v>5.4526083080000003E-13</c:v>
                      </c:pt>
                      <c:pt idx="636">
                        <c:v>1.4870875799999999E-12</c:v>
                      </c:pt>
                      <c:pt idx="637">
                        <c:v>3.9388013250000002E-13</c:v>
                      </c:pt>
                      <c:pt idx="638">
                        <c:v>1.436581106E-12</c:v>
                      </c:pt>
                      <c:pt idx="639">
                        <c:v>9.1839491739999994E-13</c:v>
                      </c:pt>
                      <c:pt idx="640">
                        <c:v>1.2166491769999999E-12</c:v>
                      </c:pt>
                      <c:pt idx="641">
                        <c:v>1.107115268E-12</c:v>
                      </c:pt>
                      <c:pt idx="642">
                        <c:v>8.1821544980000003E-13</c:v>
                      </c:pt>
                      <c:pt idx="643">
                        <c:v>2.3535713309999998E-12</c:v>
                      </c:pt>
                      <c:pt idx="644">
                        <c:v>7.9739226289999998E-13</c:v>
                      </c:pt>
                      <c:pt idx="645">
                        <c:v>2.507266855E-13</c:v>
                      </c:pt>
                      <c:pt idx="646">
                        <c:v>6.7183590509999999E-13</c:v>
                      </c:pt>
                      <c:pt idx="647">
                        <c:v>1.005453967E-12</c:v>
                      </c:pt>
                      <c:pt idx="648">
                        <c:v>4.9999999119999999E-15</c:v>
                      </c:pt>
                      <c:pt idx="649">
                        <c:v>8.7228699739999995E-14</c:v>
                      </c:pt>
                      <c:pt idx="650">
                        <c:v>4.9999999119999999E-15</c:v>
                      </c:pt>
                      <c:pt idx="651">
                        <c:v>4.9999999119999999E-15</c:v>
                      </c:pt>
                      <c:pt idx="652">
                        <c:v>8.406594106E-13</c:v>
                      </c:pt>
                      <c:pt idx="653">
                        <c:v>1.5948462169999999E-13</c:v>
                      </c:pt>
                      <c:pt idx="654">
                        <c:v>4.9999999119999999E-15</c:v>
                      </c:pt>
                      <c:pt idx="655">
                        <c:v>4.9999999119999999E-15</c:v>
                      </c:pt>
                      <c:pt idx="656">
                        <c:v>4.9999999119999999E-15</c:v>
                      </c:pt>
                      <c:pt idx="657">
                        <c:v>4.522743942E-13</c:v>
                      </c:pt>
                      <c:pt idx="658">
                        <c:v>8.3153590350000003E-14</c:v>
                      </c:pt>
                      <c:pt idx="659">
                        <c:v>5.554022953E-13</c:v>
                      </c:pt>
                      <c:pt idx="660">
                        <c:v>1.1712829059999999E-12</c:v>
                      </c:pt>
                      <c:pt idx="661">
                        <c:v>7.1612176909999998E-13</c:v>
                      </c:pt>
                      <c:pt idx="662">
                        <c:v>3.4752577330000002E-13</c:v>
                      </c:pt>
                      <c:pt idx="663">
                        <c:v>1.7164763529999999E-14</c:v>
                      </c:pt>
                      <c:pt idx="664">
                        <c:v>3.7494009629999999E-13</c:v>
                      </c:pt>
                      <c:pt idx="665">
                        <c:v>7.1857607750000003E-13</c:v>
                      </c:pt>
                      <c:pt idx="666">
                        <c:v>1.20863714E-13</c:v>
                      </c:pt>
                      <c:pt idx="667">
                        <c:v>7.3191274010000004E-13</c:v>
                      </c:pt>
                      <c:pt idx="668">
                        <c:v>4.9999999119999999E-15</c:v>
                      </c:pt>
                      <c:pt idx="669">
                        <c:v>6.3833980420000004E-13</c:v>
                      </c:pt>
                      <c:pt idx="670">
                        <c:v>7.0926809349999998E-13</c:v>
                      </c:pt>
                      <c:pt idx="671">
                        <c:v>4.9999999119999999E-15</c:v>
                      </c:pt>
                      <c:pt idx="672">
                        <c:v>4.9999999119999999E-15</c:v>
                      </c:pt>
                      <c:pt idx="673">
                        <c:v>1.080055641E-13</c:v>
                      </c:pt>
                      <c:pt idx="674">
                        <c:v>5.062850096E-13</c:v>
                      </c:pt>
                      <c:pt idx="675">
                        <c:v>1.5597911420000001E-12</c:v>
                      </c:pt>
                      <c:pt idx="676">
                        <c:v>4.9878303530000003E-13</c:v>
                      </c:pt>
                      <c:pt idx="677">
                        <c:v>9.2287137129999999E-13</c:v>
                      </c:pt>
                      <c:pt idx="678">
                        <c:v>2.3502830540000002E-13</c:v>
                      </c:pt>
                      <c:pt idx="679">
                        <c:v>4.0528724040000001E-13</c:v>
                      </c:pt>
                      <c:pt idx="680">
                        <c:v>1.402699137E-12</c:v>
                      </c:pt>
                      <c:pt idx="681">
                        <c:v>2.6122476579999999E-12</c:v>
                      </c:pt>
                      <c:pt idx="682">
                        <c:v>9.319168701000001E-13</c:v>
                      </c:pt>
                      <c:pt idx="683">
                        <c:v>1.5101797850000001E-12</c:v>
                      </c:pt>
                      <c:pt idx="684">
                        <c:v>4.9999999119999999E-15</c:v>
                      </c:pt>
                      <c:pt idx="685">
                        <c:v>3.2963546169999998E-13</c:v>
                      </c:pt>
                      <c:pt idx="686">
                        <c:v>2.7582564050000001E-13</c:v>
                      </c:pt>
                      <c:pt idx="687">
                        <c:v>1.637603356E-13</c:v>
                      </c:pt>
                      <c:pt idx="688">
                        <c:v>4.9999999119999999E-15</c:v>
                      </c:pt>
                      <c:pt idx="689">
                        <c:v>2.731397465E-13</c:v>
                      </c:pt>
                      <c:pt idx="690">
                        <c:v>7.5974388459999997E-13</c:v>
                      </c:pt>
                      <c:pt idx="691">
                        <c:v>4.9999999119999999E-15</c:v>
                      </c:pt>
                      <c:pt idx="692">
                        <c:v>4.9999999119999999E-15</c:v>
                      </c:pt>
                      <c:pt idx="693">
                        <c:v>4.522743942E-13</c:v>
                      </c:pt>
                      <c:pt idx="694">
                        <c:v>4.9999999119999999E-15</c:v>
                      </c:pt>
                      <c:pt idx="695">
                        <c:v>3.7708567819999999E-13</c:v>
                      </c:pt>
                      <c:pt idx="696">
                        <c:v>4.9999999119999999E-15</c:v>
                      </c:pt>
                      <c:pt idx="697">
                        <c:v>7.2825453349999997E-13</c:v>
                      </c:pt>
                      <c:pt idx="698">
                        <c:v>4.9999999119999999E-15</c:v>
                      </c:pt>
                      <c:pt idx="699">
                        <c:v>7.0928289279999999E-14</c:v>
                      </c:pt>
                      <c:pt idx="700">
                        <c:v>4.9999999119999999E-15</c:v>
                      </c:pt>
                      <c:pt idx="701">
                        <c:v>4.9999999119999999E-15</c:v>
                      </c:pt>
                      <c:pt idx="702">
                        <c:v>4.9999999119999999E-15</c:v>
                      </c:pt>
                      <c:pt idx="703">
                        <c:v>2.4149600509999998E-13</c:v>
                      </c:pt>
                      <c:pt idx="704">
                        <c:v>8.9772617509999996E-13</c:v>
                      </c:pt>
                      <c:pt idx="705">
                        <c:v>8.0622113800000006E-14</c:v>
                      </c:pt>
                      <c:pt idx="706">
                        <c:v>1.062612997E-13</c:v>
                      </c:pt>
                      <c:pt idx="707">
                        <c:v>4.9999999119999999E-15</c:v>
                      </c:pt>
                      <c:pt idx="708">
                        <c:v>2.7483771550000002E-13</c:v>
                      </c:pt>
                      <c:pt idx="709">
                        <c:v>4.9999999119999999E-15</c:v>
                      </c:pt>
                      <c:pt idx="710">
                        <c:v>1.8662106370000001E-13</c:v>
                      </c:pt>
                      <c:pt idx="711">
                        <c:v>3.736281033E-13</c:v>
                      </c:pt>
                      <c:pt idx="712">
                        <c:v>4.9999999119999999E-15</c:v>
                      </c:pt>
                      <c:pt idx="713">
                        <c:v>4.9999999119999999E-15</c:v>
                      </c:pt>
                      <c:pt idx="714">
                        <c:v>4.9999999119999999E-15</c:v>
                      </c:pt>
                      <c:pt idx="715">
                        <c:v>7.8275818990000005E-14</c:v>
                      </c:pt>
                      <c:pt idx="716">
                        <c:v>4.9999999119999999E-15</c:v>
                      </c:pt>
                      <c:pt idx="717">
                        <c:v>2.694660359E-13</c:v>
                      </c:pt>
                      <c:pt idx="718">
                        <c:v>1.1605393300000001E-12</c:v>
                      </c:pt>
                      <c:pt idx="719">
                        <c:v>2.5977218420000002E-13</c:v>
                      </c:pt>
                      <c:pt idx="720">
                        <c:v>4.9999999119999999E-15</c:v>
                      </c:pt>
                      <c:pt idx="721">
                        <c:v>4.9999999119999999E-15</c:v>
                      </c:pt>
                      <c:pt idx="722">
                        <c:v>4.003323281E-13</c:v>
                      </c:pt>
                      <c:pt idx="723">
                        <c:v>2.5381389699999998E-13</c:v>
                      </c:pt>
                      <c:pt idx="724">
                        <c:v>5.584733522E-14</c:v>
                      </c:pt>
                      <c:pt idx="725">
                        <c:v>4.9310262899999996E-13</c:v>
                      </c:pt>
                      <c:pt idx="726">
                        <c:v>4.9999999119999999E-15</c:v>
                      </c:pt>
                      <c:pt idx="727">
                        <c:v>3.7447638309999998E-14</c:v>
                      </c:pt>
                      <c:pt idx="728">
                        <c:v>2.0977506840000001E-13</c:v>
                      </c:pt>
                      <c:pt idx="729">
                        <c:v>4.9999999119999999E-15</c:v>
                      </c:pt>
                      <c:pt idx="730">
                        <c:v>1.2395092550000001E-13</c:v>
                      </c:pt>
                      <c:pt idx="731">
                        <c:v>4.9999999119999999E-15</c:v>
                      </c:pt>
                      <c:pt idx="732">
                        <c:v>4.9999999119999999E-15</c:v>
                      </c:pt>
                      <c:pt idx="733">
                        <c:v>4.9999999119999999E-15</c:v>
                      </c:pt>
                      <c:pt idx="734">
                        <c:v>4.9999999119999999E-15</c:v>
                      </c:pt>
                      <c:pt idx="735">
                        <c:v>1.9534395799999998E-12</c:v>
                      </c:pt>
                      <c:pt idx="736">
                        <c:v>1.9736447719999999E-13</c:v>
                      </c:pt>
                      <c:pt idx="737">
                        <c:v>4.9999999119999999E-15</c:v>
                      </c:pt>
                      <c:pt idx="738">
                        <c:v>1.252784768E-12</c:v>
                      </c:pt>
                      <c:pt idx="739">
                        <c:v>6.3278283439999998E-13</c:v>
                      </c:pt>
                      <c:pt idx="740">
                        <c:v>1.998960351E-13</c:v>
                      </c:pt>
                      <c:pt idx="741">
                        <c:v>1.9761145839999999E-13</c:v>
                      </c:pt>
                      <c:pt idx="742">
                        <c:v>8.1867840409999996E-13</c:v>
                      </c:pt>
                      <c:pt idx="743">
                        <c:v>2.012914575E-12</c:v>
                      </c:pt>
                      <c:pt idx="744">
                        <c:v>1.084470621E-12</c:v>
                      </c:pt>
                      <c:pt idx="745">
                        <c:v>1.5331640040000001E-12</c:v>
                      </c:pt>
                      <c:pt idx="746">
                        <c:v>7.8655609590000003E-13</c:v>
                      </c:pt>
                      <c:pt idx="747">
                        <c:v>4.9999999119999999E-15</c:v>
                      </c:pt>
                      <c:pt idx="748">
                        <c:v>4.9999999119999999E-15</c:v>
                      </c:pt>
                      <c:pt idx="749">
                        <c:v>7.9902843240000005E-13</c:v>
                      </c:pt>
                      <c:pt idx="750">
                        <c:v>4.9999999119999999E-15</c:v>
                      </c:pt>
                      <c:pt idx="751">
                        <c:v>2.2425399209999999E-13</c:v>
                      </c:pt>
                      <c:pt idx="752">
                        <c:v>2.6562243069999999E-13</c:v>
                      </c:pt>
                      <c:pt idx="753">
                        <c:v>8.2891186320000002E-14</c:v>
                      </c:pt>
                      <c:pt idx="754">
                        <c:v>8.5581742430000003E-13</c:v>
                      </c:pt>
                      <c:pt idx="755">
                        <c:v>1.2155840570000001E-12</c:v>
                      </c:pt>
                      <c:pt idx="756">
                        <c:v>8.24683041E-13</c:v>
                      </c:pt>
                      <c:pt idx="757">
                        <c:v>6.2038769299999995E-13</c:v>
                      </c:pt>
                      <c:pt idx="758">
                        <c:v>2.5466288149999999E-13</c:v>
                      </c:pt>
                      <c:pt idx="759">
                        <c:v>1.2364380350000001E-12</c:v>
                      </c:pt>
                      <c:pt idx="760">
                        <c:v>6.8081960429999996E-13</c:v>
                      </c:pt>
                      <c:pt idx="761">
                        <c:v>9.3123772580000005E-13</c:v>
                      </c:pt>
                      <c:pt idx="762">
                        <c:v>1.4918728149999999E-12</c:v>
                      </c:pt>
                      <c:pt idx="763">
                        <c:v>1.701246349E-12</c:v>
                      </c:pt>
                      <c:pt idx="764">
                        <c:v>2.4893617980000001E-12</c:v>
                      </c:pt>
                      <c:pt idx="765">
                        <c:v>1.2663221170000001E-12</c:v>
                      </c:pt>
                      <c:pt idx="766">
                        <c:v>1.249481421E-12</c:v>
                      </c:pt>
                      <c:pt idx="767">
                        <c:v>3.73087249E-14</c:v>
                      </c:pt>
                      <c:pt idx="768">
                        <c:v>7.6159624399999995E-13</c:v>
                      </c:pt>
                      <c:pt idx="769">
                        <c:v>4.9999999119999999E-15</c:v>
                      </c:pt>
                      <c:pt idx="770">
                        <c:v>1.7285212970000001E-13</c:v>
                      </c:pt>
                      <c:pt idx="771">
                        <c:v>6.0280616220000005E-13</c:v>
                      </c:pt>
                      <c:pt idx="772">
                        <c:v>4.9999999119999999E-15</c:v>
                      </c:pt>
                      <c:pt idx="773">
                        <c:v>3.7188378459999998E-13</c:v>
                      </c:pt>
                      <c:pt idx="774">
                        <c:v>2.0806631159999998E-12</c:v>
                      </c:pt>
                      <c:pt idx="775">
                        <c:v>3.4840719720000001E-12</c:v>
                      </c:pt>
                      <c:pt idx="776">
                        <c:v>5.787368848E-12</c:v>
                      </c:pt>
                      <c:pt idx="777">
                        <c:v>5.7685679149999999E-12</c:v>
                      </c:pt>
                      <c:pt idx="778">
                        <c:v>3.0969532489999999E-12</c:v>
                      </c:pt>
                      <c:pt idx="779">
                        <c:v>1.025060852E-11</c:v>
                      </c:pt>
                      <c:pt idx="780">
                        <c:v>4.3364478669999996E-12</c:v>
                      </c:pt>
                      <c:pt idx="781">
                        <c:v>8.6835469370000004E-12</c:v>
                      </c:pt>
                      <c:pt idx="782">
                        <c:v>4.8395528039999998E-12</c:v>
                      </c:pt>
                      <c:pt idx="783">
                        <c:v>3.9622333190000003E-12</c:v>
                      </c:pt>
                      <c:pt idx="784">
                        <c:v>4.9906862499999999E-12</c:v>
                      </c:pt>
                      <c:pt idx="785">
                        <c:v>3.418222302E-12</c:v>
                      </c:pt>
                      <c:pt idx="786">
                        <c:v>5.8464114630000003E-12</c:v>
                      </c:pt>
                      <c:pt idx="787">
                        <c:v>2.7360904339999999E-12</c:v>
                      </c:pt>
                      <c:pt idx="788">
                        <c:v>4.9999999119999999E-15</c:v>
                      </c:pt>
                      <c:pt idx="789">
                        <c:v>4.9999999119999999E-15</c:v>
                      </c:pt>
                      <c:pt idx="790">
                        <c:v>1.152913214E-13</c:v>
                      </c:pt>
                      <c:pt idx="791">
                        <c:v>3.6112486700000002E-13</c:v>
                      </c:pt>
                      <c:pt idx="792">
                        <c:v>3.1660752580000001E-13</c:v>
                      </c:pt>
                      <c:pt idx="793">
                        <c:v>7.6840281099999994E-14</c:v>
                      </c:pt>
                      <c:pt idx="794">
                        <c:v>5.0701039499999996E-13</c:v>
                      </c:pt>
                      <c:pt idx="795">
                        <c:v>2.6312177259999998E-13</c:v>
                      </c:pt>
                      <c:pt idx="796">
                        <c:v>1.168905684E-12</c:v>
                      </c:pt>
                      <c:pt idx="797">
                        <c:v>1.387402129E-12</c:v>
                      </c:pt>
                      <c:pt idx="798">
                        <c:v>1.132167927E-12</c:v>
                      </c:pt>
                      <c:pt idx="799">
                        <c:v>5.381911822E-13</c:v>
                      </c:pt>
                      <c:pt idx="800">
                        <c:v>1.618046626E-12</c:v>
                      </c:pt>
                      <c:pt idx="801">
                        <c:v>4.6426816380000001E-13</c:v>
                      </c:pt>
                      <c:pt idx="802">
                        <c:v>2.0190267639999999E-13</c:v>
                      </c:pt>
                      <c:pt idx="803">
                        <c:v>1.52573917E-12</c:v>
                      </c:pt>
                      <c:pt idx="804">
                        <c:v>1.246625849E-12</c:v>
                      </c:pt>
                      <c:pt idx="805">
                        <c:v>3.5965842930000002E-13</c:v>
                      </c:pt>
                      <c:pt idx="806">
                        <c:v>3.90484086E-13</c:v>
                      </c:pt>
                      <c:pt idx="807">
                        <c:v>4.9999999119999999E-15</c:v>
                      </c:pt>
                      <c:pt idx="808">
                        <c:v>3.5595333099999999E-14</c:v>
                      </c:pt>
                      <c:pt idx="809">
                        <c:v>4.9999999119999999E-15</c:v>
                      </c:pt>
                      <c:pt idx="810">
                        <c:v>1.7843934880000001E-14</c:v>
                      </c:pt>
                      <c:pt idx="811">
                        <c:v>4.9999999119999999E-15</c:v>
                      </c:pt>
                      <c:pt idx="812">
                        <c:v>7.4764201989999995E-13</c:v>
                      </c:pt>
                      <c:pt idx="813">
                        <c:v>1.100740376E-12</c:v>
                      </c:pt>
                      <c:pt idx="814">
                        <c:v>2.4296090309999998E-12</c:v>
                      </c:pt>
                      <c:pt idx="815">
                        <c:v>3.8762083819999997E-12</c:v>
                      </c:pt>
                      <c:pt idx="816">
                        <c:v>6.2855653839999997E-12</c:v>
                      </c:pt>
                      <c:pt idx="817">
                        <c:v>8.2984496009999998E-12</c:v>
                      </c:pt>
                      <c:pt idx="818">
                        <c:v>4.9097245369999996E-12</c:v>
                      </c:pt>
                      <c:pt idx="819">
                        <c:v>7.1148022369999996E-12</c:v>
                      </c:pt>
                      <c:pt idx="820">
                        <c:v>1.334265337E-11</c:v>
                      </c:pt>
                      <c:pt idx="821">
                        <c:v>1.1879013399999999E-11</c:v>
                      </c:pt>
                      <c:pt idx="822">
                        <c:v>1.0963518290000001E-11</c:v>
                      </c:pt>
                      <c:pt idx="823">
                        <c:v>7.4954851350000001E-12</c:v>
                      </c:pt>
                      <c:pt idx="824">
                        <c:v>7.5833618900000003E-12</c:v>
                      </c:pt>
                      <c:pt idx="825">
                        <c:v>9.093387501E-12</c:v>
                      </c:pt>
                      <c:pt idx="826">
                        <c:v>8.1685552419999992E-12</c:v>
                      </c:pt>
                      <c:pt idx="827">
                        <c:v>4.4856982709999997E-12</c:v>
                      </c:pt>
                      <c:pt idx="828">
                        <c:v>2.5061409109999998E-12</c:v>
                      </c:pt>
                      <c:pt idx="829">
                        <c:v>4.9999999119999999E-15</c:v>
                      </c:pt>
                      <c:pt idx="830">
                        <c:v>4.9999999119999999E-15</c:v>
                      </c:pt>
                      <c:pt idx="831">
                        <c:v>7.3273098740000002E-13</c:v>
                      </c:pt>
                      <c:pt idx="832">
                        <c:v>4.9999999119999999E-15</c:v>
                      </c:pt>
                      <c:pt idx="833">
                        <c:v>4.9999999119999999E-15</c:v>
                      </c:pt>
                      <c:pt idx="834">
                        <c:v>4.5212011220000002E-13</c:v>
                      </c:pt>
                      <c:pt idx="835">
                        <c:v>1.4787676290000001E-12</c:v>
                      </c:pt>
                      <c:pt idx="836">
                        <c:v>4.4549958339999996E-12</c:v>
                      </c:pt>
                      <c:pt idx="837">
                        <c:v>3.1446197639999998E-12</c:v>
                      </c:pt>
                      <c:pt idx="838">
                        <c:v>1.719846921E-12</c:v>
                      </c:pt>
                      <c:pt idx="839">
                        <c:v>7.0071982069999998E-12</c:v>
                      </c:pt>
                      <c:pt idx="840">
                        <c:v>1.477301354E-12</c:v>
                      </c:pt>
                      <c:pt idx="841">
                        <c:v>5.5123457879999996E-12</c:v>
                      </c:pt>
                      <c:pt idx="842">
                        <c:v>4.067537106E-12</c:v>
                      </c:pt>
                      <c:pt idx="843">
                        <c:v>2.7181848350000001E-12</c:v>
                      </c:pt>
                      <c:pt idx="844">
                        <c:v>3.1294769289999998E-12</c:v>
                      </c:pt>
                      <c:pt idx="845">
                        <c:v>2.0670331770000001E-12</c:v>
                      </c:pt>
                      <c:pt idx="846">
                        <c:v>2.9593877259999998E-12</c:v>
                      </c:pt>
                      <c:pt idx="847">
                        <c:v>2.452099288E-12</c:v>
                      </c:pt>
                      <c:pt idx="848">
                        <c:v>4.852765867E-13</c:v>
                      </c:pt>
                      <c:pt idx="849">
                        <c:v>6.6547630039999998E-13</c:v>
                      </c:pt>
                      <c:pt idx="850">
                        <c:v>6.5078096990000002E-14</c:v>
                      </c:pt>
                      <c:pt idx="851">
                        <c:v>4.9999999119999999E-15</c:v>
                      </c:pt>
                      <c:pt idx="852">
                        <c:v>5.3266500370000002E-13</c:v>
                      </c:pt>
                      <c:pt idx="853">
                        <c:v>8.2577906099999995E-13</c:v>
                      </c:pt>
                      <c:pt idx="854">
                        <c:v>4.9999999119999999E-15</c:v>
                      </c:pt>
                      <c:pt idx="855">
                        <c:v>4.232501502E-12</c:v>
                      </c:pt>
                      <c:pt idx="856">
                        <c:v>3.8855472660000001E-12</c:v>
                      </c:pt>
                      <c:pt idx="857">
                        <c:v>4.3624878019999998E-12</c:v>
                      </c:pt>
                      <c:pt idx="858">
                        <c:v>5.0043784219999997E-12</c:v>
                      </c:pt>
                      <c:pt idx="859">
                        <c:v>4.4834292529999999E-12</c:v>
                      </c:pt>
                      <c:pt idx="860">
                        <c:v>4.8161982210000003E-12</c:v>
                      </c:pt>
                      <c:pt idx="861">
                        <c:v>7.128324406E-12</c:v>
                      </c:pt>
                      <c:pt idx="862">
                        <c:v>6.1232095780000002E-12</c:v>
                      </c:pt>
                      <c:pt idx="863">
                        <c:v>7.7426762919999996E-12</c:v>
                      </c:pt>
                      <c:pt idx="864">
                        <c:v>8.2584087139999994E-12</c:v>
                      </c:pt>
                      <c:pt idx="865">
                        <c:v>6.2004663560000003E-12</c:v>
                      </c:pt>
                      <c:pt idx="866">
                        <c:v>5.3957728039999996E-12</c:v>
                      </c:pt>
                      <c:pt idx="867">
                        <c:v>4.2501297620000001E-12</c:v>
                      </c:pt>
                      <c:pt idx="868">
                        <c:v>1.0655463059999999E-12</c:v>
                      </c:pt>
                      <c:pt idx="869">
                        <c:v>2.0617385840000002E-12</c:v>
                      </c:pt>
                      <c:pt idx="870">
                        <c:v>5.388085811E-13</c:v>
                      </c:pt>
                      <c:pt idx="871">
                        <c:v>4.5369448219999999E-13</c:v>
                      </c:pt>
                      <c:pt idx="872">
                        <c:v>1.8032012520000001E-12</c:v>
                      </c:pt>
                      <c:pt idx="873">
                        <c:v>7.9945147719999992E-12</c:v>
                      </c:pt>
                      <c:pt idx="874">
                        <c:v>1.112332882E-11</c:v>
                      </c:pt>
                      <c:pt idx="875">
                        <c:v>1.9985763039999999E-11</c:v>
                      </c:pt>
                      <c:pt idx="876">
                        <c:v>1.9852411380000001E-11</c:v>
                      </c:pt>
                      <c:pt idx="877">
                        <c:v>2.6631558070000002E-11</c:v>
                      </c:pt>
                      <c:pt idx="878">
                        <c:v>2.3952995840000001E-11</c:v>
                      </c:pt>
                      <c:pt idx="879">
                        <c:v>2.2491470490000001E-11</c:v>
                      </c:pt>
                      <c:pt idx="880">
                        <c:v>2.1027025609999999E-11</c:v>
                      </c:pt>
                      <c:pt idx="881">
                        <c:v>3.2242448289999998E-11</c:v>
                      </c:pt>
                      <c:pt idx="882">
                        <c:v>2.9645601949999998E-11</c:v>
                      </c:pt>
                      <c:pt idx="883">
                        <c:v>2.9059052039999999E-11</c:v>
                      </c:pt>
                      <c:pt idx="884">
                        <c:v>2.5311469929999999E-11</c:v>
                      </c:pt>
                      <c:pt idx="885">
                        <c:v>1.9523438420000001E-11</c:v>
                      </c:pt>
                      <c:pt idx="886">
                        <c:v>1.4867542960000001E-11</c:v>
                      </c:pt>
                      <c:pt idx="887">
                        <c:v>7.0483961549999998E-12</c:v>
                      </c:pt>
                      <c:pt idx="888">
                        <c:v>1.118291007E-12</c:v>
                      </c:pt>
                      <c:pt idx="889">
                        <c:v>4.9999999119999999E-15</c:v>
                      </c:pt>
                      <c:pt idx="890">
                        <c:v>4.9999999119999999E-15</c:v>
                      </c:pt>
                      <c:pt idx="891">
                        <c:v>4.9999999119999999E-15</c:v>
                      </c:pt>
                      <c:pt idx="892">
                        <c:v>1.886894503E-13</c:v>
                      </c:pt>
                      <c:pt idx="893">
                        <c:v>4.9999999119999999E-15</c:v>
                      </c:pt>
                      <c:pt idx="894">
                        <c:v>2.5609841940000002E-13</c:v>
                      </c:pt>
                      <c:pt idx="895">
                        <c:v>8.5745370219999999E-13</c:v>
                      </c:pt>
                      <c:pt idx="896">
                        <c:v>4.9999999119999999E-15</c:v>
                      </c:pt>
                      <c:pt idx="897">
                        <c:v>3.2285908970000001E-13</c:v>
                      </c:pt>
                      <c:pt idx="898">
                        <c:v>5.2417526700000004E-13</c:v>
                      </c:pt>
                      <c:pt idx="899">
                        <c:v>1.013897516E-12</c:v>
                      </c:pt>
                      <c:pt idx="900">
                        <c:v>3.3074687740000002E-13</c:v>
                      </c:pt>
                      <c:pt idx="901">
                        <c:v>1.311364429E-12</c:v>
                      </c:pt>
                      <c:pt idx="902">
                        <c:v>1.033130612E-12</c:v>
                      </c:pt>
                      <c:pt idx="903">
                        <c:v>5.4651113279999996E-13</c:v>
                      </c:pt>
                      <c:pt idx="904">
                        <c:v>1.161311065E-12</c:v>
                      </c:pt>
                      <c:pt idx="905">
                        <c:v>3.9156460190000002E-13</c:v>
                      </c:pt>
                      <c:pt idx="906">
                        <c:v>4.593132515E-13</c:v>
                      </c:pt>
                      <c:pt idx="907">
                        <c:v>1.009019691E-12</c:v>
                      </c:pt>
                      <c:pt idx="908">
                        <c:v>2.323106442E-14</c:v>
                      </c:pt>
                      <c:pt idx="909">
                        <c:v>4.9999999119999999E-15</c:v>
                      </c:pt>
                      <c:pt idx="910">
                        <c:v>4.9999999119999999E-15</c:v>
                      </c:pt>
                      <c:pt idx="911">
                        <c:v>4.7011846459999997E-13</c:v>
                      </c:pt>
                      <c:pt idx="912">
                        <c:v>1.5417457890000001E-13</c:v>
                      </c:pt>
                      <c:pt idx="913">
                        <c:v>4.9999999119999999E-15</c:v>
                      </c:pt>
                      <c:pt idx="914">
                        <c:v>2.2786601160000002E-13</c:v>
                      </c:pt>
                      <c:pt idx="915">
                        <c:v>4.9999999119999999E-15</c:v>
                      </c:pt>
                      <c:pt idx="916">
                        <c:v>4.9999999119999999E-15</c:v>
                      </c:pt>
                      <c:pt idx="917">
                        <c:v>1.011051052E-14</c:v>
                      </c:pt>
                      <c:pt idx="918">
                        <c:v>4.8870331610000001E-13</c:v>
                      </c:pt>
                      <c:pt idx="919">
                        <c:v>4.0399069720000002E-13</c:v>
                      </c:pt>
                      <c:pt idx="920">
                        <c:v>6.2242534259999998E-13</c:v>
                      </c:pt>
                      <c:pt idx="921">
                        <c:v>2.542769597E-13</c:v>
                      </c:pt>
                      <c:pt idx="922">
                        <c:v>7.6130209989999995E-14</c:v>
                      </c:pt>
                      <c:pt idx="923">
                        <c:v>4.9999999119999999E-15</c:v>
                      </c:pt>
                      <c:pt idx="924">
                        <c:v>7.0100994239999997E-13</c:v>
                      </c:pt>
                      <c:pt idx="925">
                        <c:v>4.9999999119999999E-15</c:v>
                      </c:pt>
                      <c:pt idx="926">
                        <c:v>4.9999999119999999E-15</c:v>
                      </c:pt>
                      <c:pt idx="927">
                        <c:v>3.979551606E-13</c:v>
                      </c:pt>
                      <c:pt idx="928">
                        <c:v>4.9999999119999999E-15</c:v>
                      </c:pt>
                      <c:pt idx="929">
                        <c:v>4.9927705200000002E-13</c:v>
                      </c:pt>
                      <c:pt idx="930">
                        <c:v>9.5965444790000002E-14</c:v>
                      </c:pt>
                      <c:pt idx="931">
                        <c:v>4.9999999119999999E-15</c:v>
                      </c:pt>
                      <c:pt idx="932">
                        <c:v>3.6289954330000003E-14</c:v>
                      </c:pt>
                      <c:pt idx="933">
                        <c:v>4.9999999119999999E-15</c:v>
                      </c:pt>
                      <c:pt idx="934">
                        <c:v>4.9999999119999999E-15</c:v>
                      </c:pt>
                      <c:pt idx="935">
                        <c:v>4.9999999119999999E-15</c:v>
                      </c:pt>
                      <c:pt idx="936">
                        <c:v>4.9999999119999999E-15</c:v>
                      </c:pt>
                      <c:pt idx="937">
                        <c:v>4.9999999119999999E-15</c:v>
                      </c:pt>
                      <c:pt idx="938">
                        <c:v>6.6868656879999999E-14</c:v>
                      </c:pt>
                      <c:pt idx="939">
                        <c:v>5.8131857620000004E-14</c:v>
                      </c:pt>
                      <c:pt idx="940">
                        <c:v>4.9999999119999999E-15</c:v>
                      </c:pt>
                      <c:pt idx="941">
                        <c:v>1.9495646420000001E-13</c:v>
                      </c:pt>
                      <c:pt idx="942">
                        <c:v>3.1767259179999999E-13</c:v>
                      </c:pt>
                      <c:pt idx="943">
                        <c:v>4.9999999119999999E-15</c:v>
                      </c:pt>
                      <c:pt idx="944">
                        <c:v>5.0585268399999996E-13</c:v>
                      </c:pt>
                      <c:pt idx="945">
                        <c:v>1.790111028E-13</c:v>
                      </c:pt>
                      <c:pt idx="946">
                        <c:v>4.4236451519999999E-13</c:v>
                      </c:pt>
                      <c:pt idx="947">
                        <c:v>4.9999999119999999E-15</c:v>
                      </c:pt>
                      <c:pt idx="948">
                        <c:v>4.9999999119999999E-15</c:v>
                      </c:pt>
                      <c:pt idx="949">
                        <c:v>4.9999999119999999E-15</c:v>
                      </c:pt>
                      <c:pt idx="950">
                        <c:v>4.9999999119999999E-15</c:v>
                      </c:pt>
                      <c:pt idx="951">
                        <c:v>4.9999999119999999E-15</c:v>
                      </c:pt>
                      <c:pt idx="952">
                        <c:v>4.9999999119999999E-15</c:v>
                      </c:pt>
                      <c:pt idx="953">
                        <c:v>7.2303713580000003E-13</c:v>
                      </c:pt>
                      <c:pt idx="954">
                        <c:v>4.9999999119999999E-15</c:v>
                      </c:pt>
                      <c:pt idx="955">
                        <c:v>4.9999999119999999E-15</c:v>
                      </c:pt>
                      <c:pt idx="956">
                        <c:v>4.9999999119999999E-15</c:v>
                      </c:pt>
                      <c:pt idx="957">
                        <c:v>4.9999999119999999E-15</c:v>
                      </c:pt>
                      <c:pt idx="958">
                        <c:v>4.9999999119999999E-15</c:v>
                      </c:pt>
                      <c:pt idx="959">
                        <c:v>1.031262966E-12</c:v>
                      </c:pt>
                      <c:pt idx="960">
                        <c:v>4.9999999119999999E-15</c:v>
                      </c:pt>
                      <c:pt idx="961">
                        <c:v>4.9999999119999999E-15</c:v>
                      </c:pt>
                      <c:pt idx="962">
                        <c:v>4.9999999119999999E-15</c:v>
                      </c:pt>
                      <c:pt idx="963">
                        <c:v>1.1567724320000001E-13</c:v>
                      </c:pt>
                      <c:pt idx="964">
                        <c:v>1.4650287279999999E-13</c:v>
                      </c:pt>
                      <c:pt idx="965">
                        <c:v>2.213057211E-13</c:v>
                      </c:pt>
                      <c:pt idx="966">
                        <c:v>4.9999999119999999E-15</c:v>
                      </c:pt>
                      <c:pt idx="967">
                        <c:v>4.9999999119999999E-15</c:v>
                      </c:pt>
                      <c:pt idx="968">
                        <c:v>4.9999999119999999E-15</c:v>
                      </c:pt>
                      <c:pt idx="969">
                        <c:v>4.9999999119999999E-15</c:v>
                      </c:pt>
                      <c:pt idx="970">
                        <c:v>4.9999999119999999E-15</c:v>
                      </c:pt>
                      <c:pt idx="971">
                        <c:v>4.9999999119999999E-15</c:v>
                      </c:pt>
                      <c:pt idx="972">
                        <c:v>5.5822702150000004E-13</c:v>
                      </c:pt>
                      <c:pt idx="973">
                        <c:v>4.9999999119999999E-15</c:v>
                      </c:pt>
                      <c:pt idx="974">
                        <c:v>1.624482883E-13</c:v>
                      </c:pt>
                      <c:pt idx="975">
                        <c:v>3.063889203E-13</c:v>
                      </c:pt>
                      <c:pt idx="976">
                        <c:v>4.9645221739999998E-13</c:v>
                      </c:pt>
                      <c:pt idx="977">
                        <c:v>4.9999999119999999E-15</c:v>
                      </c:pt>
                      <c:pt idx="978">
                        <c:v>6.8086589969999997E-13</c:v>
                      </c:pt>
                      <c:pt idx="979">
                        <c:v>7.3938305559999994E-14</c:v>
                      </c:pt>
                      <c:pt idx="980">
                        <c:v>4.9999999119999999E-15</c:v>
                      </c:pt>
                      <c:pt idx="981">
                        <c:v>7.4483263520000005E-13</c:v>
                      </c:pt>
                      <c:pt idx="982">
                        <c:v>4.9999999119999999E-15</c:v>
                      </c:pt>
                      <c:pt idx="983">
                        <c:v>4.9999999119999999E-15</c:v>
                      </c:pt>
                      <c:pt idx="984">
                        <c:v>1.7351587829999999E-13</c:v>
                      </c:pt>
                      <c:pt idx="985">
                        <c:v>1.904028693E-13</c:v>
                      </c:pt>
                      <c:pt idx="986">
                        <c:v>4.9331871049999999E-13</c:v>
                      </c:pt>
                      <c:pt idx="987">
                        <c:v>4.9999999119999999E-15</c:v>
                      </c:pt>
                      <c:pt idx="988">
                        <c:v>4.9999999119999999E-15</c:v>
                      </c:pt>
                      <c:pt idx="989">
                        <c:v>4.9999999119999999E-15</c:v>
                      </c:pt>
                      <c:pt idx="990">
                        <c:v>2.6130036720000002E-13</c:v>
                      </c:pt>
                      <c:pt idx="991">
                        <c:v>1.737474097E-13</c:v>
                      </c:pt>
                      <c:pt idx="992">
                        <c:v>5.2139672790000002E-13</c:v>
                      </c:pt>
                      <c:pt idx="993">
                        <c:v>4.9999999119999999E-15</c:v>
                      </c:pt>
                      <c:pt idx="994">
                        <c:v>2.002038943E-14</c:v>
                      </c:pt>
                      <c:pt idx="995">
                        <c:v>4.9999999119999999E-15</c:v>
                      </c:pt>
                      <c:pt idx="996">
                        <c:v>4.6689231259999996E-13</c:v>
                      </c:pt>
                      <c:pt idx="997">
                        <c:v>4.0261685039999999E-13</c:v>
                      </c:pt>
                      <c:pt idx="998">
                        <c:v>1.1581621079999999E-12</c:v>
                      </c:pt>
                      <c:pt idx="999">
                        <c:v>3.643973144E-13</c:v>
                      </c:pt>
                      <c:pt idx="1000">
                        <c:v>6.4317122590000005E-13</c:v>
                      </c:pt>
                      <c:pt idx="1001">
                        <c:v>6.8396856099999999E-13</c:v>
                      </c:pt>
                      <c:pt idx="1002">
                        <c:v>4.9999999119999999E-15</c:v>
                      </c:pt>
                      <c:pt idx="1003">
                        <c:v>7.2975170830000001E-13</c:v>
                      </c:pt>
                      <c:pt idx="1004">
                        <c:v>8.5540065700000002E-13</c:v>
                      </c:pt>
                      <c:pt idx="1005">
                        <c:v>5.3993539240000003E-13</c:v>
                      </c:pt>
                      <c:pt idx="1006">
                        <c:v>7.5256614089999998E-13</c:v>
                      </c:pt>
                      <c:pt idx="1007">
                        <c:v>4.9999999119999999E-15</c:v>
                      </c:pt>
                      <c:pt idx="1008">
                        <c:v>2.9816150630000002E-13</c:v>
                      </c:pt>
                      <c:pt idx="1009">
                        <c:v>1.47382757E-13</c:v>
                      </c:pt>
                      <c:pt idx="1010">
                        <c:v>4.9999999119999999E-15</c:v>
                      </c:pt>
                      <c:pt idx="1011">
                        <c:v>4.9999999119999999E-15</c:v>
                      </c:pt>
                      <c:pt idx="1012">
                        <c:v>4.9999999119999999E-15</c:v>
                      </c:pt>
                      <c:pt idx="1013">
                        <c:v>7.1908543569999997E-13</c:v>
                      </c:pt>
                      <c:pt idx="1014">
                        <c:v>4.0040887269999999E-14</c:v>
                      </c:pt>
                      <c:pt idx="1015">
                        <c:v>1.7998357800000001E-13</c:v>
                      </c:pt>
                      <c:pt idx="1016">
                        <c:v>4.9999999119999999E-15</c:v>
                      </c:pt>
                      <c:pt idx="1017">
                        <c:v>4.9999999119999999E-15</c:v>
                      </c:pt>
                      <c:pt idx="1018">
                        <c:v>5.9320500989999998E-13</c:v>
                      </c:pt>
                      <c:pt idx="1019">
                        <c:v>1.129142353E-12</c:v>
                      </c:pt>
                      <c:pt idx="1020">
                        <c:v>5.6089746560000002E-13</c:v>
                      </c:pt>
                      <c:pt idx="1021">
                        <c:v>4.9999999119999999E-15</c:v>
                      </c:pt>
                      <c:pt idx="1022">
                        <c:v>9.4775424490000007E-13</c:v>
                      </c:pt>
                      <c:pt idx="1023">
                        <c:v>8.621617417E-13</c:v>
                      </c:pt>
                      <c:pt idx="1024">
                        <c:v>3.6890461390000002E-13</c:v>
                      </c:pt>
                      <c:pt idx="1025">
                        <c:v>6.0644908149999997E-13</c:v>
                      </c:pt>
                      <c:pt idx="1026">
                        <c:v>4.3480090400000001E-13</c:v>
                      </c:pt>
                      <c:pt idx="1027">
                        <c:v>1.878775781E-12</c:v>
                      </c:pt>
                      <c:pt idx="1028">
                        <c:v>1.03729796E-13</c:v>
                      </c:pt>
                      <c:pt idx="1029">
                        <c:v>4.9999999119999999E-15</c:v>
                      </c:pt>
                      <c:pt idx="1030">
                        <c:v>4.9999999119999999E-15</c:v>
                      </c:pt>
                      <c:pt idx="1031">
                        <c:v>1.3909365199999999E-13</c:v>
                      </c:pt>
                      <c:pt idx="1032">
                        <c:v>2.6102167300000002E-14</c:v>
                      </c:pt>
                      <c:pt idx="1033">
                        <c:v>4.9999999119999999E-15</c:v>
                      </c:pt>
                      <c:pt idx="1034">
                        <c:v>4.9999999119999999E-15</c:v>
                      </c:pt>
                      <c:pt idx="1035">
                        <c:v>3.1206932650000002E-13</c:v>
                      </c:pt>
                      <c:pt idx="1036">
                        <c:v>2.9197168769999998E-13</c:v>
                      </c:pt>
                      <c:pt idx="1037">
                        <c:v>5.2784903180000005E-13</c:v>
                      </c:pt>
                      <c:pt idx="1038">
                        <c:v>4.9999999119999999E-15</c:v>
                      </c:pt>
                      <c:pt idx="1039">
                        <c:v>3.2301342589999998E-13</c:v>
                      </c:pt>
                      <c:pt idx="1040">
                        <c:v>3.2992873839999999E-13</c:v>
                      </c:pt>
                      <c:pt idx="1041">
                        <c:v>1.038532595E-13</c:v>
                      </c:pt>
                      <c:pt idx="1042">
                        <c:v>4.9999999119999999E-15</c:v>
                      </c:pt>
                      <c:pt idx="1043">
                        <c:v>4.9999999119999999E-15</c:v>
                      </c:pt>
                      <c:pt idx="1044">
                        <c:v>6.0493629420000001E-13</c:v>
                      </c:pt>
                      <c:pt idx="1045">
                        <c:v>1.6714396790000001E-12</c:v>
                      </c:pt>
                      <c:pt idx="1046">
                        <c:v>3.687653481E-14</c:v>
                      </c:pt>
                      <c:pt idx="1047">
                        <c:v>4.9999999119999999E-15</c:v>
                      </c:pt>
                      <c:pt idx="1048">
                        <c:v>4.9999999119999999E-15</c:v>
                      </c:pt>
                      <c:pt idx="1049">
                        <c:v>3.2653285460000001E-13</c:v>
                      </c:pt>
                      <c:pt idx="1050">
                        <c:v>4.9999999119999999E-15</c:v>
                      </c:pt>
                      <c:pt idx="1051">
                        <c:v>4.9999999119999999E-15</c:v>
                      </c:pt>
                      <c:pt idx="1052">
                        <c:v>4.9999999119999999E-15</c:v>
                      </c:pt>
                      <c:pt idx="1053">
                        <c:v>1.0068278680000001E-12</c:v>
                      </c:pt>
                      <c:pt idx="1054">
                        <c:v>8.5445913580000004E-13</c:v>
                      </c:pt>
                      <c:pt idx="1055">
                        <c:v>2.5311930289999999E-13</c:v>
                      </c:pt>
                      <c:pt idx="1056">
                        <c:v>4.9999999119999999E-15</c:v>
                      </c:pt>
                      <c:pt idx="1057">
                        <c:v>1.084764006E-12</c:v>
                      </c:pt>
                      <c:pt idx="1058">
                        <c:v>7.5635840909999993E-15</c:v>
                      </c:pt>
                      <c:pt idx="1059">
                        <c:v>1.4931541249999999E-12</c:v>
                      </c:pt>
                      <c:pt idx="1060">
                        <c:v>1.227670526E-12</c:v>
                      </c:pt>
                      <c:pt idx="1061">
                        <c:v>6.1456845470000004E-13</c:v>
                      </c:pt>
                      <c:pt idx="1062">
                        <c:v>1.583871272E-12</c:v>
                      </c:pt>
                      <c:pt idx="1063">
                        <c:v>6.4710742189999998E-13</c:v>
                      </c:pt>
                      <c:pt idx="1064">
                        <c:v>1.171282038E-13</c:v>
                      </c:pt>
                      <c:pt idx="1065">
                        <c:v>1.2929030680000001E-12</c:v>
                      </c:pt>
                      <c:pt idx="1066">
                        <c:v>6.2611444890000002E-13</c:v>
                      </c:pt>
                      <c:pt idx="1067">
                        <c:v>6.0813154639999995E-13</c:v>
                      </c:pt>
                      <c:pt idx="1068">
                        <c:v>2.4743884239999999E-13</c:v>
                      </c:pt>
                      <c:pt idx="1069">
                        <c:v>2.2882303689999998E-13</c:v>
                      </c:pt>
                      <c:pt idx="1070">
                        <c:v>4.9999999119999999E-15</c:v>
                      </c:pt>
                      <c:pt idx="1071">
                        <c:v>4.9999999119999999E-15</c:v>
                      </c:pt>
                      <c:pt idx="1072">
                        <c:v>4.9999999119999999E-15</c:v>
                      </c:pt>
                      <c:pt idx="1073">
                        <c:v>4.9999999119999999E-15</c:v>
                      </c:pt>
                      <c:pt idx="1074">
                        <c:v>4.9999999119999999E-15</c:v>
                      </c:pt>
                      <c:pt idx="1075">
                        <c:v>1.324191624E-12</c:v>
                      </c:pt>
                      <c:pt idx="1076">
                        <c:v>9.1682043899999993E-13</c:v>
                      </c:pt>
                      <c:pt idx="1077">
                        <c:v>3.0452116519999998E-13</c:v>
                      </c:pt>
                      <c:pt idx="1078">
                        <c:v>5.5466129740000001E-13</c:v>
                      </c:pt>
                      <c:pt idx="1079">
                        <c:v>5.9644644910000005E-13</c:v>
                      </c:pt>
                      <c:pt idx="1080">
                        <c:v>5.72119446E-13</c:v>
                      </c:pt>
                      <c:pt idx="1081">
                        <c:v>8.3652252879999998E-13</c:v>
                      </c:pt>
                      <c:pt idx="1082">
                        <c:v>4.9999999119999999E-15</c:v>
                      </c:pt>
                      <c:pt idx="1083">
                        <c:v>9.3063496360000005E-14</c:v>
                      </c:pt>
                      <c:pt idx="1084">
                        <c:v>5.8415951109999997E-13</c:v>
                      </c:pt>
                      <c:pt idx="1085">
                        <c:v>9.335685437E-13</c:v>
                      </c:pt>
                      <c:pt idx="1086">
                        <c:v>1.250931867E-13</c:v>
                      </c:pt>
                      <c:pt idx="1087">
                        <c:v>4.9999999119999999E-15</c:v>
                      </c:pt>
                      <c:pt idx="1088">
                        <c:v>4.9999999119999999E-15</c:v>
                      </c:pt>
                      <c:pt idx="1089">
                        <c:v>4.9999999119999999E-15</c:v>
                      </c:pt>
                      <c:pt idx="1090">
                        <c:v>4.9999999119999999E-15</c:v>
                      </c:pt>
                      <c:pt idx="1091">
                        <c:v>5.433930758E-13</c:v>
                      </c:pt>
                      <c:pt idx="1092">
                        <c:v>5.1645726540000005E-13</c:v>
                      </c:pt>
                      <c:pt idx="1093">
                        <c:v>4.9999999119999999E-15</c:v>
                      </c:pt>
                      <c:pt idx="1094">
                        <c:v>5.9715660149999996E-13</c:v>
                      </c:pt>
                      <c:pt idx="1095">
                        <c:v>1.9157759150000001E-12</c:v>
                      </c:pt>
                      <c:pt idx="1096">
                        <c:v>7.5634794650000004E-13</c:v>
                      </c:pt>
                      <c:pt idx="1097">
                        <c:v>1.7636079230000001E-12</c:v>
                      </c:pt>
                      <c:pt idx="1098">
                        <c:v>2.086791243E-12</c:v>
                      </c:pt>
                      <c:pt idx="1099">
                        <c:v>8.4941152420000001E-13</c:v>
                      </c:pt>
                      <c:pt idx="1100">
                        <c:v>2.4228945670000001E-12</c:v>
                      </c:pt>
                      <c:pt idx="1101">
                        <c:v>1.272990394E-12</c:v>
                      </c:pt>
                      <c:pt idx="1102">
                        <c:v>1.5664440229999999E-12</c:v>
                      </c:pt>
                      <c:pt idx="1103">
                        <c:v>1.4811910380000001E-12</c:v>
                      </c:pt>
                      <c:pt idx="1104">
                        <c:v>2.0139642990000001E-12</c:v>
                      </c:pt>
                      <c:pt idx="1105">
                        <c:v>2.58188501E-12</c:v>
                      </c:pt>
                      <c:pt idx="1106">
                        <c:v>1.4752637050000001E-12</c:v>
                      </c:pt>
                      <c:pt idx="1107">
                        <c:v>1.617151075E-12</c:v>
                      </c:pt>
                      <c:pt idx="1108">
                        <c:v>2.111056338E-12</c:v>
                      </c:pt>
                      <c:pt idx="1109">
                        <c:v>4.9999999119999999E-15</c:v>
                      </c:pt>
                      <c:pt idx="1110">
                        <c:v>4.9999999119999999E-15</c:v>
                      </c:pt>
                      <c:pt idx="1111">
                        <c:v>4.9999999119999999E-15</c:v>
                      </c:pt>
                      <c:pt idx="1112">
                        <c:v>2.4966161950000002E-13</c:v>
                      </c:pt>
                      <c:pt idx="1113">
                        <c:v>2.6410969770000002E-13</c:v>
                      </c:pt>
                      <c:pt idx="1114">
                        <c:v>4.9999999119999999E-15</c:v>
                      </c:pt>
                      <c:pt idx="1115">
                        <c:v>2.0909587000000001E-13</c:v>
                      </c:pt>
                      <c:pt idx="1116">
                        <c:v>8.2642730550000003E-13</c:v>
                      </c:pt>
                      <c:pt idx="1117">
                        <c:v>1.9845741800000001E-12</c:v>
                      </c:pt>
                      <c:pt idx="1118">
                        <c:v>6.3069899780000003E-13</c:v>
                      </c:pt>
                      <c:pt idx="1119">
                        <c:v>1.514532857E-12</c:v>
                      </c:pt>
                      <c:pt idx="1120">
                        <c:v>2.7265203979999999E-12</c:v>
                      </c:pt>
                      <c:pt idx="1121">
                        <c:v>1.1274444919999999E-12</c:v>
                      </c:pt>
                      <c:pt idx="1122">
                        <c:v>2.7438240479999999E-12</c:v>
                      </c:pt>
                      <c:pt idx="1123">
                        <c:v>3.0910874990000001E-12</c:v>
                      </c:pt>
                      <c:pt idx="1124">
                        <c:v>1.6861811430000001E-12</c:v>
                      </c:pt>
                      <c:pt idx="1125">
                        <c:v>2.1627515320000001E-12</c:v>
                      </c:pt>
                      <c:pt idx="1126">
                        <c:v>1.0069820410000001E-12</c:v>
                      </c:pt>
                      <c:pt idx="1127">
                        <c:v>2.1048668450000001E-12</c:v>
                      </c:pt>
                      <c:pt idx="1128">
                        <c:v>6.8974161229999998E-13</c:v>
                      </c:pt>
                      <c:pt idx="1129">
                        <c:v>1.7274567189999999E-12</c:v>
                      </c:pt>
                      <c:pt idx="1130">
                        <c:v>4.9999999119999999E-15</c:v>
                      </c:pt>
                      <c:pt idx="1131">
                        <c:v>4.448033738E-13</c:v>
                      </c:pt>
                      <c:pt idx="1132">
                        <c:v>4.9999999119999999E-15</c:v>
                      </c:pt>
                      <c:pt idx="1133">
                        <c:v>3.2827706479999999E-13</c:v>
                      </c:pt>
                      <c:pt idx="1134">
                        <c:v>4.9999999119999999E-15</c:v>
                      </c:pt>
                      <c:pt idx="1135">
                        <c:v>1.3138032329999999E-12</c:v>
                      </c:pt>
                      <c:pt idx="1136">
                        <c:v>7.4944797550000003E-13</c:v>
                      </c:pt>
                      <c:pt idx="1137">
                        <c:v>4.8186519880000004E-13</c:v>
                      </c:pt>
                      <c:pt idx="1138">
                        <c:v>8.6375161580000005E-13</c:v>
                      </c:pt>
                      <c:pt idx="1139">
                        <c:v>8.8894316169999998E-13</c:v>
                      </c:pt>
                      <c:pt idx="1140">
                        <c:v>1.5552992920000001E-12</c:v>
                      </c:pt>
                      <c:pt idx="1141">
                        <c:v>7.3374959539999999E-13</c:v>
                      </c:pt>
                      <c:pt idx="1142">
                        <c:v>2.0765418459999999E-12</c:v>
                      </c:pt>
                      <c:pt idx="1143">
                        <c:v>6.1764021629999998E-13</c:v>
                      </c:pt>
                      <c:pt idx="1144">
                        <c:v>1.488646663E-12</c:v>
                      </c:pt>
                      <c:pt idx="1145">
                        <c:v>3.27829452E-13</c:v>
                      </c:pt>
                      <c:pt idx="1146">
                        <c:v>1.2944155299999999E-12</c:v>
                      </c:pt>
                      <c:pt idx="1147">
                        <c:v>8.5256048100000004E-13</c:v>
                      </c:pt>
                      <c:pt idx="1148">
                        <c:v>6.8640747379999999E-13</c:v>
                      </c:pt>
                      <c:pt idx="1149">
                        <c:v>3.941579051E-13</c:v>
                      </c:pt>
                      <c:pt idx="1150">
                        <c:v>2.9700379530000002E-13</c:v>
                      </c:pt>
                      <c:pt idx="1151">
                        <c:v>4.9999999119999999E-15</c:v>
                      </c:pt>
                      <c:pt idx="1152">
                        <c:v>4.9999999119999999E-15</c:v>
                      </c:pt>
                      <c:pt idx="1153">
                        <c:v>8.3446948350000001E-13</c:v>
                      </c:pt>
                      <c:pt idx="1154">
                        <c:v>4.9999999119999999E-15</c:v>
                      </c:pt>
                      <c:pt idx="1155">
                        <c:v>4.9999999119999999E-15</c:v>
                      </c:pt>
                      <c:pt idx="1156">
                        <c:v>3.835534321E-13</c:v>
                      </c:pt>
                      <c:pt idx="1157">
                        <c:v>4.9999999119999999E-15</c:v>
                      </c:pt>
                      <c:pt idx="1158">
                        <c:v>8.867203304E-13</c:v>
                      </c:pt>
                      <c:pt idx="1159">
                        <c:v>4.9999999119999999E-15</c:v>
                      </c:pt>
                      <c:pt idx="1160">
                        <c:v>2.9905673209999999E-13</c:v>
                      </c:pt>
                      <c:pt idx="1161">
                        <c:v>3.7438438849999999E-13</c:v>
                      </c:pt>
                      <c:pt idx="1162">
                        <c:v>7.0380382290000004E-13</c:v>
                      </c:pt>
                      <c:pt idx="1163">
                        <c:v>4.9999999119999999E-15</c:v>
                      </c:pt>
                      <c:pt idx="1164">
                        <c:v>1.6948654939999999E-14</c:v>
                      </c:pt>
                      <c:pt idx="1165">
                        <c:v>7.0800250430000001E-13</c:v>
                      </c:pt>
                      <c:pt idx="1166">
                        <c:v>3.9039149520000002E-13</c:v>
                      </c:pt>
                      <c:pt idx="1167">
                        <c:v>8.5019876340000002E-13</c:v>
                      </c:pt>
                      <c:pt idx="1168">
                        <c:v>5.5608149380000004E-13</c:v>
                      </c:pt>
                      <c:pt idx="1169">
                        <c:v>4.9999999119999999E-15</c:v>
                      </c:pt>
                      <c:pt idx="1170">
                        <c:v>4.9999999119999999E-15</c:v>
                      </c:pt>
                      <c:pt idx="1171">
                        <c:v>6.1319455370000002E-13</c:v>
                      </c:pt>
                      <c:pt idx="1172">
                        <c:v>4.9999999119999999E-15</c:v>
                      </c:pt>
                      <c:pt idx="1173">
                        <c:v>4.9999999119999999E-15</c:v>
                      </c:pt>
                      <c:pt idx="1174">
                        <c:v>4.9999999119999999E-15</c:v>
                      </c:pt>
                      <c:pt idx="1175">
                        <c:v>4.9999999119999999E-15</c:v>
                      </c:pt>
                      <c:pt idx="1176">
                        <c:v>4.9999999119999999E-15</c:v>
                      </c:pt>
                      <c:pt idx="1177">
                        <c:v>4.9999999119999999E-15</c:v>
                      </c:pt>
                      <c:pt idx="1178">
                        <c:v>4.9999999119999999E-15</c:v>
                      </c:pt>
                      <c:pt idx="1179">
                        <c:v>7.1283392600000002E-13</c:v>
                      </c:pt>
                      <c:pt idx="1180">
                        <c:v>4.9999999119999999E-15</c:v>
                      </c:pt>
                      <c:pt idx="1181">
                        <c:v>4.9999999119999999E-15</c:v>
                      </c:pt>
                      <c:pt idx="1182">
                        <c:v>4.9999999119999999E-15</c:v>
                      </c:pt>
                      <c:pt idx="1183">
                        <c:v>4.9999999119999999E-15</c:v>
                      </c:pt>
                      <c:pt idx="1184">
                        <c:v>1.458693734E-14</c:v>
                      </c:pt>
                      <c:pt idx="1185">
                        <c:v>4.9999999119999999E-15</c:v>
                      </c:pt>
                      <c:pt idx="1186">
                        <c:v>1.188567474E-14</c:v>
                      </c:pt>
                      <c:pt idx="1187">
                        <c:v>4.9999999119999999E-15</c:v>
                      </c:pt>
                      <c:pt idx="1188">
                        <c:v>8.1606981370000003E-13</c:v>
                      </c:pt>
                      <c:pt idx="1189">
                        <c:v>4.9999999119999999E-15</c:v>
                      </c:pt>
                      <c:pt idx="1190">
                        <c:v>5.294389601E-13</c:v>
                      </c:pt>
                      <c:pt idx="1191">
                        <c:v>9.5145874690000005E-13</c:v>
                      </c:pt>
                      <c:pt idx="1192">
                        <c:v>4.9999999119999999E-15</c:v>
                      </c:pt>
                      <c:pt idx="1193">
                        <c:v>4.9999999119999999E-15</c:v>
                      </c:pt>
                      <c:pt idx="1194">
                        <c:v>4.1670990659999998E-13</c:v>
                      </c:pt>
                      <c:pt idx="1195">
                        <c:v>4.9999999119999999E-15</c:v>
                      </c:pt>
                      <c:pt idx="1196">
                        <c:v>4.9999999119999999E-15</c:v>
                      </c:pt>
                      <c:pt idx="1197">
                        <c:v>4.9999999119999999E-15</c:v>
                      </c:pt>
                      <c:pt idx="1198">
                        <c:v>4.9999999119999999E-15</c:v>
                      </c:pt>
                      <c:pt idx="1199">
                        <c:v>4.9999999119999999E-15</c:v>
                      </c:pt>
                      <c:pt idx="1200">
                        <c:v>4.9999999119999999E-15</c:v>
                      </c:pt>
                      <c:pt idx="1201">
                        <c:v>4.9999999119999999E-15</c:v>
                      </c:pt>
                      <c:pt idx="1202">
                        <c:v>4.9999999119999999E-15</c:v>
                      </c:pt>
                      <c:pt idx="1203">
                        <c:v>1.719105544E-13</c:v>
                      </c:pt>
                      <c:pt idx="1204">
                        <c:v>4.9999999119999999E-15</c:v>
                      </c:pt>
                      <c:pt idx="1205">
                        <c:v>4.9999999119999999E-15</c:v>
                      </c:pt>
                      <c:pt idx="1206">
                        <c:v>4.9999999119999999E-15</c:v>
                      </c:pt>
                      <c:pt idx="1207">
                        <c:v>3.5999810989999998E-13</c:v>
                      </c:pt>
                      <c:pt idx="1208">
                        <c:v>4.9999999119999999E-15</c:v>
                      </c:pt>
                      <c:pt idx="1209">
                        <c:v>4.9999999119999999E-15</c:v>
                      </c:pt>
                      <c:pt idx="1210">
                        <c:v>4.087912192E-13</c:v>
                      </c:pt>
                      <c:pt idx="1211">
                        <c:v>4.9999999119999999E-15</c:v>
                      </c:pt>
                      <c:pt idx="1212">
                        <c:v>4.1306693310000001E-13</c:v>
                      </c:pt>
                      <c:pt idx="1213">
                        <c:v>4.9999999119999999E-15</c:v>
                      </c:pt>
                      <c:pt idx="1214">
                        <c:v>2.724445561E-14</c:v>
                      </c:pt>
                      <c:pt idx="1215">
                        <c:v>4.9999999119999999E-15</c:v>
                      </c:pt>
                      <c:pt idx="1216">
                        <c:v>4.9999999119999999E-15</c:v>
                      </c:pt>
                      <c:pt idx="1217">
                        <c:v>1.787480754E-14</c:v>
                      </c:pt>
                      <c:pt idx="1218">
                        <c:v>3.003836329E-14</c:v>
                      </c:pt>
                      <c:pt idx="1219">
                        <c:v>1.07573374E-13</c:v>
                      </c:pt>
                      <c:pt idx="1220">
                        <c:v>4.5145625520000002E-13</c:v>
                      </c:pt>
                      <c:pt idx="1221">
                        <c:v>4.9999999119999999E-15</c:v>
                      </c:pt>
                      <c:pt idx="1222">
                        <c:v>4.9999999119999999E-15</c:v>
                      </c:pt>
                      <c:pt idx="1223">
                        <c:v>4.9999999119999999E-15</c:v>
                      </c:pt>
                      <c:pt idx="1224">
                        <c:v>4.9999999119999999E-15</c:v>
                      </c:pt>
                      <c:pt idx="1225">
                        <c:v>1.096880562E-13</c:v>
                      </c:pt>
                      <c:pt idx="1226">
                        <c:v>4.9999999119999999E-15</c:v>
                      </c:pt>
                      <c:pt idx="1227">
                        <c:v>3.8867780519999998E-14</c:v>
                      </c:pt>
                      <c:pt idx="1228">
                        <c:v>3.0851905230000002E-13</c:v>
                      </c:pt>
                      <c:pt idx="1229">
                        <c:v>4.9999999119999999E-15</c:v>
                      </c:pt>
                      <c:pt idx="1230">
                        <c:v>3.7941600819999999E-14</c:v>
                      </c:pt>
                      <c:pt idx="1231">
                        <c:v>4.9999999119999999E-15</c:v>
                      </c:pt>
                      <c:pt idx="1232">
                        <c:v>4.9999999119999999E-15</c:v>
                      </c:pt>
                      <c:pt idx="1233">
                        <c:v>4.9999999119999999E-15</c:v>
                      </c:pt>
                      <c:pt idx="1234">
                        <c:v>4.9999999119999999E-15</c:v>
                      </c:pt>
                      <c:pt idx="1235">
                        <c:v>4.9999999119999999E-15</c:v>
                      </c:pt>
                      <c:pt idx="1236">
                        <c:v>4.9999999119999999E-15</c:v>
                      </c:pt>
                      <c:pt idx="1237">
                        <c:v>4.9999999119999999E-15</c:v>
                      </c:pt>
                      <c:pt idx="1238">
                        <c:v>5.2091821519999996E-13</c:v>
                      </c:pt>
                      <c:pt idx="1239">
                        <c:v>4.9999999119999999E-15</c:v>
                      </c:pt>
                      <c:pt idx="1240">
                        <c:v>4.9999999119999999E-15</c:v>
                      </c:pt>
                      <c:pt idx="1241">
                        <c:v>4.9999999119999999E-15</c:v>
                      </c:pt>
                      <c:pt idx="1242">
                        <c:v>2.4797910039999999E-13</c:v>
                      </c:pt>
                      <c:pt idx="1243">
                        <c:v>4.9999999119999999E-15</c:v>
                      </c:pt>
                      <c:pt idx="1244">
                        <c:v>6.1219134149999998E-13</c:v>
                      </c:pt>
                      <c:pt idx="1245">
                        <c:v>4.9999999119999999E-15</c:v>
                      </c:pt>
                      <c:pt idx="1246">
                        <c:v>3.128874113E-13</c:v>
                      </c:pt>
                      <c:pt idx="1247">
                        <c:v>4.9999999119999999E-15</c:v>
                      </c:pt>
                      <c:pt idx="1248">
                        <c:v>4.9999999119999999E-15</c:v>
                      </c:pt>
                      <c:pt idx="1249">
                        <c:v>4.9999999119999999E-15</c:v>
                      </c:pt>
                      <c:pt idx="1250">
                        <c:v>4.9999999119999999E-15</c:v>
                      </c:pt>
                      <c:pt idx="1251">
                        <c:v>4.9999999119999999E-15</c:v>
                      </c:pt>
                      <c:pt idx="1252">
                        <c:v>5.0170046069999999E-13</c:v>
                      </c:pt>
                      <c:pt idx="1253">
                        <c:v>4.9999999119999999E-15</c:v>
                      </c:pt>
                      <c:pt idx="1254">
                        <c:v>4.9999999119999999E-15</c:v>
                      </c:pt>
                      <c:pt idx="1255">
                        <c:v>1.275005492E-14</c:v>
                      </c:pt>
                      <c:pt idx="1256">
                        <c:v>4.9999999119999999E-15</c:v>
                      </c:pt>
                      <c:pt idx="1257">
                        <c:v>4.9999999119999999E-15</c:v>
                      </c:pt>
                      <c:pt idx="1258">
                        <c:v>9.9855345350000003E-14</c:v>
                      </c:pt>
                      <c:pt idx="1259">
                        <c:v>4.9999999119999999E-15</c:v>
                      </c:pt>
                      <c:pt idx="1260">
                        <c:v>4.4486441439999998E-14</c:v>
                      </c:pt>
                      <c:pt idx="1261">
                        <c:v>3.5738941100000002E-13</c:v>
                      </c:pt>
                      <c:pt idx="1262">
                        <c:v>1.082988408E-13</c:v>
                      </c:pt>
                      <c:pt idx="1263">
                        <c:v>3.5140016980000001E-13</c:v>
                      </c:pt>
                      <c:pt idx="1264">
                        <c:v>6.0564633820000003E-13</c:v>
                      </c:pt>
                      <c:pt idx="1265">
                        <c:v>4.9999999119999999E-15</c:v>
                      </c:pt>
                      <c:pt idx="1266">
                        <c:v>7.4731784349999997E-13</c:v>
                      </c:pt>
                      <c:pt idx="1267">
                        <c:v>4.9999999119999999E-15</c:v>
                      </c:pt>
                      <c:pt idx="1268">
                        <c:v>1.299555082E-13</c:v>
                      </c:pt>
                      <c:pt idx="1269">
                        <c:v>4.9999999119999999E-15</c:v>
                      </c:pt>
                      <c:pt idx="1270">
                        <c:v>3.4051727370000001E-14</c:v>
                      </c:pt>
                      <c:pt idx="1271">
                        <c:v>4.9999999119999999E-15</c:v>
                      </c:pt>
                      <c:pt idx="1272">
                        <c:v>4.9999999119999999E-15</c:v>
                      </c:pt>
                      <c:pt idx="1273">
                        <c:v>4.9999999119999999E-15</c:v>
                      </c:pt>
                      <c:pt idx="1274">
                        <c:v>4.9999999119999999E-15</c:v>
                      </c:pt>
                      <c:pt idx="1275">
                        <c:v>1.043163494E-13</c:v>
                      </c:pt>
                      <c:pt idx="1276">
                        <c:v>4.2209703609999999E-13</c:v>
                      </c:pt>
                      <c:pt idx="1277">
                        <c:v>4.9999999119999999E-15</c:v>
                      </c:pt>
                      <c:pt idx="1278">
                        <c:v>1.2598544169999999E-12</c:v>
                      </c:pt>
                      <c:pt idx="1279">
                        <c:v>3.5413235929999998E-13</c:v>
                      </c:pt>
                      <c:pt idx="1280">
                        <c:v>4.9999999119999999E-15</c:v>
                      </c:pt>
                      <c:pt idx="1281">
                        <c:v>4.9999999119999999E-15</c:v>
                      </c:pt>
                      <c:pt idx="1282">
                        <c:v>7.6454413549999994E-14</c:v>
                      </c:pt>
                      <c:pt idx="1283">
                        <c:v>4.9999999119999999E-15</c:v>
                      </c:pt>
                      <c:pt idx="1284">
                        <c:v>3.0799424429999999E-13</c:v>
                      </c:pt>
                      <c:pt idx="1285">
                        <c:v>4.28039494E-14</c:v>
                      </c:pt>
                      <c:pt idx="1286">
                        <c:v>4.9999999119999999E-15</c:v>
                      </c:pt>
                      <c:pt idx="1287">
                        <c:v>1.9577460309999999E-13</c:v>
                      </c:pt>
                      <c:pt idx="1288">
                        <c:v>4.9999999119999999E-15</c:v>
                      </c:pt>
                      <c:pt idx="1289">
                        <c:v>4.9999999119999999E-15</c:v>
                      </c:pt>
                      <c:pt idx="1290">
                        <c:v>2.8638381809999999E-13</c:v>
                      </c:pt>
                      <c:pt idx="1291">
                        <c:v>4.9999999119999999E-15</c:v>
                      </c:pt>
                      <c:pt idx="1292">
                        <c:v>5.9451700289999997E-13</c:v>
                      </c:pt>
                      <c:pt idx="1293">
                        <c:v>2.971427358E-13</c:v>
                      </c:pt>
                      <c:pt idx="1294">
                        <c:v>4.9999999119999999E-15</c:v>
                      </c:pt>
                      <c:pt idx="1295">
                        <c:v>7.7805096350000002E-13</c:v>
                      </c:pt>
                      <c:pt idx="1296">
                        <c:v>4.9999999119999999E-15</c:v>
                      </c:pt>
                      <c:pt idx="1297">
                        <c:v>4.9999999119999999E-15</c:v>
                      </c:pt>
                      <c:pt idx="1298">
                        <c:v>3.5031970809999999E-13</c:v>
                      </c:pt>
                      <c:pt idx="1299">
                        <c:v>4.9999999119999999E-15</c:v>
                      </c:pt>
                      <c:pt idx="1300">
                        <c:v>3.2816907830000002E-13</c:v>
                      </c:pt>
                      <c:pt idx="1301">
                        <c:v>3.3378779339999998E-13</c:v>
                      </c:pt>
                      <c:pt idx="1302">
                        <c:v>4.9999999119999999E-15</c:v>
                      </c:pt>
                      <c:pt idx="1303">
                        <c:v>6.1070945389999999E-13</c:v>
                      </c:pt>
                      <c:pt idx="1304">
                        <c:v>9.9068133249999995E-14</c:v>
                      </c:pt>
                      <c:pt idx="1305">
                        <c:v>5.4998421179999998E-13</c:v>
                      </c:pt>
                      <c:pt idx="1306">
                        <c:v>4.9999999119999999E-15</c:v>
                      </c:pt>
                      <c:pt idx="1307">
                        <c:v>4.9999999119999999E-15</c:v>
                      </c:pt>
                      <c:pt idx="1308">
                        <c:v>4.9999999119999999E-15</c:v>
                      </c:pt>
                      <c:pt idx="1309">
                        <c:v>4.9999999119999999E-15</c:v>
                      </c:pt>
                      <c:pt idx="1310">
                        <c:v>2.7329413690000002E-13</c:v>
                      </c:pt>
                      <c:pt idx="1311">
                        <c:v>5.3008725879999997E-13</c:v>
                      </c:pt>
                      <c:pt idx="1312">
                        <c:v>8.3354276169999998E-14</c:v>
                      </c:pt>
                      <c:pt idx="1313">
                        <c:v>4.9999999119999999E-15</c:v>
                      </c:pt>
                      <c:pt idx="1314">
                        <c:v>4.9999999119999999E-15</c:v>
                      </c:pt>
                      <c:pt idx="1315">
                        <c:v>4.9999999119999999E-15</c:v>
                      </c:pt>
                      <c:pt idx="1316">
                        <c:v>4.3983301160000001E-13</c:v>
                      </c:pt>
                      <c:pt idx="1317">
                        <c:v>1.9063440059999999E-13</c:v>
                      </c:pt>
                      <c:pt idx="1318">
                        <c:v>4.9999999119999999E-15</c:v>
                      </c:pt>
                      <c:pt idx="1319">
                        <c:v>1.5956176270000001E-13</c:v>
                      </c:pt>
                      <c:pt idx="1320">
                        <c:v>1.146739225E-13</c:v>
                      </c:pt>
                      <c:pt idx="1321">
                        <c:v>4.9999999119999999E-15</c:v>
                      </c:pt>
                      <c:pt idx="1322">
                        <c:v>4.9999999119999999E-15</c:v>
                      </c:pt>
                      <c:pt idx="1323">
                        <c:v>1.533873397E-13</c:v>
                      </c:pt>
                      <c:pt idx="1324">
                        <c:v>4.9999999119999999E-15</c:v>
                      </c:pt>
                      <c:pt idx="1325">
                        <c:v>4.1058177909999999E-13</c:v>
                      </c:pt>
                      <c:pt idx="1326">
                        <c:v>4.9999999119999999E-15</c:v>
                      </c:pt>
                      <c:pt idx="1327">
                        <c:v>4.9999999119999999E-15</c:v>
                      </c:pt>
                      <c:pt idx="1328">
                        <c:v>1.6809790320000001E-13</c:v>
                      </c:pt>
                      <c:pt idx="1329">
                        <c:v>4.9999999119999999E-15</c:v>
                      </c:pt>
                      <c:pt idx="1330">
                        <c:v>4.9999999119999999E-15</c:v>
                      </c:pt>
                      <c:pt idx="1331">
                        <c:v>4.9999999119999999E-15</c:v>
                      </c:pt>
                      <c:pt idx="1332">
                        <c:v>1.064465356E-13</c:v>
                      </c:pt>
                      <c:pt idx="1333">
                        <c:v>4.5222815289999998E-13</c:v>
                      </c:pt>
                      <c:pt idx="1334">
                        <c:v>4.9999999119999999E-15</c:v>
                      </c:pt>
                      <c:pt idx="1335">
                        <c:v>1.6601401239999999E-13</c:v>
                      </c:pt>
                      <c:pt idx="1336">
                        <c:v>1.5331014449999999E-13</c:v>
                      </c:pt>
                      <c:pt idx="1337">
                        <c:v>4.9999999119999999E-15</c:v>
                      </c:pt>
                      <c:pt idx="1338">
                        <c:v>1.0343501230000001E-12</c:v>
                      </c:pt>
                      <c:pt idx="1339">
                        <c:v>9.411313959E-14</c:v>
                      </c:pt>
                      <c:pt idx="1340">
                        <c:v>1.6172279439999999E-13</c:v>
                      </c:pt>
                      <c:pt idx="1341">
                        <c:v>4.6713923959999996E-13</c:v>
                      </c:pt>
                      <c:pt idx="1342">
                        <c:v>2.126615399E-13</c:v>
                      </c:pt>
                      <c:pt idx="1343">
                        <c:v>8.1407856800000001E-13</c:v>
                      </c:pt>
                      <c:pt idx="1344">
                        <c:v>2.6508211859999998E-13</c:v>
                      </c:pt>
                      <c:pt idx="1345">
                        <c:v>6.3299902429999999E-13</c:v>
                      </c:pt>
                      <c:pt idx="1346">
                        <c:v>4.9999999119999999E-15</c:v>
                      </c:pt>
                      <c:pt idx="1347">
                        <c:v>1.3489201080000001E-12</c:v>
                      </c:pt>
                      <c:pt idx="1348">
                        <c:v>4.462698115E-13</c:v>
                      </c:pt>
                      <c:pt idx="1349">
                        <c:v>4.9999999119999999E-15</c:v>
                      </c:pt>
                      <c:pt idx="1350">
                        <c:v>4.9999999119999999E-15</c:v>
                      </c:pt>
                      <c:pt idx="1351">
                        <c:v>7.3442884800000004E-13</c:v>
                      </c:pt>
                      <c:pt idx="1352">
                        <c:v>4.9999999119999999E-15</c:v>
                      </c:pt>
                      <c:pt idx="1353">
                        <c:v>4.9999999119999999E-15</c:v>
                      </c:pt>
                      <c:pt idx="1354">
                        <c:v>4.9999999119999999E-15</c:v>
                      </c:pt>
                      <c:pt idx="1355">
                        <c:v>4.9999999119999999E-15</c:v>
                      </c:pt>
                      <c:pt idx="1356">
                        <c:v>5.1925114600000002E-13</c:v>
                      </c:pt>
                      <c:pt idx="1357">
                        <c:v>4.9999999119999999E-15</c:v>
                      </c:pt>
                      <c:pt idx="1358">
                        <c:v>5.5918410089999996E-13</c:v>
                      </c:pt>
                      <c:pt idx="1359">
                        <c:v>4.194420419E-13</c:v>
                      </c:pt>
                      <c:pt idx="1360">
                        <c:v>4.9999999119999999E-15</c:v>
                      </c:pt>
                      <c:pt idx="1361">
                        <c:v>4.6658353180000002E-13</c:v>
                      </c:pt>
                      <c:pt idx="1362">
                        <c:v>4.9999999119999999E-15</c:v>
                      </c:pt>
                      <c:pt idx="1363">
                        <c:v>8.4317530170000001E-13</c:v>
                      </c:pt>
                      <c:pt idx="1364">
                        <c:v>4.9999999119999999E-15</c:v>
                      </c:pt>
                      <c:pt idx="1365">
                        <c:v>4.9999999119999999E-15</c:v>
                      </c:pt>
                      <c:pt idx="1366">
                        <c:v>8.003713252E-13</c:v>
                      </c:pt>
                      <c:pt idx="1367">
                        <c:v>4.9999999119999999E-15</c:v>
                      </c:pt>
                      <c:pt idx="1368">
                        <c:v>3.204819223E-13</c:v>
                      </c:pt>
                      <c:pt idx="1369">
                        <c:v>4.9999999119999999E-15</c:v>
                      </c:pt>
                      <c:pt idx="1370">
                        <c:v>2.4646636729999998E-13</c:v>
                      </c:pt>
                      <c:pt idx="1371">
                        <c:v>4.4069674130000002E-14</c:v>
                      </c:pt>
                      <c:pt idx="1372">
                        <c:v>4.9999999119999999E-15</c:v>
                      </c:pt>
                      <c:pt idx="1373">
                        <c:v>7.8893245020000005E-14</c:v>
                      </c:pt>
                      <c:pt idx="1374">
                        <c:v>4.1173949019999999E-13</c:v>
                      </c:pt>
                      <c:pt idx="1375">
                        <c:v>3.185982294E-14</c:v>
                      </c:pt>
                      <c:pt idx="1376">
                        <c:v>4.9999999119999999E-15</c:v>
                      </c:pt>
                      <c:pt idx="1377">
                        <c:v>7.6565582219999999E-13</c:v>
                      </c:pt>
                      <c:pt idx="1378">
                        <c:v>2.864919131E-13</c:v>
                      </c:pt>
                      <c:pt idx="1379">
                        <c:v>1.113705753E-13</c:v>
                      </c:pt>
                      <c:pt idx="1380">
                        <c:v>2.472999019E-13</c:v>
                      </c:pt>
                      <c:pt idx="1381">
                        <c:v>5.1756868110000004E-13</c:v>
                      </c:pt>
                      <c:pt idx="1382">
                        <c:v>5.7719779480000001E-13</c:v>
                      </c:pt>
                      <c:pt idx="1383">
                        <c:v>1.1281392490000001E-12</c:v>
                      </c:pt>
                      <c:pt idx="1384">
                        <c:v>4.0227722410000002E-13</c:v>
                      </c:pt>
                      <c:pt idx="1385">
                        <c:v>4.9999999119999999E-15</c:v>
                      </c:pt>
                      <c:pt idx="1386">
                        <c:v>6.0896508109999997E-13</c:v>
                      </c:pt>
                      <c:pt idx="1387">
                        <c:v>9.3111412679999996E-13</c:v>
                      </c:pt>
                      <c:pt idx="1388">
                        <c:v>2.6755193110000001E-13</c:v>
                      </c:pt>
                      <c:pt idx="1389">
                        <c:v>4.9999999119999999E-15</c:v>
                      </c:pt>
                      <c:pt idx="1390">
                        <c:v>4.9999999119999999E-15</c:v>
                      </c:pt>
                      <c:pt idx="1391">
                        <c:v>4.9999999119999999E-15</c:v>
                      </c:pt>
                      <c:pt idx="1392">
                        <c:v>4.9999999119999999E-15</c:v>
                      </c:pt>
                      <c:pt idx="1393">
                        <c:v>4.9999999119999999E-15</c:v>
                      </c:pt>
                      <c:pt idx="1394">
                        <c:v>4.9999999119999999E-15</c:v>
                      </c:pt>
                      <c:pt idx="1395">
                        <c:v>4.9999999119999999E-15</c:v>
                      </c:pt>
                      <c:pt idx="1396">
                        <c:v>5.393024894E-13</c:v>
                      </c:pt>
                      <c:pt idx="1397">
                        <c:v>8.9394426110000001E-13</c:v>
                      </c:pt>
                      <c:pt idx="1398">
                        <c:v>4.9999999119999999E-15</c:v>
                      </c:pt>
                      <c:pt idx="1399">
                        <c:v>7.4183806879999999E-13</c:v>
                      </c:pt>
                      <c:pt idx="1400">
                        <c:v>7.9370304820000004E-13</c:v>
                      </c:pt>
                      <c:pt idx="1401">
                        <c:v>6.4562553439999999E-13</c:v>
                      </c:pt>
                      <c:pt idx="1402">
                        <c:v>7.0344885519999998E-13</c:v>
                      </c:pt>
                      <c:pt idx="1403">
                        <c:v>4.1402401259999998E-13</c:v>
                      </c:pt>
                      <c:pt idx="1404">
                        <c:v>2.7246054800000001E-13</c:v>
                      </c:pt>
                      <c:pt idx="1405">
                        <c:v>7.8610853720000004E-13</c:v>
                      </c:pt>
                      <c:pt idx="1406">
                        <c:v>7.9495275380000004E-14</c:v>
                      </c:pt>
                      <c:pt idx="1407">
                        <c:v>7.2487317799999999E-14</c:v>
                      </c:pt>
                      <c:pt idx="1408">
                        <c:v>3.0851905230000002E-13</c:v>
                      </c:pt>
                      <c:pt idx="1409">
                        <c:v>4.9999999119999999E-15</c:v>
                      </c:pt>
                      <c:pt idx="1410">
                        <c:v>4.9999999119999999E-15</c:v>
                      </c:pt>
                      <c:pt idx="1411">
                        <c:v>4.9999999119999999E-15</c:v>
                      </c:pt>
                      <c:pt idx="1412">
                        <c:v>4.9999999119999999E-15</c:v>
                      </c:pt>
                      <c:pt idx="1413">
                        <c:v>2.8896161719999999E-13</c:v>
                      </c:pt>
                      <c:pt idx="1414">
                        <c:v>4.2510645610000002E-14</c:v>
                      </c:pt>
                      <c:pt idx="1415">
                        <c:v>4.9999999119999999E-15</c:v>
                      </c:pt>
                      <c:pt idx="1416">
                        <c:v>4.9999999119999999E-15</c:v>
                      </c:pt>
                      <c:pt idx="1417">
                        <c:v>4.0874421900000002E-14</c:v>
                      </c:pt>
                      <c:pt idx="1418">
                        <c:v>5.2886780240000001E-13</c:v>
                      </c:pt>
                      <c:pt idx="1419">
                        <c:v>4.9999999119999999E-15</c:v>
                      </c:pt>
                      <c:pt idx="1420">
                        <c:v>4.9999999119999999E-15</c:v>
                      </c:pt>
                      <c:pt idx="1421">
                        <c:v>7.5999097419999996E-13</c:v>
                      </c:pt>
                      <c:pt idx="1422">
                        <c:v>4.090999458E-13</c:v>
                      </c:pt>
                      <c:pt idx="1423">
                        <c:v>5.9053451150000002E-13</c:v>
                      </c:pt>
                      <c:pt idx="1424">
                        <c:v>7.0286219339999996E-13</c:v>
                      </c:pt>
                      <c:pt idx="1425">
                        <c:v>2.8132081080000003E-13</c:v>
                      </c:pt>
                      <c:pt idx="1426">
                        <c:v>8.4613907679999998E-13</c:v>
                      </c:pt>
                      <c:pt idx="1427">
                        <c:v>5.1159488969999997E-13</c:v>
                      </c:pt>
                      <c:pt idx="1428">
                        <c:v>8.8699821139999997E-13</c:v>
                      </c:pt>
                      <c:pt idx="1429">
                        <c:v>4.3591226550000001E-13</c:v>
                      </c:pt>
                      <c:pt idx="1430">
                        <c:v>2.316937332E-14</c:v>
                      </c:pt>
                      <c:pt idx="1431">
                        <c:v>4.9999999119999999E-15</c:v>
                      </c:pt>
                      <c:pt idx="1432">
                        <c:v>4.9999999119999999E-15</c:v>
                      </c:pt>
                      <c:pt idx="1433">
                        <c:v>4.9999999119999999E-15</c:v>
                      </c:pt>
                      <c:pt idx="1434">
                        <c:v>4.9999999119999999E-15</c:v>
                      </c:pt>
                      <c:pt idx="1435">
                        <c:v>4.9999999119999999E-15</c:v>
                      </c:pt>
                      <c:pt idx="1436">
                        <c:v>2.032911599E-14</c:v>
                      </c:pt>
                      <c:pt idx="1437">
                        <c:v>4.9999999119999999E-15</c:v>
                      </c:pt>
                      <c:pt idx="1438">
                        <c:v>4.9999999119999999E-15</c:v>
                      </c:pt>
                      <c:pt idx="1439">
                        <c:v>4.9999999119999999E-15</c:v>
                      </c:pt>
                      <c:pt idx="1440">
                        <c:v>4.9999999119999999E-15</c:v>
                      </c:pt>
                      <c:pt idx="1441">
                        <c:v>4.9999999119999999E-15</c:v>
                      </c:pt>
                      <c:pt idx="1442">
                        <c:v>8.0328810010000001E-14</c:v>
                      </c:pt>
                      <c:pt idx="1443">
                        <c:v>5.7191876020000002E-13</c:v>
                      </c:pt>
                      <c:pt idx="1444">
                        <c:v>6.6868656879999999E-14</c:v>
                      </c:pt>
                      <c:pt idx="1445">
                        <c:v>1.4528347059999999E-13</c:v>
                      </c:pt>
                      <c:pt idx="1446">
                        <c:v>4.2027557649999998E-13</c:v>
                      </c:pt>
                      <c:pt idx="1447">
                        <c:v>4.9999999119999999E-15</c:v>
                      </c:pt>
                      <c:pt idx="1448">
                        <c:v>2.4268456170000002E-13</c:v>
                      </c:pt>
                      <c:pt idx="1449">
                        <c:v>6.2808943159999994E-14</c:v>
                      </c:pt>
                      <c:pt idx="1450">
                        <c:v>4.9999999119999999E-15</c:v>
                      </c:pt>
                      <c:pt idx="1451">
                        <c:v>4.9999999119999999E-15</c:v>
                      </c:pt>
                      <c:pt idx="1452">
                        <c:v>4.9999999119999999E-15</c:v>
                      </c:pt>
                      <c:pt idx="1453">
                        <c:v>4.9999999119999999E-15</c:v>
                      </c:pt>
                      <c:pt idx="1454">
                        <c:v>6.9193354389999998E-13</c:v>
                      </c:pt>
                      <c:pt idx="1455">
                        <c:v>4.9999999119999999E-15</c:v>
                      </c:pt>
                      <c:pt idx="1456">
                        <c:v>4.9999999119999999E-15</c:v>
                      </c:pt>
                      <c:pt idx="1457">
                        <c:v>4.9999999119999999E-15</c:v>
                      </c:pt>
                      <c:pt idx="1458">
                        <c:v>2.1727693430000001E-13</c:v>
                      </c:pt>
                      <c:pt idx="1459">
                        <c:v>1.7671113050000001E-13</c:v>
                      </c:pt>
                      <c:pt idx="1460">
                        <c:v>4.9999999119999999E-15</c:v>
                      </c:pt>
                      <c:pt idx="1461">
                        <c:v>4.9999999119999999E-15</c:v>
                      </c:pt>
                      <c:pt idx="1462">
                        <c:v>5.9632306690000004E-13</c:v>
                      </c:pt>
                      <c:pt idx="1463">
                        <c:v>9.5872853929999995E-14</c:v>
                      </c:pt>
                      <c:pt idx="1464">
                        <c:v>4.9999999119999999E-15</c:v>
                      </c:pt>
                      <c:pt idx="1465">
                        <c:v>4.9999999119999999E-15</c:v>
                      </c:pt>
                      <c:pt idx="1466">
                        <c:v>4.9999999119999999E-15</c:v>
                      </c:pt>
                      <c:pt idx="1467">
                        <c:v>3.9562347540000001E-14</c:v>
                      </c:pt>
                      <c:pt idx="1468">
                        <c:v>6.465362642E-13</c:v>
                      </c:pt>
                      <c:pt idx="1469">
                        <c:v>4.0669198690000001E-13</c:v>
                      </c:pt>
                      <c:pt idx="1470">
                        <c:v>4.9999999119999999E-15</c:v>
                      </c:pt>
                      <c:pt idx="1471">
                        <c:v>4.9999999119999999E-15</c:v>
                      </c:pt>
                      <c:pt idx="1472">
                        <c:v>4.5690447950000002E-14</c:v>
                      </c:pt>
                      <c:pt idx="1473">
                        <c:v>4.9999999119999999E-15</c:v>
                      </c:pt>
                      <c:pt idx="1474">
                        <c:v>4.9999999119999999E-15</c:v>
                      </c:pt>
                      <c:pt idx="1475">
                        <c:v>4.9999999119999999E-15</c:v>
                      </c:pt>
                      <c:pt idx="1476">
                        <c:v>4.9999999119999999E-15</c:v>
                      </c:pt>
                      <c:pt idx="1477">
                        <c:v>4.9999999119999999E-15</c:v>
                      </c:pt>
                      <c:pt idx="1478">
                        <c:v>1.046297597E-12</c:v>
                      </c:pt>
                      <c:pt idx="1479">
                        <c:v>2.5748766179999998E-13</c:v>
                      </c:pt>
                      <c:pt idx="1480">
                        <c:v>4.9999999119999999E-15</c:v>
                      </c:pt>
                      <c:pt idx="1481">
                        <c:v>4.9999999119999999E-15</c:v>
                      </c:pt>
                      <c:pt idx="1482">
                        <c:v>4.9999999119999999E-15</c:v>
                      </c:pt>
                      <c:pt idx="1483">
                        <c:v>4.9999999119999999E-15</c:v>
                      </c:pt>
                      <c:pt idx="1484">
                        <c:v>4.9999999119999999E-15</c:v>
                      </c:pt>
                      <c:pt idx="1485">
                        <c:v>4.9999999119999999E-15</c:v>
                      </c:pt>
                      <c:pt idx="1486">
                        <c:v>4.9999999119999999E-15</c:v>
                      </c:pt>
                      <c:pt idx="1487">
                        <c:v>4.9999999119999999E-15</c:v>
                      </c:pt>
                      <c:pt idx="1488">
                        <c:v>4.9999999119999999E-15</c:v>
                      </c:pt>
                      <c:pt idx="1489">
                        <c:v>4.9999999119999999E-15</c:v>
                      </c:pt>
                      <c:pt idx="1490">
                        <c:v>3.5206397260000001E-13</c:v>
                      </c:pt>
                      <c:pt idx="1491">
                        <c:v>4.9999999119999999E-15</c:v>
                      </c:pt>
                      <c:pt idx="1492">
                        <c:v>2.375598091E-13</c:v>
                      </c:pt>
                      <c:pt idx="1493">
                        <c:v>4.9999999119999999E-15</c:v>
                      </c:pt>
                      <c:pt idx="1494">
                        <c:v>4.9999999119999999E-15</c:v>
                      </c:pt>
                      <c:pt idx="1495">
                        <c:v>4.9999999119999999E-15</c:v>
                      </c:pt>
                      <c:pt idx="1496">
                        <c:v>4.9999999119999999E-15</c:v>
                      </c:pt>
                      <c:pt idx="1497">
                        <c:v>3.123317035E-13</c:v>
                      </c:pt>
                      <c:pt idx="1498">
                        <c:v>4.9999999119999999E-15</c:v>
                      </c:pt>
                      <c:pt idx="1499">
                        <c:v>1.4580827860000001E-13</c:v>
                      </c:pt>
                      <c:pt idx="1500">
                        <c:v>4.9999999119999999E-15</c:v>
                      </c:pt>
                      <c:pt idx="1501">
                        <c:v>4.9999999119999999E-15</c:v>
                      </c:pt>
                      <c:pt idx="1502">
                        <c:v>7.8414380020000001E-15</c:v>
                      </c:pt>
                      <c:pt idx="1503">
                        <c:v>3.844178123E-13</c:v>
                      </c:pt>
                      <c:pt idx="1504">
                        <c:v>4.8915103739999999E-13</c:v>
                      </c:pt>
                      <c:pt idx="1505">
                        <c:v>1.686998523E-13</c:v>
                      </c:pt>
                      <c:pt idx="1506">
                        <c:v>4.9999999119999999E-15</c:v>
                      </c:pt>
                      <c:pt idx="1507">
                        <c:v>4.9999999119999999E-15</c:v>
                      </c:pt>
                      <c:pt idx="1508">
                        <c:v>4.9999999119999999E-15</c:v>
                      </c:pt>
                      <c:pt idx="1509">
                        <c:v>3.730260458E-13</c:v>
                      </c:pt>
                      <c:pt idx="1510">
                        <c:v>4.9999999119999999E-15</c:v>
                      </c:pt>
                      <c:pt idx="1511">
                        <c:v>4.9999999119999999E-15</c:v>
                      </c:pt>
                      <c:pt idx="1512">
                        <c:v>2.0710462419999999E-13</c:v>
                      </c:pt>
                      <c:pt idx="1513">
                        <c:v>4.9828912700000003E-13</c:v>
                      </c:pt>
                      <c:pt idx="1514">
                        <c:v>6.1617383290000003E-13</c:v>
                      </c:pt>
                      <c:pt idx="1515">
                        <c:v>4.9999999119999999E-15</c:v>
                      </c:pt>
                      <c:pt idx="1516">
                        <c:v>4.9999999119999999E-15</c:v>
                      </c:pt>
                      <c:pt idx="1517">
                        <c:v>4.9999999119999999E-15</c:v>
                      </c:pt>
                      <c:pt idx="1518">
                        <c:v>4.9999999119999999E-15</c:v>
                      </c:pt>
                      <c:pt idx="1519">
                        <c:v>3.7385892990000002E-14</c:v>
                      </c:pt>
                      <c:pt idx="1520">
                        <c:v>9.4035998609999996E-14</c:v>
                      </c:pt>
                      <c:pt idx="1521">
                        <c:v>2.33639063E-13</c:v>
                      </c:pt>
                      <c:pt idx="1522">
                        <c:v>4.9999999119999999E-15</c:v>
                      </c:pt>
                      <c:pt idx="1523">
                        <c:v>4.9999999119999999E-15</c:v>
                      </c:pt>
                      <c:pt idx="1524">
                        <c:v>1.5482244389999999E-14</c:v>
                      </c:pt>
                      <c:pt idx="1525">
                        <c:v>4.9999999119999999E-15</c:v>
                      </c:pt>
                      <c:pt idx="1526">
                        <c:v>4.9999999119999999E-15</c:v>
                      </c:pt>
                      <c:pt idx="1527">
                        <c:v>4.9999999119999999E-15</c:v>
                      </c:pt>
                      <c:pt idx="1528">
                        <c:v>4.9999999119999999E-15</c:v>
                      </c:pt>
                      <c:pt idx="1529">
                        <c:v>4.9999999119999999E-15</c:v>
                      </c:pt>
                      <c:pt idx="1530">
                        <c:v>4.9999999119999999E-15</c:v>
                      </c:pt>
                      <c:pt idx="1531">
                        <c:v>2.9694204990000002E-13</c:v>
                      </c:pt>
                      <c:pt idx="1532">
                        <c:v>4.9999999119999999E-15</c:v>
                      </c:pt>
                      <c:pt idx="1533">
                        <c:v>5.6224035839999997E-13</c:v>
                      </c:pt>
                      <c:pt idx="1534">
                        <c:v>4.9999999119999999E-15</c:v>
                      </c:pt>
                      <c:pt idx="1535">
                        <c:v>3.2258120869999999E-13</c:v>
                      </c:pt>
                      <c:pt idx="1536">
                        <c:v>4.9999999119999999E-15</c:v>
                      </c:pt>
                      <c:pt idx="1537">
                        <c:v>1.369264944E-12</c:v>
                      </c:pt>
                      <c:pt idx="1538">
                        <c:v>1.8893551E-14</c:v>
                      </c:pt>
                      <c:pt idx="1539">
                        <c:v>4.9999999119999999E-15</c:v>
                      </c:pt>
                      <c:pt idx="1540">
                        <c:v>1.4602387220000002E-14</c:v>
                      </c:pt>
                      <c:pt idx="1541">
                        <c:v>3.386655106E-13</c:v>
                      </c:pt>
                      <c:pt idx="1542">
                        <c:v>7.9624994750000002E-13</c:v>
                      </c:pt>
                      <c:pt idx="1543">
                        <c:v>4.4403158449999998E-13</c:v>
                      </c:pt>
                      <c:pt idx="1544">
                        <c:v>2.1056225339999999E-13</c:v>
                      </c:pt>
                      <c:pt idx="1545">
                        <c:v>6.1246911409999996E-13</c:v>
                      </c:pt>
                      <c:pt idx="1546">
                        <c:v>1.1617120570000001E-13</c:v>
                      </c:pt>
                      <c:pt idx="1547">
                        <c:v>4.9999999119999999E-15</c:v>
                      </c:pt>
                      <c:pt idx="1548">
                        <c:v>4.9999999119999999E-15</c:v>
                      </c:pt>
                      <c:pt idx="1549">
                        <c:v>4.9999999119999999E-15</c:v>
                      </c:pt>
                      <c:pt idx="1550">
                        <c:v>4.9999999119999999E-15</c:v>
                      </c:pt>
                      <c:pt idx="1551">
                        <c:v>4.9999999119999999E-15</c:v>
                      </c:pt>
                      <c:pt idx="1552">
                        <c:v>5.1497537789999996E-13</c:v>
                      </c:pt>
                      <c:pt idx="1553">
                        <c:v>4.9999999119999999E-15</c:v>
                      </c:pt>
                      <c:pt idx="1554">
                        <c:v>5.7097664269999997E-14</c:v>
                      </c:pt>
                      <c:pt idx="1555">
                        <c:v>5.3115232480000005E-13</c:v>
                      </c:pt>
                      <c:pt idx="1556">
                        <c:v>4.9999999119999999E-15</c:v>
                      </c:pt>
                      <c:pt idx="1557">
                        <c:v>2.187587676E-13</c:v>
                      </c:pt>
                      <c:pt idx="1558">
                        <c:v>2.7539336910000002E-13</c:v>
                      </c:pt>
                      <c:pt idx="1559">
                        <c:v>4.9999999119999999E-15</c:v>
                      </c:pt>
                      <c:pt idx="1560">
                        <c:v>7.3041556530000001E-13</c:v>
                      </c:pt>
                      <c:pt idx="1561">
                        <c:v>1.5959260820000001E-13</c:v>
                      </c:pt>
                      <c:pt idx="1562">
                        <c:v>4.9999999119999999E-15</c:v>
                      </c:pt>
                      <c:pt idx="1563">
                        <c:v>1.6184623089999999E-13</c:v>
                      </c:pt>
                      <c:pt idx="1564">
                        <c:v>5.0847683270000001E-13</c:v>
                      </c:pt>
                      <c:pt idx="1565">
                        <c:v>5.2111890110000004E-13</c:v>
                      </c:pt>
                      <c:pt idx="1566">
                        <c:v>4.9999999119999999E-15</c:v>
                      </c:pt>
                      <c:pt idx="1567">
                        <c:v>4.1078246490000003E-13</c:v>
                      </c:pt>
                      <c:pt idx="1568">
                        <c:v>5.3235638549999996E-13</c:v>
                      </c:pt>
                      <c:pt idx="1569">
                        <c:v>1.6408424099999999E-14</c:v>
                      </c:pt>
                      <c:pt idx="1570">
                        <c:v>2.6244262839999998E-13</c:v>
                      </c:pt>
                      <c:pt idx="1571">
                        <c:v>4.9999999119999999E-15</c:v>
                      </c:pt>
                      <c:pt idx="1572">
                        <c:v>4.9999999119999999E-15</c:v>
                      </c:pt>
                      <c:pt idx="1573">
                        <c:v>4.9999999119999999E-15</c:v>
                      </c:pt>
                      <c:pt idx="1574">
                        <c:v>4.9999999119999999E-15</c:v>
                      </c:pt>
                      <c:pt idx="1575">
                        <c:v>4.9999999119999999E-15</c:v>
                      </c:pt>
                      <c:pt idx="1576">
                        <c:v>2.2443852329999999E-14</c:v>
                      </c:pt>
                      <c:pt idx="1577">
                        <c:v>4.9999999119999999E-15</c:v>
                      </c:pt>
                      <c:pt idx="1578">
                        <c:v>4.9999999119999999E-15</c:v>
                      </c:pt>
                      <c:pt idx="1579">
                        <c:v>1.0751165579999999E-12</c:v>
                      </c:pt>
                      <c:pt idx="1580">
                        <c:v>5.9783574580000001E-13</c:v>
                      </c:pt>
                      <c:pt idx="1581">
                        <c:v>1.6476365630000001E-13</c:v>
                      </c:pt>
                      <c:pt idx="1582">
                        <c:v>1.6772737709999999E-13</c:v>
                      </c:pt>
                      <c:pt idx="1583">
                        <c:v>1.9315045440000001E-13</c:v>
                      </c:pt>
                      <c:pt idx="1584">
                        <c:v>2.6037418750000002E-13</c:v>
                      </c:pt>
                      <c:pt idx="1585">
                        <c:v>4.9999999119999999E-15</c:v>
                      </c:pt>
                      <c:pt idx="1586">
                        <c:v>4.9999999119999999E-15</c:v>
                      </c:pt>
                      <c:pt idx="1587">
                        <c:v>9.8387444029999998E-13</c:v>
                      </c:pt>
                      <c:pt idx="1588">
                        <c:v>4.9999999119999999E-15</c:v>
                      </c:pt>
                      <c:pt idx="1589">
                        <c:v>1.3995803209999999E-13</c:v>
                      </c:pt>
                      <c:pt idx="1590">
                        <c:v>4.9999999119999999E-15</c:v>
                      </c:pt>
                      <c:pt idx="1591">
                        <c:v>4.9999999119999999E-15</c:v>
                      </c:pt>
                      <c:pt idx="1592">
                        <c:v>3.5450283120000002E-13</c:v>
                      </c:pt>
                      <c:pt idx="1593">
                        <c:v>8.7228699739999995E-14</c:v>
                      </c:pt>
                      <c:pt idx="1594">
                        <c:v>8.5638825679999998E-14</c:v>
                      </c:pt>
                      <c:pt idx="1595">
                        <c:v>5.0984986630000001E-14</c:v>
                      </c:pt>
                      <c:pt idx="1596">
                        <c:v>4.9999999119999999E-15</c:v>
                      </c:pt>
                      <c:pt idx="1597">
                        <c:v>3.5285115760000002E-13</c:v>
                      </c:pt>
                      <c:pt idx="1598">
                        <c:v>4.9999999119999999E-15</c:v>
                      </c:pt>
                      <c:pt idx="1599">
                        <c:v>3.7199187959999999E-13</c:v>
                      </c:pt>
                      <c:pt idx="1600">
                        <c:v>4.9999999119999999E-15</c:v>
                      </c:pt>
                      <c:pt idx="1601">
                        <c:v>4.9999999119999999E-15</c:v>
                      </c:pt>
                      <c:pt idx="1602">
                        <c:v>4.9999999119999999E-15</c:v>
                      </c:pt>
                      <c:pt idx="1603">
                        <c:v>4.9999999119999999E-15</c:v>
                      </c:pt>
                      <c:pt idx="1604">
                        <c:v>4.9999999119999999E-15</c:v>
                      </c:pt>
                      <c:pt idx="1605">
                        <c:v>4.9999999119999999E-15</c:v>
                      </c:pt>
                      <c:pt idx="1606">
                        <c:v>3.6080079899999998E-13</c:v>
                      </c:pt>
                      <c:pt idx="1607">
                        <c:v>4.9999999119999999E-15</c:v>
                      </c:pt>
                      <c:pt idx="1608">
                        <c:v>2.155171657E-13</c:v>
                      </c:pt>
                      <c:pt idx="1609">
                        <c:v>4.9999999119999999E-15</c:v>
                      </c:pt>
                      <c:pt idx="1610">
                        <c:v>4.9999999119999999E-15</c:v>
                      </c:pt>
                      <c:pt idx="1611">
                        <c:v>4.9999999119999999E-15</c:v>
                      </c:pt>
                      <c:pt idx="1612">
                        <c:v>4.9999999119999999E-15</c:v>
                      </c:pt>
                      <c:pt idx="1613">
                        <c:v>1.7052125770000001E-13</c:v>
                      </c:pt>
                      <c:pt idx="1614">
                        <c:v>9.1225854999999998E-15</c:v>
                      </c:pt>
                      <c:pt idx="1615">
                        <c:v>4.9999999119999999E-15</c:v>
                      </c:pt>
                      <c:pt idx="1616">
                        <c:v>7.6746188609999997E-13</c:v>
                      </c:pt>
                      <c:pt idx="1617">
                        <c:v>1.3391954649999999E-12</c:v>
                      </c:pt>
                      <c:pt idx="1618">
                        <c:v>1.3511116049999999E-13</c:v>
                      </c:pt>
                      <c:pt idx="1619">
                        <c:v>4.9999999119999999E-15</c:v>
                      </c:pt>
                      <c:pt idx="1620">
                        <c:v>5.1093054479999999E-14</c:v>
                      </c:pt>
                      <c:pt idx="1621">
                        <c:v>1.7180186309999999E-14</c:v>
                      </c:pt>
                      <c:pt idx="1622">
                        <c:v>1.307953095E-12</c:v>
                      </c:pt>
                      <c:pt idx="1623">
                        <c:v>1.135316342E-13</c:v>
                      </c:pt>
                      <c:pt idx="1624">
                        <c:v>2.9867086450000001E-13</c:v>
                      </c:pt>
                      <c:pt idx="1625">
                        <c:v>1.91868548E-14</c:v>
                      </c:pt>
                      <c:pt idx="1626">
                        <c:v>2.3935036899999999E-13</c:v>
                      </c:pt>
                      <c:pt idx="1627">
                        <c:v>8.7222584839999999E-13</c:v>
                      </c:pt>
                      <c:pt idx="1628">
                        <c:v>2.7803296770000001E-13</c:v>
                      </c:pt>
                      <c:pt idx="1629">
                        <c:v>4.9999999119999999E-15</c:v>
                      </c:pt>
                      <c:pt idx="1630">
                        <c:v>4.842261032E-14</c:v>
                      </c:pt>
                      <c:pt idx="1631">
                        <c:v>4.9999999119999999E-15</c:v>
                      </c:pt>
                      <c:pt idx="1632">
                        <c:v>4.9999999119999999E-15</c:v>
                      </c:pt>
                      <c:pt idx="1633">
                        <c:v>2.573174963E-14</c:v>
                      </c:pt>
                      <c:pt idx="1634">
                        <c:v>4.0056385940000002E-13</c:v>
                      </c:pt>
                      <c:pt idx="1635">
                        <c:v>4.9999999119999999E-15</c:v>
                      </c:pt>
                      <c:pt idx="1636">
                        <c:v>4.9999999119999999E-15</c:v>
                      </c:pt>
                      <c:pt idx="1637">
                        <c:v>1.410231957E-12</c:v>
                      </c:pt>
                      <c:pt idx="1638">
                        <c:v>4.9999999119999999E-15</c:v>
                      </c:pt>
                      <c:pt idx="1639">
                        <c:v>4.9999999119999999E-15</c:v>
                      </c:pt>
                      <c:pt idx="1640">
                        <c:v>4.9999999119999999E-15</c:v>
                      </c:pt>
                      <c:pt idx="1641">
                        <c:v>3.0086279600000002E-13</c:v>
                      </c:pt>
                      <c:pt idx="1642">
                        <c:v>3.9301558969999998E-13</c:v>
                      </c:pt>
                      <c:pt idx="1643">
                        <c:v>4.9999999119999999E-15</c:v>
                      </c:pt>
                      <c:pt idx="1644">
                        <c:v>3.1759539660000001E-13</c:v>
                      </c:pt>
                      <c:pt idx="1645">
                        <c:v>4.9999999119999999E-15</c:v>
                      </c:pt>
                      <c:pt idx="1646">
                        <c:v>2.3643294350000002E-13</c:v>
                      </c:pt>
                      <c:pt idx="1647">
                        <c:v>4.9999999119999999E-15</c:v>
                      </c:pt>
                      <c:pt idx="1648">
                        <c:v>4.9999999119999999E-15</c:v>
                      </c:pt>
                      <c:pt idx="1649">
                        <c:v>4.9999999119999999E-15</c:v>
                      </c:pt>
                      <c:pt idx="1650">
                        <c:v>7.9796342059999996E-13</c:v>
                      </c:pt>
                      <c:pt idx="1651">
                        <c:v>4.9999999119999999E-15</c:v>
                      </c:pt>
                      <c:pt idx="1652">
                        <c:v>4.9999999119999999E-15</c:v>
                      </c:pt>
                      <c:pt idx="1653">
                        <c:v>4.9999999119999999E-15</c:v>
                      </c:pt>
                      <c:pt idx="1654">
                        <c:v>2.2744919010000001E-13</c:v>
                      </c:pt>
                      <c:pt idx="1655">
                        <c:v>1.1797262390000001E-12</c:v>
                      </c:pt>
                      <c:pt idx="1656">
                        <c:v>4.9999999119999999E-15</c:v>
                      </c:pt>
                      <c:pt idx="1657">
                        <c:v>1.872230127E-13</c:v>
                      </c:pt>
                      <c:pt idx="1658">
                        <c:v>4.9999999119999999E-15</c:v>
                      </c:pt>
                      <c:pt idx="1659">
                        <c:v>4.9999999119999999E-15</c:v>
                      </c:pt>
                      <c:pt idx="1660">
                        <c:v>4.9999999119999999E-15</c:v>
                      </c:pt>
                      <c:pt idx="1661">
                        <c:v>4.9999999119999999E-15</c:v>
                      </c:pt>
                      <c:pt idx="1662">
                        <c:v>4.9999999119999999E-15</c:v>
                      </c:pt>
                      <c:pt idx="1663">
                        <c:v>1.9603622109999999E-14</c:v>
                      </c:pt>
                      <c:pt idx="1664">
                        <c:v>4.9999999119999999E-15</c:v>
                      </c:pt>
                      <c:pt idx="1665">
                        <c:v>7.5020442329999996E-13</c:v>
                      </c:pt>
                      <c:pt idx="1666">
                        <c:v>1.1857919159999999E-13</c:v>
                      </c:pt>
                      <c:pt idx="1667">
                        <c:v>9.6985852510000002E-13</c:v>
                      </c:pt>
                      <c:pt idx="1668">
                        <c:v>4.9999999119999999E-15</c:v>
                      </c:pt>
                      <c:pt idx="1669">
                        <c:v>6.0618659610000004E-13</c:v>
                      </c:pt>
                      <c:pt idx="1670">
                        <c:v>4.9999999119999999E-15</c:v>
                      </c:pt>
                      <c:pt idx="1671">
                        <c:v>4.9999999119999999E-15</c:v>
                      </c:pt>
                      <c:pt idx="1672">
                        <c:v>4.9999999119999999E-15</c:v>
                      </c:pt>
                      <c:pt idx="1673">
                        <c:v>4.9999999119999999E-15</c:v>
                      </c:pt>
                      <c:pt idx="1674">
                        <c:v>8.3632130080000001E-14</c:v>
                      </c:pt>
                      <c:pt idx="1675">
                        <c:v>4.9999999119999999E-15</c:v>
                      </c:pt>
                      <c:pt idx="1676">
                        <c:v>7.1272583099999996E-13</c:v>
                      </c:pt>
                      <c:pt idx="1677">
                        <c:v>1.3668558470000001E-13</c:v>
                      </c:pt>
                      <c:pt idx="1678">
                        <c:v>2.130629115E-13</c:v>
                      </c:pt>
                      <c:pt idx="1679">
                        <c:v>2.5486351309999998E-13</c:v>
                      </c:pt>
                      <c:pt idx="1680">
                        <c:v>4.9999999119999999E-15</c:v>
                      </c:pt>
                      <c:pt idx="1681">
                        <c:v>4.9999999119999999E-15</c:v>
                      </c:pt>
                      <c:pt idx="1682">
                        <c:v>4.9999999119999999E-15</c:v>
                      </c:pt>
                      <c:pt idx="1683">
                        <c:v>7.6736918690000005E-13</c:v>
                      </c:pt>
                      <c:pt idx="1684">
                        <c:v>4.9946228789999997E-13</c:v>
                      </c:pt>
                      <c:pt idx="1685">
                        <c:v>7.8654070019999999E-13</c:v>
                      </c:pt>
                      <c:pt idx="1686">
                        <c:v>4.9999999119999999E-15</c:v>
                      </c:pt>
                      <c:pt idx="1687">
                        <c:v>4.9999999119999999E-15</c:v>
                      </c:pt>
                      <c:pt idx="1688">
                        <c:v>4.9999999119999999E-15</c:v>
                      </c:pt>
                      <c:pt idx="1689">
                        <c:v>4.9999999119999999E-15</c:v>
                      </c:pt>
                      <c:pt idx="1690">
                        <c:v>4.9999999119999999E-15</c:v>
                      </c:pt>
                      <c:pt idx="1691">
                        <c:v>1.9461689200000001E-13</c:v>
                      </c:pt>
                      <c:pt idx="1692">
                        <c:v>1.316689271E-13</c:v>
                      </c:pt>
                      <c:pt idx="1693">
                        <c:v>4.9999999119999999E-15</c:v>
                      </c:pt>
                      <c:pt idx="1694">
                        <c:v>4.9999999119999999E-15</c:v>
                      </c:pt>
                      <c:pt idx="1695">
                        <c:v>1.6013286619999999E-13</c:v>
                      </c:pt>
                      <c:pt idx="1696">
                        <c:v>6.3929693790000005E-13</c:v>
                      </c:pt>
                      <c:pt idx="1697">
                        <c:v>1.5848124680000001E-13</c:v>
                      </c:pt>
                      <c:pt idx="1698">
                        <c:v>4.4457184239999999E-13</c:v>
                      </c:pt>
                      <c:pt idx="1699">
                        <c:v>4.9999999119999999E-15</c:v>
                      </c:pt>
                      <c:pt idx="1700">
                        <c:v>4.9999999119999999E-15</c:v>
                      </c:pt>
                      <c:pt idx="1701">
                        <c:v>4.9999999119999999E-15</c:v>
                      </c:pt>
                      <c:pt idx="1702">
                        <c:v>1.708254415E-12</c:v>
                      </c:pt>
                      <c:pt idx="1703">
                        <c:v>4.9999999119999999E-15</c:v>
                      </c:pt>
                      <c:pt idx="1704">
                        <c:v>4.836089211E-14</c:v>
                      </c:pt>
                      <c:pt idx="1705">
                        <c:v>4.9999999119999999E-15</c:v>
                      </c:pt>
                      <c:pt idx="1706">
                        <c:v>6.6718966510000003E-13</c:v>
                      </c:pt>
                      <c:pt idx="1707">
                        <c:v>3.8133065500000002E-13</c:v>
                      </c:pt>
                      <c:pt idx="1708">
                        <c:v>2.0816969029999999E-13</c:v>
                      </c:pt>
                      <c:pt idx="1709">
                        <c:v>1.642851436E-13</c:v>
                      </c:pt>
                      <c:pt idx="1710">
                        <c:v>4.9999999119999999E-15</c:v>
                      </c:pt>
                      <c:pt idx="1711">
                        <c:v>5.2761750049999998E-13</c:v>
                      </c:pt>
                      <c:pt idx="1712">
                        <c:v>4.9999999119999999E-15</c:v>
                      </c:pt>
                      <c:pt idx="1713">
                        <c:v>5.3995078809999997E-13</c:v>
                      </c:pt>
                      <c:pt idx="1714">
                        <c:v>4.9999999119999999E-15</c:v>
                      </c:pt>
                      <c:pt idx="1715">
                        <c:v>4.9999999119999999E-15</c:v>
                      </c:pt>
                      <c:pt idx="1716">
                        <c:v>4.9999999119999999E-15</c:v>
                      </c:pt>
                      <c:pt idx="1717">
                        <c:v>4.9999999119999999E-15</c:v>
                      </c:pt>
                      <c:pt idx="1718">
                        <c:v>6.6032070219999999E-13</c:v>
                      </c:pt>
                      <c:pt idx="1719">
                        <c:v>4.9999999119999999E-15</c:v>
                      </c:pt>
                      <c:pt idx="1720">
                        <c:v>3.75233373E-13</c:v>
                      </c:pt>
                      <c:pt idx="1721">
                        <c:v>4.9999999119999999E-15</c:v>
                      </c:pt>
                      <c:pt idx="1722">
                        <c:v>4.9999999119999999E-15</c:v>
                      </c:pt>
                      <c:pt idx="1723">
                        <c:v>1.081599274E-13</c:v>
                      </c:pt>
                      <c:pt idx="1724">
                        <c:v>4.9999999119999999E-15</c:v>
                      </c:pt>
                      <c:pt idx="1725">
                        <c:v>4.9999999119999999E-15</c:v>
                      </c:pt>
                      <c:pt idx="1726">
                        <c:v>4.9999999119999999E-15</c:v>
                      </c:pt>
                      <c:pt idx="1727">
                        <c:v>6.5501060520000003E-13</c:v>
                      </c:pt>
                      <c:pt idx="1728">
                        <c:v>4.9999999119999999E-15</c:v>
                      </c:pt>
                      <c:pt idx="1729">
                        <c:v>4.9999999119999999E-15</c:v>
                      </c:pt>
                      <c:pt idx="1730">
                        <c:v>4.9999999119999999E-15</c:v>
                      </c:pt>
                      <c:pt idx="1731">
                        <c:v>4.9999999119999999E-15</c:v>
                      </c:pt>
                      <c:pt idx="1732">
                        <c:v>2.944568959E-13</c:v>
                      </c:pt>
                      <c:pt idx="1733">
                        <c:v>4.9999999119999999E-15</c:v>
                      </c:pt>
                      <c:pt idx="1734">
                        <c:v>4.9999999119999999E-15</c:v>
                      </c:pt>
                      <c:pt idx="1735">
                        <c:v>2.4865829879999999E-13</c:v>
                      </c:pt>
                      <c:pt idx="1736">
                        <c:v>4.8100081860000004E-13</c:v>
                      </c:pt>
                      <c:pt idx="1737">
                        <c:v>4.9999999119999999E-15</c:v>
                      </c:pt>
                      <c:pt idx="1738">
                        <c:v>1.34524553E-13</c:v>
                      </c:pt>
                      <c:pt idx="1739">
                        <c:v>4.9999999119999999E-15</c:v>
                      </c:pt>
                      <c:pt idx="1740">
                        <c:v>7.9803514059999997E-15</c:v>
                      </c:pt>
                      <c:pt idx="1741">
                        <c:v>4.9999999119999999E-15</c:v>
                      </c:pt>
                      <c:pt idx="1742">
                        <c:v>4.9999999119999999E-15</c:v>
                      </c:pt>
                      <c:pt idx="1743">
                        <c:v>4.9999999119999999E-15</c:v>
                      </c:pt>
                      <c:pt idx="1744">
                        <c:v>7.3722224069999999E-14</c:v>
                      </c:pt>
                      <c:pt idx="1745">
                        <c:v>4.9999999119999999E-15</c:v>
                      </c:pt>
                      <c:pt idx="1746">
                        <c:v>4.9999999119999999E-15</c:v>
                      </c:pt>
                      <c:pt idx="1747">
                        <c:v>4.9999999119999999E-15</c:v>
                      </c:pt>
                      <c:pt idx="1748">
                        <c:v>3.989276357E-13</c:v>
                      </c:pt>
                      <c:pt idx="1749">
                        <c:v>4.9999999119999999E-15</c:v>
                      </c:pt>
                      <c:pt idx="1750">
                        <c:v>4.9999999119999999E-15</c:v>
                      </c:pt>
                      <c:pt idx="1751">
                        <c:v>3.3496019540000003E-14</c:v>
                      </c:pt>
                      <c:pt idx="1752">
                        <c:v>1.2171272560000001E-13</c:v>
                      </c:pt>
                      <c:pt idx="1753">
                        <c:v>4.9999999119999999E-15</c:v>
                      </c:pt>
                      <c:pt idx="1754">
                        <c:v>4.9999999119999999E-15</c:v>
                      </c:pt>
                      <c:pt idx="1755">
                        <c:v>4.9999999119999999E-15</c:v>
                      </c:pt>
                      <c:pt idx="1756">
                        <c:v>4.9999999119999999E-15</c:v>
                      </c:pt>
                      <c:pt idx="1757">
                        <c:v>4.9999999119999999E-15</c:v>
                      </c:pt>
                      <c:pt idx="1758">
                        <c:v>4.9999999119999999E-15</c:v>
                      </c:pt>
                      <c:pt idx="1759">
                        <c:v>1.3983454149999999E-13</c:v>
                      </c:pt>
                      <c:pt idx="1760">
                        <c:v>4.9999999119999999E-15</c:v>
                      </c:pt>
                      <c:pt idx="1761">
                        <c:v>4.9999999119999999E-15</c:v>
                      </c:pt>
                      <c:pt idx="1762">
                        <c:v>8.1918711180000001E-14</c:v>
                      </c:pt>
                      <c:pt idx="1763">
                        <c:v>1.1800808810000001E-13</c:v>
                      </c:pt>
                      <c:pt idx="1764">
                        <c:v>4.9999999119999999E-15</c:v>
                      </c:pt>
                      <c:pt idx="1765">
                        <c:v>4.9999999119999999E-15</c:v>
                      </c:pt>
                      <c:pt idx="1766">
                        <c:v>9.7987590259999996E-14</c:v>
                      </c:pt>
                      <c:pt idx="1767">
                        <c:v>4.9999999119999999E-15</c:v>
                      </c:pt>
                      <c:pt idx="1768">
                        <c:v>4.9999999119999999E-15</c:v>
                      </c:pt>
                      <c:pt idx="1769">
                        <c:v>1.9308876330000001E-13</c:v>
                      </c:pt>
                      <c:pt idx="1770">
                        <c:v>2.9366965669999999E-13</c:v>
                      </c:pt>
                      <c:pt idx="1771">
                        <c:v>4.9999999119999999E-15</c:v>
                      </c:pt>
                      <c:pt idx="1772">
                        <c:v>1.246609695E-13</c:v>
                      </c:pt>
                      <c:pt idx="1773">
                        <c:v>1.175295484E-13</c:v>
                      </c:pt>
                      <c:pt idx="1774">
                        <c:v>4.9999999119999999E-15</c:v>
                      </c:pt>
                      <c:pt idx="1775">
                        <c:v>6.1029268659999998E-13</c:v>
                      </c:pt>
                      <c:pt idx="1776">
                        <c:v>1.034025946E-12</c:v>
                      </c:pt>
                      <c:pt idx="1777">
                        <c:v>6.8952493449999997E-14</c:v>
                      </c:pt>
                      <c:pt idx="1778">
                        <c:v>4.9999999119999999E-15</c:v>
                      </c:pt>
                      <c:pt idx="1779">
                        <c:v>7.103486094E-13</c:v>
                      </c:pt>
                      <c:pt idx="1780">
                        <c:v>3.0783985390000002E-13</c:v>
                      </c:pt>
                      <c:pt idx="1781">
                        <c:v>4.9999999119999999E-15</c:v>
                      </c:pt>
                      <c:pt idx="1782">
                        <c:v>4.9999999119999999E-15</c:v>
                      </c:pt>
                      <c:pt idx="1783">
                        <c:v>4.9999999119999999E-15</c:v>
                      </c:pt>
                      <c:pt idx="1784">
                        <c:v>4.9999999119999999E-15</c:v>
                      </c:pt>
                      <c:pt idx="1785">
                        <c:v>4.9999999119999999E-15</c:v>
                      </c:pt>
                      <c:pt idx="1786">
                        <c:v>4.9999999119999999E-15</c:v>
                      </c:pt>
                      <c:pt idx="1787">
                        <c:v>1.5994763019999999E-13</c:v>
                      </c:pt>
                      <c:pt idx="1788">
                        <c:v>4.9999999119999999E-15</c:v>
                      </c:pt>
                      <c:pt idx="1789">
                        <c:v>2.7409682600000002E-13</c:v>
                      </c:pt>
                      <c:pt idx="1790">
                        <c:v>8.4975050000000003E-14</c:v>
                      </c:pt>
                      <c:pt idx="1791">
                        <c:v>4.9999999119999999E-15</c:v>
                      </c:pt>
                      <c:pt idx="1792">
                        <c:v>4.9999999119999999E-15</c:v>
                      </c:pt>
                      <c:pt idx="1793">
                        <c:v>4.9999999119999999E-15</c:v>
                      </c:pt>
                      <c:pt idx="1794">
                        <c:v>4.9999999119999999E-15</c:v>
                      </c:pt>
                      <c:pt idx="1795">
                        <c:v>4.9999999119999999E-15</c:v>
                      </c:pt>
                      <c:pt idx="1796">
                        <c:v>4.9999999119999999E-15</c:v>
                      </c:pt>
                      <c:pt idx="1797">
                        <c:v>7.5173184729999996E-14</c:v>
                      </c:pt>
                      <c:pt idx="1798">
                        <c:v>1.080364097E-13</c:v>
                      </c:pt>
                      <c:pt idx="1799">
                        <c:v>2.8107382959999997E-13</c:v>
                      </c:pt>
                      <c:pt idx="1800">
                        <c:v>4.9999999119999999E-15</c:v>
                      </c:pt>
                      <c:pt idx="1801">
                        <c:v>4.9999999119999999E-15</c:v>
                      </c:pt>
                      <c:pt idx="1802">
                        <c:v>4.9999999119999999E-15</c:v>
                      </c:pt>
                      <c:pt idx="1803">
                        <c:v>3.240322507E-13</c:v>
                      </c:pt>
                      <c:pt idx="1804">
                        <c:v>4.9999999119999999E-15</c:v>
                      </c:pt>
                      <c:pt idx="1805">
                        <c:v>5.7267450330000002E-14</c:v>
                      </c:pt>
                      <c:pt idx="1806">
                        <c:v>4.9999999119999999E-15</c:v>
                      </c:pt>
                      <c:pt idx="1807">
                        <c:v>9.4529961119999996E-14</c:v>
                      </c:pt>
                      <c:pt idx="1808">
                        <c:v>3.0212854789999998E-13</c:v>
                      </c:pt>
                      <c:pt idx="1809">
                        <c:v>5.1997669409999997E-13</c:v>
                      </c:pt>
                      <c:pt idx="1810">
                        <c:v>4.9999999119999999E-15</c:v>
                      </c:pt>
                      <c:pt idx="1811">
                        <c:v>4.9999999119999999E-15</c:v>
                      </c:pt>
                      <c:pt idx="1812">
                        <c:v>9.5703067870000003E-14</c:v>
                      </c:pt>
                      <c:pt idx="1813">
                        <c:v>4.9999999119999999E-15</c:v>
                      </c:pt>
                      <c:pt idx="1814">
                        <c:v>4.9999999119999999E-15</c:v>
                      </c:pt>
                      <c:pt idx="1815">
                        <c:v>4.9999999119999999E-15</c:v>
                      </c:pt>
                      <c:pt idx="1816">
                        <c:v>2.7648933490000002E-13</c:v>
                      </c:pt>
                      <c:pt idx="1817">
                        <c:v>4.9999999119999999E-15</c:v>
                      </c:pt>
                      <c:pt idx="1818">
                        <c:v>4.07016055E-13</c:v>
                      </c:pt>
                      <c:pt idx="1819">
                        <c:v>1.3595246890000001E-12</c:v>
                      </c:pt>
                      <c:pt idx="1820">
                        <c:v>4.9999999119999999E-15</c:v>
                      </c:pt>
                      <c:pt idx="1821">
                        <c:v>4.603011223E-13</c:v>
                      </c:pt>
                      <c:pt idx="1822">
                        <c:v>3.839855951E-13</c:v>
                      </c:pt>
                      <c:pt idx="1823">
                        <c:v>2.5436960479999998E-13</c:v>
                      </c:pt>
                      <c:pt idx="1824">
                        <c:v>4.9999999119999999E-15</c:v>
                      </c:pt>
                      <c:pt idx="1825">
                        <c:v>1.42211709E-13</c:v>
                      </c:pt>
                      <c:pt idx="1826">
                        <c:v>4.9999999119999999E-15</c:v>
                      </c:pt>
                      <c:pt idx="1827">
                        <c:v>4.9999999119999999E-15</c:v>
                      </c:pt>
                      <c:pt idx="1828">
                        <c:v>4.9999999119999999E-15</c:v>
                      </c:pt>
                      <c:pt idx="1829">
                        <c:v>6.6981386799999999E-13</c:v>
                      </c:pt>
                      <c:pt idx="1830">
                        <c:v>4.9999999119999999E-15</c:v>
                      </c:pt>
                      <c:pt idx="1831">
                        <c:v>1.5929857259999999E-14</c:v>
                      </c:pt>
                      <c:pt idx="1832">
                        <c:v>4.9999999119999999E-15</c:v>
                      </c:pt>
                      <c:pt idx="1833">
                        <c:v>4.9999999119999999E-15</c:v>
                      </c:pt>
                      <c:pt idx="1834">
                        <c:v>4.9999999119999999E-15</c:v>
                      </c:pt>
                      <c:pt idx="1835">
                        <c:v>4.2509165679999999E-13</c:v>
                      </c:pt>
                      <c:pt idx="1836">
                        <c:v>4.9999999119999999E-15</c:v>
                      </c:pt>
                      <c:pt idx="1837">
                        <c:v>3.20234941E-13</c:v>
                      </c:pt>
                      <c:pt idx="1838">
                        <c:v>5.9612238109999995E-13</c:v>
                      </c:pt>
                      <c:pt idx="1839">
                        <c:v>4.9999999119999999E-15</c:v>
                      </c:pt>
                      <c:pt idx="1840">
                        <c:v>1.4764518820000001E-13</c:v>
                      </c:pt>
                      <c:pt idx="1841">
                        <c:v>4.5443548009999998E-13</c:v>
                      </c:pt>
                      <c:pt idx="1842">
                        <c:v>4.9999999119999999E-15</c:v>
                      </c:pt>
                      <c:pt idx="1843">
                        <c:v>4.9999999119999999E-15</c:v>
                      </c:pt>
                      <c:pt idx="1844">
                        <c:v>4.9999999119999999E-15</c:v>
                      </c:pt>
                      <c:pt idx="1845">
                        <c:v>7.8862399470000003E-14</c:v>
                      </c:pt>
                      <c:pt idx="1846">
                        <c:v>4.9999999119999999E-15</c:v>
                      </c:pt>
                      <c:pt idx="1847">
                        <c:v>4.9999999119999999E-15</c:v>
                      </c:pt>
                      <c:pt idx="1848">
                        <c:v>6.6092265119999995E-13</c:v>
                      </c:pt>
                      <c:pt idx="1849">
                        <c:v>4.9999999119999999E-15</c:v>
                      </c:pt>
                      <c:pt idx="1850">
                        <c:v>8.1655873470000005E-15</c:v>
                      </c:pt>
                      <c:pt idx="1851">
                        <c:v>4.9999999119999999E-15</c:v>
                      </c:pt>
                      <c:pt idx="1852">
                        <c:v>4.9999999119999999E-15</c:v>
                      </c:pt>
                      <c:pt idx="1853">
                        <c:v>4.9999999119999999E-15</c:v>
                      </c:pt>
                      <c:pt idx="1854">
                        <c:v>2.224325325E-13</c:v>
                      </c:pt>
                      <c:pt idx="1855">
                        <c:v>4.9999999119999999E-15</c:v>
                      </c:pt>
                      <c:pt idx="1856">
                        <c:v>4.506227748E-13</c:v>
                      </c:pt>
                      <c:pt idx="1857">
                        <c:v>1.5707650019999999E-13</c:v>
                      </c:pt>
                      <c:pt idx="1858">
                        <c:v>4.9999999119999999E-15</c:v>
                      </c:pt>
                      <c:pt idx="1859">
                        <c:v>4.3416794679999999E-13</c:v>
                      </c:pt>
                      <c:pt idx="1860">
                        <c:v>4.9999999119999999E-15</c:v>
                      </c:pt>
                      <c:pt idx="1861">
                        <c:v>4.9999999119999999E-15</c:v>
                      </c:pt>
                      <c:pt idx="1862">
                        <c:v>4.9999999119999999E-15</c:v>
                      </c:pt>
                      <c:pt idx="1863">
                        <c:v>4.9999999119999999E-15</c:v>
                      </c:pt>
                      <c:pt idx="1864">
                        <c:v>4.9999999119999999E-15</c:v>
                      </c:pt>
                      <c:pt idx="1865">
                        <c:v>5.1381766679999995E-13</c:v>
                      </c:pt>
                      <c:pt idx="1866">
                        <c:v>4.9999999119999999E-15</c:v>
                      </c:pt>
                      <c:pt idx="1867">
                        <c:v>4.9999999119999999E-15</c:v>
                      </c:pt>
                      <c:pt idx="1868">
                        <c:v>4.9999999119999999E-15</c:v>
                      </c:pt>
                      <c:pt idx="1869">
                        <c:v>4.9999999119999999E-15</c:v>
                      </c:pt>
                      <c:pt idx="1870">
                        <c:v>3.2474229470000002E-13</c:v>
                      </c:pt>
                      <c:pt idx="1871">
                        <c:v>4.9999999119999999E-15</c:v>
                      </c:pt>
                      <c:pt idx="1872">
                        <c:v>4.7431698329999995E-13</c:v>
                      </c:pt>
                      <c:pt idx="1873">
                        <c:v>4.9999999119999999E-15</c:v>
                      </c:pt>
                      <c:pt idx="1874">
                        <c:v>4.9999999119999999E-15</c:v>
                      </c:pt>
                      <c:pt idx="1875">
                        <c:v>9.9546645879999994E-14</c:v>
                      </c:pt>
                      <c:pt idx="1876">
                        <c:v>3.0983109959999999E-13</c:v>
                      </c:pt>
                      <c:pt idx="1877">
                        <c:v>4.9999999119999999E-15</c:v>
                      </c:pt>
                      <c:pt idx="1878">
                        <c:v>7.6593326949999994E-14</c:v>
                      </c:pt>
                      <c:pt idx="1879">
                        <c:v>1.18995986E-13</c:v>
                      </c:pt>
                      <c:pt idx="1880">
                        <c:v>4.9999999119999999E-15</c:v>
                      </c:pt>
                      <c:pt idx="1881">
                        <c:v>1.678972174E-13</c:v>
                      </c:pt>
                      <c:pt idx="1882">
                        <c:v>1.982134617E-13</c:v>
                      </c:pt>
                      <c:pt idx="1883">
                        <c:v>4.9999999119999999E-15</c:v>
                      </c:pt>
                      <c:pt idx="1884">
                        <c:v>2.7880475709999998E-13</c:v>
                      </c:pt>
                      <c:pt idx="1885">
                        <c:v>4.9999999119999999E-15</c:v>
                      </c:pt>
                      <c:pt idx="1886">
                        <c:v>4.9999999119999999E-15</c:v>
                      </c:pt>
                      <c:pt idx="1887">
                        <c:v>4.9999999119999999E-15</c:v>
                      </c:pt>
                      <c:pt idx="1888">
                        <c:v>4.9999999119999999E-15</c:v>
                      </c:pt>
                      <c:pt idx="1889">
                        <c:v>2.039093178E-13</c:v>
                      </c:pt>
                      <c:pt idx="1890">
                        <c:v>9.1072277760000004E-14</c:v>
                      </c:pt>
                      <c:pt idx="1891">
                        <c:v>4.9999999119999999E-15</c:v>
                      </c:pt>
                      <c:pt idx="1892">
                        <c:v>9.2152820750000002E-14</c:v>
                      </c:pt>
                      <c:pt idx="1893">
                        <c:v>4.9999999119999999E-15</c:v>
                      </c:pt>
                      <c:pt idx="1894">
                        <c:v>4.9999999119999999E-15</c:v>
                      </c:pt>
                      <c:pt idx="1895">
                        <c:v>4.9999999119999999E-15</c:v>
                      </c:pt>
                      <c:pt idx="1896">
                        <c:v>4.9999999119999999E-15</c:v>
                      </c:pt>
                      <c:pt idx="1897">
                        <c:v>1.107146276E-12</c:v>
                      </c:pt>
                      <c:pt idx="1898">
                        <c:v>4.9999999119999999E-15</c:v>
                      </c:pt>
                      <c:pt idx="1899">
                        <c:v>4.9999999119999999E-15</c:v>
                      </c:pt>
                      <c:pt idx="1900">
                        <c:v>4.9999999119999999E-15</c:v>
                      </c:pt>
                      <c:pt idx="1901">
                        <c:v>4.9999999119999999E-15</c:v>
                      </c:pt>
                      <c:pt idx="1902">
                        <c:v>2.359081355E-13</c:v>
                      </c:pt>
                      <c:pt idx="1903">
                        <c:v>1.587436996E-12</c:v>
                      </c:pt>
                      <c:pt idx="1904">
                        <c:v>1.2214491570000001E-13</c:v>
                      </c:pt>
                      <c:pt idx="1905">
                        <c:v>4.9999999119999999E-15</c:v>
                      </c:pt>
                      <c:pt idx="1906">
                        <c:v>4.9999999119999999E-15</c:v>
                      </c:pt>
                      <c:pt idx="1907">
                        <c:v>3.6598653799999999E-14</c:v>
                      </c:pt>
                      <c:pt idx="1908">
                        <c:v>9.6072043550000008E-13</c:v>
                      </c:pt>
                      <c:pt idx="1909">
                        <c:v>4.9999999119999999E-15</c:v>
                      </c:pt>
                      <c:pt idx="1910">
                        <c:v>4.9999999119999999E-15</c:v>
                      </c:pt>
                      <c:pt idx="1911">
                        <c:v>4.9999999119999999E-15</c:v>
                      </c:pt>
                      <c:pt idx="1912">
                        <c:v>4.9999999119999999E-15</c:v>
                      </c:pt>
                      <c:pt idx="1913">
                        <c:v>4.9999999119999999E-15</c:v>
                      </c:pt>
                      <c:pt idx="1914">
                        <c:v>6.7734657940000004E-13</c:v>
                      </c:pt>
                      <c:pt idx="1915">
                        <c:v>8.0112701410000003E-14</c:v>
                      </c:pt>
                      <c:pt idx="1916">
                        <c:v>4.9999999119999999E-15</c:v>
                      </c:pt>
                      <c:pt idx="1917">
                        <c:v>1.2283956400000001E-13</c:v>
                      </c:pt>
                      <c:pt idx="1918">
                        <c:v>1.071550834E-12</c:v>
                      </c:pt>
                      <c:pt idx="1919">
                        <c:v>7.1345083700000005E-14</c:v>
                      </c:pt>
                      <c:pt idx="1920">
                        <c:v>4.9999999119999999E-15</c:v>
                      </c:pt>
                      <c:pt idx="1921">
                        <c:v>4.9999999119999999E-15</c:v>
                      </c:pt>
                      <c:pt idx="1922">
                        <c:v>2.8335840620000001E-13</c:v>
                      </c:pt>
                      <c:pt idx="1923">
                        <c:v>1.278716716E-13</c:v>
                      </c:pt>
                      <c:pt idx="1924">
                        <c:v>1.152188371E-12</c:v>
                      </c:pt>
                      <c:pt idx="1925">
                        <c:v>4.9999999119999999E-15</c:v>
                      </c:pt>
                      <c:pt idx="1926">
                        <c:v>4.0369736630000001E-13</c:v>
                      </c:pt>
                      <c:pt idx="1927">
                        <c:v>4.3498614000000001E-13</c:v>
                      </c:pt>
                      <c:pt idx="1928">
                        <c:v>1.092219631E-12</c:v>
                      </c:pt>
                      <c:pt idx="1929">
                        <c:v>9.0686355989999998E-14</c:v>
                      </c:pt>
                      <c:pt idx="1930">
                        <c:v>4.9999999119999999E-15</c:v>
                      </c:pt>
                      <c:pt idx="1931">
                        <c:v>4.9999999119999999E-15</c:v>
                      </c:pt>
                      <c:pt idx="1932">
                        <c:v>4.9999999119999999E-15</c:v>
                      </c:pt>
                      <c:pt idx="1933">
                        <c:v>4.9999999119999999E-15</c:v>
                      </c:pt>
                      <c:pt idx="1934">
                        <c:v>4.4338323160000001E-13</c:v>
                      </c:pt>
                      <c:pt idx="1935">
                        <c:v>7.3320256120000008E-15</c:v>
                      </c:pt>
                      <c:pt idx="1936">
                        <c:v>4.9999999119999999E-15</c:v>
                      </c:pt>
                      <c:pt idx="1937">
                        <c:v>4.9999999119999999E-15</c:v>
                      </c:pt>
                      <c:pt idx="1938">
                        <c:v>2.1275413070000001E-13</c:v>
                      </c:pt>
                      <c:pt idx="1939">
                        <c:v>4.9999999119999999E-15</c:v>
                      </c:pt>
                      <c:pt idx="1940">
                        <c:v>4.8533827779999996E-13</c:v>
                      </c:pt>
                      <c:pt idx="1941">
                        <c:v>4.9999999119999999E-15</c:v>
                      </c:pt>
                      <c:pt idx="1942">
                        <c:v>4.9999999119999999E-15</c:v>
                      </c:pt>
                      <c:pt idx="1943">
                        <c:v>3.356709442E-13</c:v>
                      </c:pt>
                      <c:pt idx="1944">
                        <c:v>4.9999999119999999E-15</c:v>
                      </c:pt>
                      <c:pt idx="1945">
                        <c:v>4.9999999119999999E-15</c:v>
                      </c:pt>
                      <c:pt idx="1946">
                        <c:v>4.9999999119999999E-15</c:v>
                      </c:pt>
                      <c:pt idx="1947">
                        <c:v>4.9999999119999999E-15</c:v>
                      </c:pt>
                      <c:pt idx="1948">
                        <c:v>1.864512234E-13</c:v>
                      </c:pt>
                      <c:pt idx="1949">
                        <c:v>1.519826474E-13</c:v>
                      </c:pt>
                      <c:pt idx="1950">
                        <c:v>4.9999999119999999E-15</c:v>
                      </c:pt>
                      <c:pt idx="1951">
                        <c:v>4.9999999119999999E-15</c:v>
                      </c:pt>
                      <c:pt idx="1952">
                        <c:v>4.9999999119999999E-15</c:v>
                      </c:pt>
                      <c:pt idx="1953">
                        <c:v>2.147145309E-13</c:v>
                      </c:pt>
                      <c:pt idx="1954">
                        <c:v>4.9999999119999999E-15</c:v>
                      </c:pt>
                      <c:pt idx="1955">
                        <c:v>4.9999999119999999E-15</c:v>
                      </c:pt>
                      <c:pt idx="1956">
                        <c:v>5.1445056979999999E-13</c:v>
                      </c:pt>
                      <c:pt idx="1957">
                        <c:v>8.3778833480000004E-13</c:v>
                      </c:pt>
                      <c:pt idx="1958">
                        <c:v>6.9677987339999999E-14</c:v>
                      </c:pt>
                      <c:pt idx="1959">
                        <c:v>2.055609914E-13</c:v>
                      </c:pt>
                      <c:pt idx="1960">
                        <c:v>4.9999999119999999E-15</c:v>
                      </c:pt>
                      <c:pt idx="1961">
                        <c:v>4.9999999119999999E-15</c:v>
                      </c:pt>
                      <c:pt idx="1962">
                        <c:v>5.035211072E-14</c:v>
                      </c:pt>
                      <c:pt idx="1963">
                        <c:v>4.9999999119999999E-15</c:v>
                      </c:pt>
                      <c:pt idx="1964">
                        <c:v>4.9999999119999999E-15</c:v>
                      </c:pt>
                      <c:pt idx="1965">
                        <c:v>6.2687089680000005E-13</c:v>
                      </c:pt>
                      <c:pt idx="1966">
                        <c:v>2.0670330679999999E-13</c:v>
                      </c:pt>
                      <c:pt idx="1967">
                        <c:v>2.1351052440000001E-13</c:v>
                      </c:pt>
                      <c:pt idx="1968">
                        <c:v>4.9999999119999999E-15</c:v>
                      </c:pt>
                      <c:pt idx="1969">
                        <c:v>5.5816462560000002E-14</c:v>
                      </c:pt>
                      <c:pt idx="1970">
                        <c:v>1.4043659899999999E-13</c:v>
                      </c:pt>
                      <c:pt idx="1971">
                        <c:v>4.9999999119999999E-15</c:v>
                      </c:pt>
                      <c:pt idx="1972">
                        <c:v>4.9999999119999999E-15</c:v>
                      </c:pt>
                      <c:pt idx="1973">
                        <c:v>4.9999999119999999E-15</c:v>
                      </c:pt>
                      <c:pt idx="1974">
                        <c:v>4.9999999119999999E-15</c:v>
                      </c:pt>
                      <c:pt idx="1975">
                        <c:v>3.2199395060000003E-14</c:v>
                      </c:pt>
                      <c:pt idx="1976">
                        <c:v>5.8085562179999996E-14</c:v>
                      </c:pt>
                      <c:pt idx="1977">
                        <c:v>2.205956771E-13</c:v>
                      </c:pt>
                      <c:pt idx="1978">
                        <c:v>2.7644303950000001E-13</c:v>
                      </c:pt>
                      <c:pt idx="1979">
                        <c:v>4.9999999119999999E-15</c:v>
                      </c:pt>
                      <c:pt idx="1980">
                        <c:v>4.9999999119999999E-15</c:v>
                      </c:pt>
                      <c:pt idx="1981">
                        <c:v>4.9999999119999999E-15</c:v>
                      </c:pt>
                      <c:pt idx="1982">
                        <c:v>4.9999999119999999E-15</c:v>
                      </c:pt>
                      <c:pt idx="1983">
                        <c:v>4.9999999119999999E-15</c:v>
                      </c:pt>
                      <c:pt idx="1984">
                        <c:v>8.2202804679999997E-13</c:v>
                      </c:pt>
                      <c:pt idx="1985">
                        <c:v>1.7427227199999999E-13</c:v>
                      </c:pt>
                      <c:pt idx="1986">
                        <c:v>4.9999999119999999E-15</c:v>
                      </c:pt>
                      <c:pt idx="1987">
                        <c:v>4.9999999119999999E-15</c:v>
                      </c:pt>
                      <c:pt idx="1988">
                        <c:v>4.9999999119999999E-15</c:v>
                      </c:pt>
                      <c:pt idx="1989">
                        <c:v>4.9999999119999999E-15</c:v>
                      </c:pt>
                      <c:pt idx="1990">
                        <c:v>9.7091659800000007E-15</c:v>
                      </c:pt>
                      <c:pt idx="1991">
                        <c:v>4.5932859300000004E-13</c:v>
                      </c:pt>
                      <c:pt idx="1992">
                        <c:v>4.9999999119999999E-15</c:v>
                      </c:pt>
                      <c:pt idx="1993">
                        <c:v>4.9999999119999999E-15</c:v>
                      </c:pt>
                      <c:pt idx="1994">
                        <c:v>1.6460932010000001E-13</c:v>
                      </c:pt>
                      <c:pt idx="1995">
                        <c:v>4.9999999119999999E-15</c:v>
                      </c:pt>
                      <c:pt idx="1996">
                        <c:v>4.9999999119999999E-15</c:v>
                      </c:pt>
                      <c:pt idx="1997">
                        <c:v>4.9999999119999999E-15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A0B-49BF-98BD-E9416294AE26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Значения!$P$2:$Q$2</c15:sqref>
                        </c15:formulaRef>
                      </c:ext>
                    </c:extLst>
                    <c:strCache>
                      <c:ptCount val="1"/>
                      <c:pt idx="0">
                        <c:v>Эксперимент 2.4</c:v>
                      </c:pt>
                    </c:strCache>
                  </c:strRef>
                </c:tx>
                <c:spPr>
                  <a:ln w="15875">
                    <a:solidFill>
                      <a:schemeClr val="accent6">
                        <a:lumMod val="75000"/>
                      </a:schemeClr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Значения!$P$5:$P$2002</c15:sqref>
                        </c15:formulaRef>
                      </c:ext>
                    </c:extLst>
                    <c:numCache>
                      <c:formatCode>0.00</c:formatCode>
                      <c:ptCount val="1998"/>
                      <c:pt idx="0">
                        <c:v>0.15</c:v>
                      </c:pt>
                      <c:pt idx="1">
                        <c:v>0.2</c:v>
                      </c:pt>
                      <c:pt idx="2">
                        <c:v>0.25</c:v>
                      </c:pt>
                      <c:pt idx="3">
                        <c:v>0.3</c:v>
                      </c:pt>
                      <c:pt idx="4">
                        <c:v>0.35</c:v>
                      </c:pt>
                      <c:pt idx="5">
                        <c:v>0.4</c:v>
                      </c:pt>
                      <c:pt idx="6">
                        <c:v>0.45</c:v>
                      </c:pt>
                      <c:pt idx="7">
                        <c:v>0.5</c:v>
                      </c:pt>
                      <c:pt idx="8">
                        <c:v>0.55000000000000004</c:v>
                      </c:pt>
                      <c:pt idx="9">
                        <c:v>0.6</c:v>
                      </c:pt>
                      <c:pt idx="10">
                        <c:v>0.65</c:v>
                      </c:pt>
                      <c:pt idx="11">
                        <c:v>0.7</c:v>
                      </c:pt>
                      <c:pt idx="12">
                        <c:v>0.75</c:v>
                      </c:pt>
                      <c:pt idx="13">
                        <c:v>0.8</c:v>
                      </c:pt>
                      <c:pt idx="14">
                        <c:v>0.85</c:v>
                      </c:pt>
                      <c:pt idx="15">
                        <c:v>0.9</c:v>
                      </c:pt>
                      <c:pt idx="16">
                        <c:v>0.95</c:v>
                      </c:pt>
                      <c:pt idx="17">
                        <c:v>1</c:v>
                      </c:pt>
                      <c:pt idx="18">
                        <c:v>1.05</c:v>
                      </c:pt>
                      <c:pt idx="19">
                        <c:v>1.1000000000000001</c:v>
                      </c:pt>
                      <c:pt idx="20">
                        <c:v>1.1499999999999999</c:v>
                      </c:pt>
                      <c:pt idx="21">
                        <c:v>1.2</c:v>
                      </c:pt>
                      <c:pt idx="22">
                        <c:v>1.25</c:v>
                      </c:pt>
                      <c:pt idx="23">
                        <c:v>1.3</c:v>
                      </c:pt>
                      <c:pt idx="24">
                        <c:v>1.35</c:v>
                      </c:pt>
                      <c:pt idx="25">
                        <c:v>1.4</c:v>
                      </c:pt>
                      <c:pt idx="26">
                        <c:v>1.45</c:v>
                      </c:pt>
                      <c:pt idx="27">
                        <c:v>1.5</c:v>
                      </c:pt>
                      <c:pt idx="28">
                        <c:v>1.55</c:v>
                      </c:pt>
                      <c:pt idx="29">
                        <c:v>1.6</c:v>
                      </c:pt>
                      <c:pt idx="30">
                        <c:v>1.65</c:v>
                      </c:pt>
                      <c:pt idx="31">
                        <c:v>1.7</c:v>
                      </c:pt>
                      <c:pt idx="32">
                        <c:v>1.75</c:v>
                      </c:pt>
                      <c:pt idx="33">
                        <c:v>1.8</c:v>
                      </c:pt>
                      <c:pt idx="34">
                        <c:v>1.85</c:v>
                      </c:pt>
                      <c:pt idx="35">
                        <c:v>1.9</c:v>
                      </c:pt>
                      <c:pt idx="36">
                        <c:v>1.95</c:v>
                      </c:pt>
                      <c:pt idx="37">
                        <c:v>2</c:v>
                      </c:pt>
                      <c:pt idx="38">
                        <c:v>2.0499999999999998</c:v>
                      </c:pt>
                      <c:pt idx="39">
                        <c:v>2.1</c:v>
                      </c:pt>
                      <c:pt idx="40">
                        <c:v>2.15</c:v>
                      </c:pt>
                      <c:pt idx="41">
                        <c:v>2.2000000000000002</c:v>
                      </c:pt>
                      <c:pt idx="42">
                        <c:v>2.25</c:v>
                      </c:pt>
                      <c:pt idx="43">
                        <c:v>2.2999999999999998</c:v>
                      </c:pt>
                      <c:pt idx="44">
                        <c:v>2.35</c:v>
                      </c:pt>
                      <c:pt idx="45">
                        <c:v>2.4</c:v>
                      </c:pt>
                      <c:pt idx="46">
                        <c:v>2.4500000000000002</c:v>
                      </c:pt>
                      <c:pt idx="47">
                        <c:v>2.5</c:v>
                      </c:pt>
                      <c:pt idx="48">
                        <c:v>2.5499999999999998</c:v>
                      </c:pt>
                      <c:pt idx="49">
                        <c:v>2.6</c:v>
                      </c:pt>
                      <c:pt idx="50">
                        <c:v>2.65</c:v>
                      </c:pt>
                      <c:pt idx="51">
                        <c:v>2.7</c:v>
                      </c:pt>
                      <c:pt idx="52">
                        <c:v>2.75</c:v>
                      </c:pt>
                      <c:pt idx="53">
                        <c:v>2.8</c:v>
                      </c:pt>
                      <c:pt idx="54">
                        <c:v>2.85</c:v>
                      </c:pt>
                      <c:pt idx="55">
                        <c:v>2.9</c:v>
                      </c:pt>
                      <c:pt idx="56">
                        <c:v>2.95</c:v>
                      </c:pt>
                      <c:pt idx="57">
                        <c:v>3</c:v>
                      </c:pt>
                      <c:pt idx="58">
                        <c:v>3.05</c:v>
                      </c:pt>
                      <c:pt idx="59">
                        <c:v>3.1</c:v>
                      </c:pt>
                      <c:pt idx="60">
                        <c:v>3.15</c:v>
                      </c:pt>
                      <c:pt idx="61">
                        <c:v>3.2</c:v>
                      </c:pt>
                      <c:pt idx="62">
                        <c:v>3.25</c:v>
                      </c:pt>
                      <c:pt idx="63">
                        <c:v>3.3</c:v>
                      </c:pt>
                      <c:pt idx="64">
                        <c:v>3.35</c:v>
                      </c:pt>
                      <c:pt idx="65">
                        <c:v>3.4</c:v>
                      </c:pt>
                      <c:pt idx="66">
                        <c:v>3.45</c:v>
                      </c:pt>
                      <c:pt idx="67">
                        <c:v>3.5</c:v>
                      </c:pt>
                      <c:pt idx="68">
                        <c:v>3.55</c:v>
                      </c:pt>
                      <c:pt idx="69">
                        <c:v>3.6</c:v>
                      </c:pt>
                      <c:pt idx="70">
                        <c:v>3.65</c:v>
                      </c:pt>
                      <c:pt idx="71">
                        <c:v>3.7</c:v>
                      </c:pt>
                      <c:pt idx="72">
                        <c:v>3.75</c:v>
                      </c:pt>
                      <c:pt idx="73">
                        <c:v>3.8</c:v>
                      </c:pt>
                      <c:pt idx="74">
                        <c:v>3.85</c:v>
                      </c:pt>
                      <c:pt idx="75">
                        <c:v>3.9</c:v>
                      </c:pt>
                      <c:pt idx="76">
                        <c:v>3.95</c:v>
                      </c:pt>
                      <c:pt idx="77">
                        <c:v>4</c:v>
                      </c:pt>
                      <c:pt idx="78">
                        <c:v>4.05</c:v>
                      </c:pt>
                      <c:pt idx="79">
                        <c:v>4.0999999999999996</c:v>
                      </c:pt>
                      <c:pt idx="80">
                        <c:v>4.1500000000000004</c:v>
                      </c:pt>
                      <c:pt idx="81">
                        <c:v>4.2</c:v>
                      </c:pt>
                      <c:pt idx="82">
                        <c:v>4.25</c:v>
                      </c:pt>
                      <c:pt idx="83">
                        <c:v>4.3</c:v>
                      </c:pt>
                      <c:pt idx="84">
                        <c:v>4.3499999999999996</c:v>
                      </c:pt>
                      <c:pt idx="85">
                        <c:v>4.4000000000000004</c:v>
                      </c:pt>
                      <c:pt idx="86">
                        <c:v>4.45</c:v>
                      </c:pt>
                      <c:pt idx="87">
                        <c:v>4.5</c:v>
                      </c:pt>
                      <c:pt idx="88">
                        <c:v>4.55</c:v>
                      </c:pt>
                      <c:pt idx="89">
                        <c:v>4.5999999999999996</c:v>
                      </c:pt>
                      <c:pt idx="90">
                        <c:v>4.6500000000000004</c:v>
                      </c:pt>
                      <c:pt idx="91">
                        <c:v>4.7</c:v>
                      </c:pt>
                      <c:pt idx="92">
                        <c:v>4.75</c:v>
                      </c:pt>
                      <c:pt idx="93">
                        <c:v>4.8</c:v>
                      </c:pt>
                      <c:pt idx="94">
                        <c:v>4.8499999999999996</c:v>
                      </c:pt>
                      <c:pt idx="95">
                        <c:v>4.9000000000000004</c:v>
                      </c:pt>
                      <c:pt idx="96">
                        <c:v>4.95</c:v>
                      </c:pt>
                      <c:pt idx="97">
                        <c:v>5</c:v>
                      </c:pt>
                      <c:pt idx="98">
                        <c:v>5.05</c:v>
                      </c:pt>
                      <c:pt idx="99">
                        <c:v>5.0999999999999996</c:v>
                      </c:pt>
                      <c:pt idx="100">
                        <c:v>5.15</c:v>
                      </c:pt>
                      <c:pt idx="101">
                        <c:v>5.2</c:v>
                      </c:pt>
                      <c:pt idx="102">
                        <c:v>5.25</c:v>
                      </c:pt>
                      <c:pt idx="103">
                        <c:v>5.3</c:v>
                      </c:pt>
                      <c:pt idx="104">
                        <c:v>5.35</c:v>
                      </c:pt>
                      <c:pt idx="105">
                        <c:v>5.4</c:v>
                      </c:pt>
                      <c:pt idx="106">
                        <c:v>5.45</c:v>
                      </c:pt>
                      <c:pt idx="107">
                        <c:v>5.5</c:v>
                      </c:pt>
                      <c:pt idx="108">
                        <c:v>5.55</c:v>
                      </c:pt>
                      <c:pt idx="109">
                        <c:v>5.6</c:v>
                      </c:pt>
                      <c:pt idx="110">
                        <c:v>5.65</c:v>
                      </c:pt>
                      <c:pt idx="111">
                        <c:v>5.7</c:v>
                      </c:pt>
                      <c:pt idx="112">
                        <c:v>5.75</c:v>
                      </c:pt>
                      <c:pt idx="113">
                        <c:v>5.8</c:v>
                      </c:pt>
                      <c:pt idx="114">
                        <c:v>5.85</c:v>
                      </c:pt>
                      <c:pt idx="115">
                        <c:v>5.9</c:v>
                      </c:pt>
                      <c:pt idx="116">
                        <c:v>5.95</c:v>
                      </c:pt>
                      <c:pt idx="117">
                        <c:v>6</c:v>
                      </c:pt>
                      <c:pt idx="118">
                        <c:v>6.05</c:v>
                      </c:pt>
                      <c:pt idx="119">
                        <c:v>6.1</c:v>
                      </c:pt>
                      <c:pt idx="120">
                        <c:v>6.15</c:v>
                      </c:pt>
                      <c:pt idx="121">
                        <c:v>6.2</c:v>
                      </c:pt>
                      <c:pt idx="122">
                        <c:v>6.25</c:v>
                      </c:pt>
                      <c:pt idx="123">
                        <c:v>6.3</c:v>
                      </c:pt>
                      <c:pt idx="124">
                        <c:v>6.35</c:v>
                      </c:pt>
                      <c:pt idx="125">
                        <c:v>6.4</c:v>
                      </c:pt>
                      <c:pt idx="126">
                        <c:v>6.45</c:v>
                      </c:pt>
                      <c:pt idx="127">
                        <c:v>6.5</c:v>
                      </c:pt>
                      <c:pt idx="128">
                        <c:v>6.55</c:v>
                      </c:pt>
                      <c:pt idx="129">
                        <c:v>6.6</c:v>
                      </c:pt>
                      <c:pt idx="130">
                        <c:v>6.65</c:v>
                      </c:pt>
                      <c:pt idx="131">
                        <c:v>6.7</c:v>
                      </c:pt>
                      <c:pt idx="132">
                        <c:v>6.75</c:v>
                      </c:pt>
                      <c:pt idx="133">
                        <c:v>6.8</c:v>
                      </c:pt>
                      <c:pt idx="134">
                        <c:v>6.85</c:v>
                      </c:pt>
                      <c:pt idx="135">
                        <c:v>6.9</c:v>
                      </c:pt>
                      <c:pt idx="136">
                        <c:v>6.95</c:v>
                      </c:pt>
                      <c:pt idx="137">
                        <c:v>7</c:v>
                      </c:pt>
                      <c:pt idx="138">
                        <c:v>7.05</c:v>
                      </c:pt>
                      <c:pt idx="139">
                        <c:v>7.1</c:v>
                      </c:pt>
                      <c:pt idx="140">
                        <c:v>7.15</c:v>
                      </c:pt>
                      <c:pt idx="141">
                        <c:v>7.2</c:v>
                      </c:pt>
                      <c:pt idx="142">
                        <c:v>7.25</c:v>
                      </c:pt>
                      <c:pt idx="143">
                        <c:v>7.3</c:v>
                      </c:pt>
                      <c:pt idx="144">
                        <c:v>7.35</c:v>
                      </c:pt>
                      <c:pt idx="145">
                        <c:v>7.4</c:v>
                      </c:pt>
                      <c:pt idx="146">
                        <c:v>7.45</c:v>
                      </c:pt>
                      <c:pt idx="147">
                        <c:v>7.5</c:v>
                      </c:pt>
                      <c:pt idx="148">
                        <c:v>7.55</c:v>
                      </c:pt>
                      <c:pt idx="149">
                        <c:v>7.6</c:v>
                      </c:pt>
                      <c:pt idx="150">
                        <c:v>7.65</c:v>
                      </c:pt>
                      <c:pt idx="151">
                        <c:v>7.7</c:v>
                      </c:pt>
                      <c:pt idx="152">
                        <c:v>7.75</c:v>
                      </c:pt>
                      <c:pt idx="153">
                        <c:v>7.8</c:v>
                      </c:pt>
                      <c:pt idx="154">
                        <c:v>7.85</c:v>
                      </c:pt>
                      <c:pt idx="155">
                        <c:v>7.9</c:v>
                      </c:pt>
                      <c:pt idx="156">
                        <c:v>7.95</c:v>
                      </c:pt>
                      <c:pt idx="157">
                        <c:v>8</c:v>
                      </c:pt>
                      <c:pt idx="158">
                        <c:v>8.0500000000000007</c:v>
                      </c:pt>
                      <c:pt idx="159">
                        <c:v>8.1</c:v>
                      </c:pt>
                      <c:pt idx="160">
                        <c:v>8.15</c:v>
                      </c:pt>
                      <c:pt idx="161">
                        <c:v>8.1999999999999993</c:v>
                      </c:pt>
                      <c:pt idx="162">
                        <c:v>8.25</c:v>
                      </c:pt>
                      <c:pt idx="163">
                        <c:v>8.3000000000000007</c:v>
                      </c:pt>
                      <c:pt idx="164">
                        <c:v>8.35</c:v>
                      </c:pt>
                      <c:pt idx="165">
                        <c:v>8.4</c:v>
                      </c:pt>
                      <c:pt idx="166">
                        <c:v>8.4499999999999993</c:v>
                      </c:pt>
                      <c:pt idx="167">
                        <c:v>8.5</c:v>
                      </c:pt>
                      <c:pt idx="168">
                        <c:v>8.5500000000000007</c:v>
                      </c:pt>
                      <c:pt idx="169">
                        <c:v>8.6</c:v>
                      </c:pt>
                      <c:pt idx="170">
                        <c:v>8.65</c:v>
                      </c:pt>
                      <c:pt idx="171">
                        <c:v>8.6999999999999993</c:v>
                      </c:pt>
                      <c:pt idx="172">
                        <c:v>8.75</c:v>
                      </c:pt>
                      <c:pt idx="173">
                        <c:v>8.8000000000000007</c:v>
                      </c:pt>
                      <c:pt idx="174">
                        <c:v>8.85</c:v>
                      </c:pt>
                      <c:pt idx="175">
                        <c:v>8.9</c:v>
                      </c:pt>
                      <c:pt idx="176">
                        <c:v>8.9499999999999993</c:v>
                      </c:pt>
                      <c:pt idx="177">
                        <c:v>9</c:v>
                      </c:pt>
                      <c:pt idx="178">
                        <c:v>9.0500000000000007</c:v>
                      </c:pt>
                      <c:pt idx="179">
                        <c:v>9.1</c:v>
                      </c:pt>
                      <c:pt idx="180">
                        <c:v>9.15</c:v>
                      </c:pt>
                      <c:pt idx="181">
                        <c:v>9.1999999999999993</c:v>
                      </c:pt>
                      <c:pt idx="182">
                        <c:v>9.25</c:v>
                      </c:pt>
                      <c:pt idx="183">
                        <c:v>9.3000000000000007</c:v>
                      </c:pt>
                      <c:pt idx="184">
                        <c:v>9.35</c:v>
                      </c:pt>
                      <c:pt idx="185">
                        <c:v>9.4</c:v>
                      </c:pt>
                      <c:pt idx="186">
                        <c:v>9.4499999999999993</c:v>
                      </c:pt>
                      <c:pt idx="187">
                        <c:v>9.5</c:v>
                      </c:pt>
                      <c:pt idx="188">
                        <c:v>9.5500000000000007</c:v>
                      </c:pt>
                      <c:pt idx="189">
                        <c:v>9.6</c:v>
                      </c:pt>
                      <c:pt idx="190">
                        <c:v>9.65</c:v>
                      </c:pt>
                      <c:pt idx="191">
                        <c:v>9.6999999999999993</c:v>
                      </c:pt>
                      <c:pt idx="192">
                        <c:v>9.75</c:v>
                      </c:pt>
                      <c:pt idx="193">
                        <c:v>9.8000000000000007</c:v>
                      </c:pt>
                      <c:pt idx="194">
                        <c:v>9.85</c:v>
                      </c:pt>
                      <c:pt idx="195">
                        <c:v>9.9</c:v>
                      </c:pt>
                      <c:pt idx="196">
                        <c:v>9.9499999999999993</c:v>
                      </c:pt>
                      <c:pt idx="197">
                        <c:v>10</c:v>
                      </c:pt>
                      <c:pt idx="198">
                        <c:v>10.050000000000001</c:v>
                      </c:pt>
                      <c:pt idx="199">
                        <c:v>10.1</c:v>
                      </c:pt>
                      <c:pt idx="200">
                        <c:v>10.15</c:v>
                      </c:pt>
                      <c:pt idx="201">
                        <c:v>10.199999999999999</c:v>
                      </c:pt>
                      <c:pt idx="202">
                        <c:v>10.25</c:v>
                      </c:pt>
                      <c:pt idx="203">
                        <c:v>10.3</c:v>
                      </c:pt>
                      <c:pt idx="204">
                        <c:v>10.35</c:v>
                      </c:pt>
                      <c:pt idx="205">
                        <c:v>10.4</c:v>
                      </c:pt>
                      <c:pt idx="206">
                        <c:v>10.45</c:v>
                      </c:pt>
                      <c:pt idx="207">
                        <c:v>10.5</c:v>
                      </c:pt>
                      <c:pt idx="208">
                        <c:v>10.55</c:v>
                      </c:pt>
                      <c:pt idx="209">
                        <c:v>10.6</c:v>
                      </c:pt>
                      <c:pt idx="210">
                        <c:v>10.65</c:v>
                      </c:pt>
                      <c:pt idx="211">
                        <c:v>10.7</c:v>
                      </c:pt>
                      <c:pt idx="212">
                        <c:v>10.75</c:v>
                      </c:pt>
                      <c:pt idx="213">
                        <c:v>10.8</c:v>
                      </c:pt>
                      <c:pt idx="214">
                        <c:v>10.85</c:v>
                      </c:pt>
                      <c:pt idx="215">
                        <c:v>10.9</c:v>
                      </c:pt>
                      <c:pt idx="216">
                        <c:v>10.95</c:v>
                      </c:pt>
                      <c:pt idx="217">
                        <c:v>11</c:v>
                      </c:pt>
                      <c:pt idx="218">
                        <c:v>11.05</c:v>
                      </c:pt>
                      <c:pt idx="219">
                        <c:v>11.1</c:v>
                      </c:pt>
                      <c:pt idx="220">
                        <c:v>11.15</c:v>
                      </c:pt>
                      <c:pt idx="221">
                        <c:v>11.2</c:v>
                      </c:pt>
                      <c:pt idx="222">
                        <c:v>11.25</c:v>
                      </c:pt>
                      <c:pt idx="223">
                        <c:v>11.3</c:v>
                      </c:pt>
                      <c:pt idx="224">
                        <c:v>11.35</c:v>
                      </c:pt>
                      <c:pt idx="225">
                        <c:v>11.4</c:v>
                      </c:pt>
                      <c:pt idx="226">
                        <c:v>11.45</c:v>
                      </c:pt>
                      <c:pt idx="227">
                        <c:v>11.5</c:v>
                      </c:pt>
                      <c:pt idx="228">
                        <c:v>11.55</c:v>
                      </c:pt>
                      <c:pt idx="229">
                        <c:v>11.6</c:v>
                      </c:pt>
                      <c:pt idx="230">
                        <c:v>11.65</c:v>
                      </c:pt>
                      <c:pt idx="231">
                        <c:v>11.7</c:v>
                      </c:pt>
                      <c:pt idx="232">
                        <c:v>11.75</c:v>
                      </c:pt>
                      <c:pt idx="233">
                        <c:v>11.8</c:v>
                      </c:pt>
                      <c:pt idx="234">
                        <c:v>11.85</c:v>
                      </c:pt>
                      <c:pt idx="235">
                        <c:v>11.9</c:v>
                      </c:pt>
                      <c:pt idx="236">
                        <c:v>11.95</c:v>
                      </c:pt>
                      <c:pt idx="237">
                        <c:v>12</c:v>
                      </c:pt>
                      <c:pt idx="238">
                        <c:v>12.05</c:v>
                      </c:pt>
                      <c:pt idx="239">
                        <c:v>12.1</c:v>
                      </c:pt>
                      <c:pt idx="240">
                        <c:v>12.15</c:v>
                      </c:pt>
                      <c:pt idx="241">
                        <c:v>12.2</c:v>
                      </c:pt>
                      <c:pt idx="242">
                        <c:v>12.25</c:v>
                      </c:pt>
                      <c:pt idx="243">
                        <c:v>12.3</c:v>
                      </c:pt>
                      <c:pt idx="244">
                        <c:v>12.35</c:v>
                      </c:pt>
                      <c:pt idx="245">
                        <c:v>12.4</c:v>
                      </c:pt>
                      <c:pt idx="246">
                        <c:v>12.45</c:v>
                      </c:pt>
                      <c:pt idx="247">
                        <c:v>12.5</c:v>
                      </c:pt>
                      <c:pt idx="248">
                        <c:v>12.55</c:v>
                      </c:pt>
                      <c:pt idx="249">
                        <c:v>12.6</c:v>
                      </c:pt>
                      <c:pt idx="250">
                        <c:v>12.65</c:v>
                      </c:pt>
                      <c:pt idx="251">
                        <c:v>12.7</c:v>
                      </c:pt>
                      <c:pt idx="252">
                        <c:v>12.75</c:v>
                      </c:pt>
                      <c:pt idx="253">
                        <c:v>12.8</c:v>
                      </c:pt>
                      <c:pt idx="254">
                        <c:v>12.85</c:v>
                      </c:pt>
                      <c:pt idx="255">
                        <c:v>12.9</c:v>
                      </c:pt>
                      <c:pt idx="256">
                        <c:v>12.95</c:v>
                      </c:pt>
                      <c:pt idx="257">
                        <c:v>13</c:v>
                      </c:pt>
                      <c:pt idx="258">
                        <c:v>13.05</c:v>
                      </c:pt>
                      <c:pt idx="259">
                        <c:v>13.1</c:v>
                      </c:pt>
                      <c:pt idx="260">
                        <c:v>13.15</c:v>
                      </c:pt>
                      <c:pt idx="261">
                        <c:v>13.2</c:v>
                      </c:pt>
                      <c:pt idx="262">
                        <c:v>13.25</c:v>
                      </c:pt>
                      <c:pt idx="263">
                        <c:v>13.3</c:v>
                      </c:pt>
                      <c:pt idx="264">
                        <c:v>13.35</c:v>
                      </c:pt>
                      <c:pt idx="265">
                        <c:v>13.4</c:v>
                      </c:pt>
                      <c:pt idx="266">
                        <c:v>13.45</c:v>
                      </c:pt>
                      <c:pt idx="267">
                        <c:v>13.5</c:v>
                      </c:pt>
                      <c:pt idx="268">
                        <c:v>13.55</c:v>
                      </c:pt>
                      <c:pt idx="269">
                        <c:v>13.6</c:v>
                      </c:pt>
                      <c:pt idx="270">
                        <c:v>13.65</c:v>
                      </c:pt>
                      <c:pt idx="271">
                        <c:v>13.7</c:v>
                      </c:pt>
                      <c:pt idx="272">
                        <c:v>13.75</c:v>
                      </c:pt>
                      <c:pt idx="273">
                        <c:v>13.8</c:v>
                      </c:pt>
                      <c:pt idx="274">
                        <c:v>13.85</c:v>
                      </c:pt>
                      <c:pt idx="275">
                        <c:v>13.9</c:v>
                      </c:pt>
                      <c:pt idx="276">
                        <c:v>13.95</c:v>
                      </c:pt>
                      <c:pt idx="277">
                        <c:v>14</c:v>
                      </c:pt>
                      <c:pt idx="278">
                        <c:v>14.05</c:v>
                      </c:pt>
                      <c:pt idx="279">
                        <c:v>14.1</c:v>
                      </c:pt>
                      <c:pt idx="280">
                        <c:v>14.15</c:v>
                      </c:pt>
                      <c:pt idx="281">
                        <c:v>14.2</c:v>
                      </c:pt>
                      <c:pt idx="282">
                        <c:v>14.25</c:v>
                      </c:pt>
                      <c:pt idx="283">
                        <c:v>14.3</c:v>
                      </c:pt>
                      <c:pt idx="284">
                        <c:v>14.35</c:v>
                      </c:pt>
                      <c:pt idx="285">
                        <c:v>14.4</c:v>
                      </c:pt>
                      <c:pt idx="286">
                        <c:v>14.45</c:v>
                      </c:pt>
                      <c:pt idx="287">
                        <c:v>14.5</c:v>
                      </c:pt>
                      <c:pt idx="288">
                        <c:v>14.55</c:v>
                      </c:pt>
                      <c:pt idx="289">
                        <c:v>14.6</c:v>
                      </c:pt>
                      <c:pt idx="290">
                        <c:v>14.65</c:v>
                      </c:pt>
                      <c:pt idx="291">
                        <c:v>14.7</c:v>
                      </c:pt>
                      <c:pt idx="292">
                        <c:v>14.75</c:v>
                      </c:pt>
                      <c:pt idx="293">
                        <c:v>14.8</c:v>
                      </c:pt>
                      <c:pt idx="294">
                        <c:v>14.85</c:v>
                      </c:pt>
                      <c:pt idx="295">
                        <c:v>14.9</c:v>
                      </c:pt>
                      <c:pt idx="296">
                        <c:v>14.95</c:v>
                      </c:pt>
                      <c:pt idx="297">
                        <c:v>15</c:v>
                      </c:pt>
                      <c:pt idx="298">
                        <c:v>15.05</c:v>
                      </c:pt>
                      <c:pt idx="299">
                        <c:v>15.1</c:v>
                      </c:pt>
                      <c:pt idx="300">
                        <c:v>15.15</c:v>
                      </c:pt>
                      <c:pt idx="301">
                        <c:v>15.2</c:v>
                      </c:pt>
                      <c:pt idx="302">
                        <c:v>15.25</c:v>
                      </c:pt>
                      <c:pt idx="303">
                        <c:v>15.3</c:v>
                      </c:pt>
                      <c:pt idx="304">
                        <c:v>15.35</c:v>
                      </c:pt>
                      <c:pt idx="305">
                        <c:v>15.4</c:v>
                      </c:pt>
                      <c:pt idx="306">
                        <c:v>15.45</c:v>
                      </c:pt>
                      <c:pt idx="307">
                        <c:v>15.5</c:v>
                      </c:pt>
                      <c:pt idx="308">
                        <c:v>15.55</c:v>
                      </c:pt>
                      <c:pt idx="309">
                        <c:v>15.6</c:v>
                      </c:pt>
                      <c:pt idx="310">
                        <c:v>15.65</c:v>
                      </c:pt>
                      <c:pt idx="311">
                        <c:v>15.7</c:v>
                      </c:pt>
                      <c:pt idx="312">
                        <c:v>15.75</c:v>
                      </c:pt>
                      <c:pt idx="313">
                        <c:v>15.8</c:v>
                      </c:pt>
                      <c:pt idx="314">
                        <c:v>15.85</c:v>
                      </c:pt>
                      <c:pt idx="315">
                        <c:v>15.9</c:v>
                      </c:pt>
                      <c:pt idx="316">
                        <c:v>15.95</c:v>
                      </c:pt>
                      <c:pt idx="317">
                        <c:v>16</c:v>
                      </c:pt>
                      <c:pt idx="318">
                        <c:v>16.05</c:v>
                      </c:pt>
                      <c:pt idx="319">
                        <c:v>16.100000000000001</c:v>
                      </c:pt>
                      <c:pt idx="320">
                        <c:v>16.149999999999999</c:v>
                      </c:pt>
                      <c:pt idx="321">
                        <c:v>16.2</c:v>
                      </c:pt>
                      <c:pt idx="322">
                        <c:v>16.25</c:v>
                      </c:pt>
                      <c:pt idx="323">
                        <c:v>16.3</c:v>
                      </c:pt>
                      <c:pt idx="324">
                        <c:v>16.350000000000001</c:v>
                      </c:pt>
                      <c:pt idx="325">
                        <c:v>16.399999999999999</c:v>
                      </c:pt>
                      <c:pt idx="326">
                        <c:v>16.45</c:v>
                      </c:pt>
                      <c:pt idx="327">
                        <c:v>16.5</c:v>
                      </c:pt>
                      <c:pt idx="328">
                        <c:v>16.55</c:v>
                      </c:pt>
                      <c:pt idx="329">
                        <c:v>16.600000000000001</c:v>
                      </c:pt>
                      <c:pt idx="330">
                        <c:v>16.649999999999999</c:v>
                      </c:pt>
                      <c:pt idx="331">
                        <c:v>16.7</c:v>
                      </c:pt>
                      <c:pt idx="332">
                        <c:v>16.75</c:v>
                      </c:pt>
                      <c:pt idx="333">
                        <c:v>16.8</c:v>
                      </c:pt>
                      <c:pt idx="334">
                        <c:v>16.850000000000001</c:v>
                      </c:pt>
                      <c:pt idx="335">
                        <c:v>16.899999999999999</c:v>
                      </c:pt>
                      <c:pt idx="336">
                        <c:v>16.95</c:v>
                      </c:pt>
                      <c:pt idx="337">
                        <c:v>17</c:v>
                      </c:pt>
                      <c:pt idx="338">
                        <c:v>17.05</c:v>
                      </c:pt>
                      <c:pt idx="339">
                        <c:v>17.100000000000001</c:v>
                      </c:pt>
                      <c:pt idx="340">
                        <c:v>17.149999999999999</c:v>
                      </c:pt>
                      <c:pt idx="341">
                        <c:v>17.2</c:v>
                      </c:pt>
                      <c:pt idx="342">
                        <c:v>17.25</c:v>
                      </c:pt>
                      <c:pt idx="343">
                        <c:v>17.3</c:v>
                      </c:pt>
                      <c:pt idx="344">
                        <c:v>17.350000000000001</c:v>
                      </c:pt>
                      <c:pt idx="345">
                        <c:v>17.399999999999999</c:v>
                      </c:pt>
                      <c:pt idx="346">
                        <c:v>17.45</c:v>
                      </c:pt>
                      <c:pt idx="347">
                        <c:v>17.5</c:v>
                      </c:pt>
                      <c:pt idx="348">
                        <c:v>17.55</c:v>
                      </c:pt>
                      <c:pt idx="349">
                        <c:v>17.600000000000001</c:v>
                      </c:pt>
                      <c:pt idx="350">
                        <c:v>17.649999999999999</c:v>
                      </c:pt>
                      <c:pt idx="351">
                        <c:v>17.7</c:v>
                      </c:pt>
                      <c:pt idx="352">
                        <c:v>17.75</c:v>
                      </c:pt>
                      <c:pt idx="353">
                        <c:v>17.8</c:v>
                      </c:pt>
                      <c:pt idx="354">
                        <c:v>17.850000000000001</c:v>
                      </c:pt>
                      <c:pt idx="355">
                        <c:v>17.899999999999999</c:v>
                      </c:pt>
                      <c:pt idx="356">
                        <c:v>17.95</c:v>
                      </c:pt>
                      <c:pt idx="357">
                        <c:v>18</c:v>
                      </c:pt>
                      <c:pt idx="358">
                        <c:v>18.05</c:v>
                      </c:pt>
                      <c:pt idx="359">
                        <c:v>18.100000000000001</c:v>
                      </c:pt>
                      <c:pt idx="360">
                        <c:v>18.149999999999999</c:v>
                      </c:pt>
                      <c:pt idx="361">
                        <c:v>18.2</c:v>
                      </c:pt>
                      <c:pt idx="362">
                        <c:v>18.25</c:v>
                      </c:pt>
                      <c:pt idx="363">
                        <c:v>18.3</c:v>
                      </c:pt>
                      <c:pt idx="364">
                        <c:v>18.350000000000001</c:v>
                      </c:pt>
                      <c:pt idx="365">
                        <c:v>18.399999999999999</c:v>
                      </c:pt>
                      <c:pt idx="366">
                        <c:v>18.45</c:v>
                      </c:pt>
                      <c:pt idx="367">
                        <c:v>18.5</c:v>
                      </c:pt>
                      <c:pt idx="368">
                        <c:v>18.55</c:v>
                      </c:pt>
                      <c:pt idx="369">
                        <c:v>18.600000000000001</c:v>
                      </c:pt>
                      <c:pt idx="370">
                        <c:v>18.649999999999999</c:v>
                      </c:pt>
                      <c:pt idx="371">
                        <c:v>18.7</c:v>
                      </c:pt>
                      <c:pt idx="372">
                        <c:v>18.75</c:v>
                      </c:pt>
                      <c:pt idx="373">
                        <c:v>18.8</c:v>
                      </c:pt>
                      <c:pt idx="374">
                        <c:v>18.850000000000001</c:v>
                      </c:pt>
                      <c:pt idx="375">
                        <c:v>18.899999999999999</c:v>
                      </c:pt>
                      <c:pt idx="376">
                        <c:v>18.95</c:v>
                      </c:pt>
                      <c:pt idx="377">
                        <c:v>19</c:v>
                      </c:pt>
                      <c:pt idx="378">
                        <c:v>19.05</c:v>
                      </c:pt>
                      <c:pt idx="379">
                        <c:v>19.100000000000001</c:v>
                      </c:pt>
                      <c:pt idx="380">
                        <c:v>19.149999999999999</c:v>
                      </c:pt>
                      <c:pt idx="381">
                        <c:v>19.2</c:v>
                      </c:pt>
                      <c:pt idx="382">
                        <c:v>19.25</c:v>
                      </c:pt>
                      <c:pt idx="383">
                        <c:v>19.3</c:v>
                      </c:pt>
                      <c:pt idx="384">
                        <c:v>19.350000000000001</c:v>
                      </c:pt>
                      <c:pt idx="385">
                        <c:v>19.399999999999999</c:v>
                      </c:pt>
                      <c:pt idx="386">
                        <c:v>19.45</c:v>
                      </c:pt>
                      <c:pt idx="387">
                        <c:v>19.5</c:v>
                      </c:pt>
                      <c:pt idx="388">
                        <c:v>19.55</c:v>
                      </c:pt>
                      <c:pt idx="389">
                        <c:v>19.600000000000001</c:v>
                      </c:pt>
                      <c:pt idx="390">
                        <c:v>19.649999999999999</c:v>
                      </c:pt>
                      <c:pt idx="391">
                        <c:v>19.7</c:v>
                      </c:pt>
                      <c:pt idx="392">
                        <c:v>19.75</c:v>
                      </c:pt>
                      <c:pt idx="393">
                        <c:v>19.8</c:v>
                      </c:pt>
                      <c:pt idx="394">
                        <c:v>19.850000000000001</c:v>
                      </c:pt>
                      <c:pt idx="395">
                        <c:v>19.899999999999999</c:v>
                      </c:pt>
                      <c:pt idx="396">
                        <c:v>19.95</c:v>
                      </c:pt>
                      <c:pt idx="397">
                        <c:v>20</c:v>
                      </c:pt>
                      <c:pt idx="398">
                        <c:v>20.05</c:v>
                      </c:pt>
                      <c:pt idx="399">
                        <c:v>20.100000000000001</c:v>
                      </c:pt>
                      <c:pt idx="400">
                        <c:v>20.149999999999999</c:v>
                      </c:pt>
                      <c:pt idx="401">
                        <c:v>20.2</c:v>
                      </c:pt>
                      <c:pt idx="402">
                        <c:v>20.25</c:v>
                      </c:pt>
                      <c:pt idx="403">
                        <c:v>20.3</c:v>
                      </c:pt>
                      <c:pt idx="404">
                        <c:v>20.350000000000001</c:v>
                      </c:pt>
                      <c:pt idx="405">
                        <c:v>20.399999999999999</c:v>
                      </c:pt>
                      <c:pt idx="406">
                        <c:v>20.45</c:v>
                      </c:pt>
                      <c:pt idx="407">
                        <c:v>20.5</c:v>
                      </c:pt>
                      <c:pt idx="408">
                        <c:v>20.55</c:v>
                      </c:pt>
                      <c:pt idx="409">
                        <c:v>20.6</c:v>
                      </c:pt>
                      <c:pt idx="410">
                        <c:v>20.65</c:v>
                      </c:pt>
                      <c:pt idx="411">
                        <c:v>20.7</c:v>
                      </c:pt>
                      <c:pt idx="412">
                        <c:v>20.75</c:v>
                      </c:pt>
                      <c:pt idx="413">
                        <c:v>20.8</c:v>
                      </c:pt>
                      <c:pt idx="414">
                        <c:v>20.85</c:v>
                      </c:pt>
                      <c:pt idx="415">
                        <c:v>20.9</c:v>
                      </c:pt>
                      <c:pt idx="416">
                        <c:v>20.95</c:v>
                      </c:pt>
                      <c:pt idx="417">
                        <c:v>21</c:v>
                      </c:pt>
                      <c:pt idx="418">
                        <c:v>21.05</c:v>
                      </c:pt>
                      <c:pt idx="419">
                        <c:v>21.1</c:v>
                      </c:pt>
                      <c:pt idx="420">
                        <c:v>21.15</c:v>
                      </c:pt>
                      <c:pt idx="421">
                        <c:v>21.2</c:v>
                      </c:pt>
                      <c:pt idx="422">
                        <c:v>21.25</c:v>
                      </c:pt>
                      <c:pt idx="423">
                        <c:v>21.3</c:v>
                      </c:pt>
                      <c:pt idx="424">
                        <c:v>21.35</c:v>
                      </c:pt>
                      <c:pt idx="425">
                        <c:v>21.4</c:v>
                      </c:pt>
                      <c:pt idx="426">
                        <c:v>21.45</c:v>
                      </c:pt>
                      <c:pt idx="427">
                        <c:v>21.5</c:v>
                      </c:pt>
                      <c:pt idx="428">
                        <c:v>21.55</c:v>
                      </c:pt>
                      <c:pt idx="429">
                        <c:v>21.6</c:v>
                      </c:pt>
                      <c:pt idx="430">
                        <c:v>21.65</c:v>
                      </c:pt>
                      <c:pt idx="431">
                        <c:v>21.7</c:v>
                      </c:pt>
                      <c:pt idx="432">
                        <c:v>21.75</c:v>
                      </c:pt>
                      <c:pt idx="433">
                        <c:v>21.8</c:v>
                      </c:pt>
                      <c:pt idx="434">
                        <c:v>21.85</c:v>
                      </c:pt>
                      <c:pt idx="435">
                        <c:v>21.9</c:v>
                      </c:pt>
                      <c:pt idx="436">
                        <c:v>21.95</c:v>
                      </c:pt>
                      <c:pt idx="437">
                        <c:v>22</c:v>
                      </c:pt>
                      <c:pt idx="438">
                        <c:v>22.05</c:v>
                      </c:pt>
                      <c:pt idx="439">
                        <c:v>22.1</c:v>
                      </c:pt>
                      <c:pt idx="440">
                        <c:v>22.15</c:v>
                      </c:pt>
                      <c:pt idx="441">
                        <c:v>22.2</c:v>
                      </c:pt>
                      <c:pt idx="442">
                        <c:v>22.25</c:v>
                      </c:pt>
                      <c:pt idx="443">
                        <c:v>22.3</c:v>
                      </c:pt>
                      <c:pt idx="444">
                        <c:v>22.35</c:v>
                      </c:pt>
                      <c:pt idx="445">
                        <c:v>22.4</c:v>
                      </c:pt>
                      <c:pt idx="446">
                        <c:v>22.45</c:v>
                      </c:pt>
                      <c:pt idx="447">
                        <c:v>22.5</c:v>
                      </c:pt>
                      <c:pt idx="448">
                        <c:v>22.55</c:v>
                      </c:pt>
                      <c:pt idx="449">
                        <c:v>22.6</c:v>
                      </c:pt>
                      <c:pt idx="450">
                        <c:v>22.65</c:v>
                      </c:pt>
                      <c:pt idx="451">
                        <c:v>22.7</c:v>
                      </c:pt>
                      <c:pt idx="452">
                        <c:v>22.75</c:v>
                      </c:pt>
                      <c:pt idx="453">
                        <c:v>22.8</c:v>
                      </c:pt>
                      <c:pt idx="454">
                        <c:v>22.85</c:v>
                      </c:pt>
                      <c:pt idx="455">
                        <c:v>22.9</c:v>
                      </c:pt>
                      <c:pt idx="456">
                        <c:v>22.95</c:v>
                      </c:pt>
                      <c:pt idx="457">
                        <c:v>23</c:v>
                      </c:pt>
                      <c:pt idx="458">
                        <c:v>23.05</c:v>
                      </c:pt>
                      <c:pt idx="459">
                        <c:v>23.1</c:v>
                      </c:pt>
                      <c:pt idx="460">
                        <c:v>23.15</c:v>
                      </c:pt>
                      <c:pt idx="461">
                        <c:v>23.2</c:v>
                      </c:pt>
                      <c:pt idx="462">
                        <c:v>23.25</c:v>
                      </c:pt>
                      <c:pt idx="463">
                        <c:v>23.3</c:v>
                      </c:pt>
                      <c:pt idx="464">
                        <c:v>23.35</c:v>
                      </c:pt>
                      <c:pt idx="465">
                        <c:v>23.4</c:v>
                      </c:pt>
                      <c:pt idx="466">
                        <c:v>23.45</c:v>
                      </c:pt>
                      <c:pt idx="467">
                        <c:v>23.5</c:v>
                      </c:pt>
                      <c:pt idx="468">
                        <c:v>23.55</c:v>
                      </c:pt>
                      <c:pt idx="469">
                        <c:v>23.6</c:v>
                      </c:pt>
                      <c:pt idx="470">
                        <c:v>23.65</c:v>
                      </c:pt>
                      <c:pt idx="471">
                        <c:v>23.7</c:v>
                      </c:pt>
                      <c:pt idx="472">
                        <c:v>23.75</c:v>
                      </c:pt>
                      <c:pt idx="473">
                        <c:v>23.8</c:v>
                      </c:pt>
                      <c:pt idx="474">
                        <c:v>23.85</c:v>
                      </c:pt>
                      <c:pt idx="475">
                        <c:v>23.9</c:v>
                      </c:pt>
                      <c:pt idx="476">
                        <c:v>23.95</c:v>
                      </c:pt>
                      <c:pt idx="477">
                        <c:v>24</c:v>
                      </c:pt>
                      <c:pt idx="478">
                        <c:v>24.05</c:v>
                      </c:pt>
                      <c:pt idx="479">
                        <c:v>24.1</c:v>
                      </c:pt>
                      <c:pt idx="480">
                        <c:v>24.15</c:v>
                      </c:pt>
                      <c:pt idx="481">
                        <c:v>24.2</c:v>
                      </c:pt>
                      <c:pt idx="482">
                        <c:v>24.25</c:v>
                      </c:pt>
                      <c:pt idx="483">
                        <c:v>24.3</c:v>
                      </c:pt>
                      <c:pt idx="484">
                        <c:v>24.35</c:v>
                      </c:pt>
                      <c:pt idx="485">
                        <c:v>24.4</c:v>
                      </c:pt>
                      <c:pt idx="486">
                        <c:v>24.45</c:v>
                      </c:pt>
                      <c:pt idx="487">
                        <c:v>24.5</c:v>
                      </c:pt>
                      <c:pt idx="488">
                        <c:v>24.55</c:v>
                      </c:pt>
                      <c:pt idx="489">
                        <c:v>24.6</c:v>
                      </c:pt>
                      <c:pt idx="490">
                        <c:v>24.65</c:v>
                      </c:pt>
                      <c:pt idx="491">
                        <c:v>24.7</c:v>
                      </c:pt>
                      <c:pt idx="492">
                        <c:v>24.75</c:v>
                      </c:pt>
                      <c:pt idx="493">
                        <c:v>24.8</c:v>
                      </c:pt>
                      <c:pt idx="494">
                        <c:v>24.85</c:v>
                      </c:pt>
                      <c:pt idx="495">
                        <c:v>24.9</c:v>
                      </c:pt>
                      <c:pt idx="496">
                        <c:v>24.95</c:v>
                      </c:pt>
                      <c:pt idx="497">
                        <c:v>25</c:v>
                      </c:pt>
                      <c:pt idx="498">
                        <c:v>25.05</c:v>
                      </c:pt>
                      <c:pt idx="499">
                        <c:v>25.1</c:v>
                      </c:pt>
                      <c:pt idx="500">
                        <c:v>25.15</c:v>
                      </c:pt>
                      <c:pt idx="501">
                        <c:v>25.2</c:v>
                      </c:pt>
                      <c:pt idx="502">
                        <c:v>25.25</c:v>
                      </c:pt>
                      <c:pt idx="503">
                        <c:v>25.3</c:v>
                      </c:pt>
                      <c:pt idx="504">
                        <c:v>25.35</c:v>
                      </c:pt>
                      <c:pt idx="505">
                        <c:v>25.4</c:v>
                      </c:pt>
                      <c:pt idx="506">
                        <c:v>25.45</c:v>
                      </c:pt>
                      <c:pt idx="507">
                        <c:v>25.5</c:v>
                      </c:pt>
                      <c:pt idx="508">
                        <c:v>25.55</c:v>
                      </c:pt>
                      <c:pt idx="509">
                        <c:v>25.6</c:v>
                      </c:pt>
                      <c:pt idx="510">
                        <c:v>25.65</c:v>
                      </c:pt>
                      <c:pt idx="511">
                        <c:v>25.7</c:v>
                      </c:pt>
                      <c:pt idx="512">
                        <c:v>25.75</c:v>
                      </c:pt>
                      <c:pt idx="513">
                        <c:v>25.8</c:v>
                      </c:pt>
                      <c:pt idx="514">
                        <c:v>25.85</c:v>
                      </c:pt>
                      <c:pt idx="515">
                        <c:v>25.9</c:v>
                      </c:pt>
                      <c:pt idx="516">
                        <c:v>25.95</c:v>
                      </c:pt>
                      <c:pt idx="517">
                        <c:v>26</c:v>
                      </c:pt>
                      <c:pt idx="518">
                        <c:v>26.05</c:v>
                      </c:pt>
                      <c:pt idx="519">
                        <c:v>26.1</c:v>
                      </c:pt>
                      <c:pt idx="520">
                        <c:v>26.15</c:v>
                      </c:pt>
                      <c:pt idx="521">
                        <c:v>26.2</c:v>
                      </c:pt>
                      <c:pt idx="522">
                        <c:v>26.25</c:v>
                      </c:pt>
                      <c:pt idx="523">
                        <c:v>26.3</c:v>
                      </c:pt>
                      <c:pt idx="524">
                        <c:v>26.35</c:v>
                      </c:pt>
                      <c:pt idx="525">
                        <c:v>26.4</c:v>
                      </c:pt>
                      <c:pt idx="526">
                        <c:v>26.45</c:v>
                      </c:pt>
                      <c:pt idx="527">
                        <c:v>26.5</c:v>
                      </c:pt>
                      <c:pt idx="528">
                        <c:v>26.55</c:v>
                      </c:pt>
                      <c:pt idx="529">
                        <c:v>26.6</c:v>
                      </c:pt>
                      <c:pt idx="530">
                        <c:v>26.65</c:v>
                      </c:pt>
                      <c:pt idx="531">
                        <c:v>26.7</c:v>
                      </c:pt>
                      <c:pt idx="532">
                        <c:v>26.75</c:v>
                      </c:pt>
                      <c:pt idx="533">
                        <c:v>26.8</c:v>
                      </c:pt>
                      <c:pt idx="534">
                        <c:v>26.85</c:v>
                      </c:pt>
                      <c:pt idx="535">
                        <c:v>26.9</c:v>
                      </c:pt>
                      <c:pt idx="536">
                        <c:v>26.95</c:v>
                      </c:pt>
                      <c:pt idx="537">
                        <c:v>27</c:v>
                      </c:pt>
                      <c:pt idx="538">
                        <c:v>27.05</c:v>
                      </c:pt>
                      <c:pt idx="539">
                        <c:v>27.1</c:v>
                      </c:pt>
                      <c:pt idx="540">
                        <c:v>27.15</c:v>
                      </c:pt>
                      <c:pt idx="541">
                        <c:v>27.2</c:v>
                      </c:pt>
                      <c:pt idx="542">
                        <c:v>27.25</c:v>
                      </c:pt>
                      <c:pt idx="543">
                        <c:v>27.3</c:v>
                      </c:pt>
                      <c:pt idx="544">
                        <c:v>27.35</c:v>
                      </c:pt>
                      <c:pt idx="545">
                        <c:v>27.4</c:v>
                      </c:pt>
                      <c:pt idx="546">
                        <c:v>27.45</c:v>
                      </c:pt>
                      <c:pt idx="547">
                        <c:v>27.5</c:v>
                      </c:pt>
                      <c:pt idx="548">
                        <c:v>27.55</c:v>
                      </c:pt>
                      <c:pt idx="549">
                        <c:v>27.6</c:v>
                      </c:pt>
                      <c:pt idx="550">
                        <c:v>27.65</c:v>
                      </c:pt>
                      <c:pt idx="551">
                        <c:v>27.7</c:v>
                      </c:pt>
                      <c:pt idx="552">
                        <c:v>27.75</c:v>
                      </c:pt>
                      <c:pt idx="553">
                        <c:v>27.8</c:v>
                      </c:pt>
                      <c:pt idx="554">
                        <c:v>27.85</c:v>
                      </c:pt>
                      <c:pt idx="555">
                        <c:v>27.9</c:v>
                      </c:pt>
                      <c:pt idx="556">
                        <c:v>27.95</c:v>
                      </c:pt>
                      <c:pt idx="557">
                        <c:v>28</c:v>
                      </c:pt>
                      <c:pt idx="558">
                        <c:v>28.05</c:v>
                      </c:pt>
                      <c:pt idx="559">
                        <c:v>28.1</c:v>
                      </c:pt>
                      <c:pt idx="560">
                        <c:v>28.15</c:v>
                      </c:pt>
                      <c:pt idx="561">
                        <c:v>28.2</c:v>
                      </c:pt>
                      <c:pt idx="562">
                        <c:v>28.25</c:v>
                      </c:pt>
                      <c:pt idx="563">
                        <c:v>28.3</c:v>
                      </c:pt>
                      <c:pt idx="564">
                        <c:v>28.35</c:v>
                      </c:pt>
                      <c:pt idx="565">
                        <c:v>28.4</c:v>
                      </c:pt>
                      <c:pt idx="566">
                        <c:v>28.45</c:v>
                      </c:pt>
                      <c:pt idx="567">
                        <c:v>28.5</c:v>
                      </c:pt>
                      <c:pt idx="568">
                        <c:v>28.55</c:v>
                      </c:pt>
                      <c:pt idx="569">
                        <c:v>28.6</c:v>
                      </c:pt>
                      <c:pt idx="570">
                        <c:v>28.65</c:v>
                      </c:pt>
                      <c:pt idx="571">
                        <c:v>28.7</c:v>
                      </c:pt>
                      <c:pt idx="572">
                        <c:v>28.75</c:v>
                      </c:pt>
                      <c:pt idx="573">
                        <c:v>28.8</c:v>
                      </c:pt>
                      <c:pt idx="574">
                        <c:v>28.85</c:v>
                      </c:pt>
                      <c:pt idx="575">
                        <c:v>28.9</c:v>
                      </c:pt>
                      <c:pt idx="576">
                        <c:v>28.95</c:v>
                      </c:pt>
                      <c:pt idx="577">
                        <c:v>29</c:v>
                      </c:pt>
                      <c:pt idx="578">
                        <c:v>29.05</c:v>
                      </c:pt>
                      <c:pt idx="579">
                        <c:v>29.1</c:v>
                      </c:pt>
                      <c:pt idx="580">
                        <c:v>29.15</c:v>
                      </c:pt>
                      <c:pt idx="581">
                        <c:v>29.2</c:v>
                      </c:pt>
                      <c:pt idx="582">
                        <c:v>29.25</c:v>
                      </c:pt>
                      <c:pt idx="583">
                        <c:v>29.3</c:v>
                      </c:pt>
                      <c:pt idx="584">
                        <c:v>29.35</c:v>
                      </c:pt>
                      <c:pt idx="585">
                        <c:v>29.4</c:v>
                      </c:pt>
                      <c:pt idx="586">
                        <c:v>29.45</c:v>
                      </c:pt>
                      <c:pt idx="587">
                        <c:v>29.5</c:v>
                      </c:pt>
                      <c:pt idx="588">
                        <c:v>29.55</c:v>
                      </c:pt>
                      <c:pt idx="589">
                        <c:v>29.6</c:v>
                      </c:pt>
                      <c:pt idx="590">
                        <c:v>29.65</c:v>
                      </c:pt>
                      <c:pt idx="591">
                        <c:v>29.7</c:v>
                      </c:pt>
                      <c:pt idx="592">
                        <c:v>29.75</c:v>
                      </c:pt>
                      <c:pt idx="593">
                        <c:v>29.8</c:v>
                      </c:pt>
                      <c:pt idx="594">
                        <c:v>29.85</c:v>
                      </c:pt>
                      <c:pt idx="595">
                        <c:v>29.9</c:v>
                      </c:pt>
                      <c:pt idx="596">
                        <c:v>29.95</c:v>
                      </c:pt>
                      <c:pt idx="597">
                        <c:v>30</c:v>
                      </c:pt>
                      <c:pt idx="598">
                        <c:v>30.05</c:v>
                      </c:pt>
                      <c:pt idx="599">
                        <c:v>30.1</c:v>
                      </c:pt>
                      <c:pt idx="600">
                        <c:v>30.15</c:v>
                      </c:pt>
                      <c:pt idx="601">
                        <c:v>30.2</c:v>
                      </c:pt>
                      <c:pt idx="602">
                        <c:v>30.25</c:v>
                      </c:pt>
                      <c:pt idx="603">
                        <c:v>30.3</c:v>
                      </c:pt>
                      <c:pt idx="604">
                        <c:v>30.35</c:v>
                      </c:pt>
                      <c:pt idx="605">
                        <c:v>30.4</c:v>
                      </c:pt>
                      <c:pt idx="606">
                        <c:v>30.45</c:v>
                      </c:pt>
                      <c:pt idx="607">
                        <c:v>30.5</c:v>
                      </c:pt>
                      <c:pt idx="608">
                        <c:v>30.55</c:v>
                      </c:pt>
                      <c:pt idx="609">
                        <c:v>30.6</c:v>
                      </c:pt>
                      <c:pt idx="610">
                        <c:v>30.65</c:v>
                      </c:pt>
                      <c:pt idx="611">
                        <c:v>30.7</c:v>
                      </c:pt>
                      <c:pt idx="612">
                        <c:v>30.75</c:v>
                      </c:pt>
                      <c:pt idx="613">
                        <c:v>30.8</c:v>
                      </c:pt>
                      <c:pt idx="614">
                        <c:v>30.85</c:v>
                      </c:pt>
                      <c:pt idx="615">
                        <c:v>30.9</c:v>
                      </c:pt>
                      <c:pt idx="616">
                        <c:v>30.95</c:v>
                      </c:pt>
                      <c:pt idx="617">
                        <c:v>31</c:v>
                      </c:pt>
                      <c:pt idx="618">
                        <c:v>31.05</c:v>
                      </c:pt>
                      <c:pt idx="619">
                        <c:v>31.1</c:v>
                      </c:pt>
                      <c:pt idx="620">
                        <c:v>31.15</c:v>
                      </c:pt>
                      <c:pt idx="621">
                        <c:v>31.2</c:v>
                      </c:pt>
                      <c:pt idx="622">
                        <c:v>31.25</c:v>
                      </c:pt>
                      <c:pt idx="623">
                        <c:v>31.3</c:v>
                      </c:pt>
                      <c:pt idx="624">
                        <c:v>31.35</c:v>
                      </c:pt>
                      <c:pt idx="625">
                        <c:v>31.4</c:v>
                      </c:pt>
                      <c:pt idx="626">
                        <c:v>31.45</c:v>
                      </c:pt>
                      <c:pt idx="627">
                        <c:v>31.5</c:v>
                      </c:pt>
                      <c:pt idx="628">
                        <c:v>31.55</c:v>
                      </c:pt>
                      <c:pt idx="629">
                        <c:v>31.6</c:v>
                      </c:pt>
                      <c:pt idx="630">
                        <c:v>31.65</c:v>
                      </c:pt>
                      <c:pt idx="631">
                        <c:v>31.7</c:v>
                      </c:pt>
                      <c:pt idx="632">
                        <c:v>31.75</c:v>
                      </c:pt>
                      <c:pt idx="633">
                        <c:v>31.8</c:v>
                      </c:pt>
                      <c:pt idx="634">
                        <c:v>31.85</c:v>
                      </c:pt>
                      <c:pt idx="635">
                        <c:v>31.9</c:v>
                      </c:pt>
                      <c:pt idx="636">
                        <c:v>31.95</c:v>
                      </c:pt>
                      <c:pt idx="637">
                        <c:v>32</c:v>
                      </c:pt>
                      <c:pt idx="638">
                        <c:v>32.049999999999997</c:v>
                      </c:pt>
                      <c:pt idx="639">
                        <c:v>32.1</c:v>
                      </c:pt>
                      <c:pt idx="640">
                        <c:v>32.15</c:v>
                      </c:pt>
                      <c:pt idx="641">
                        <c:v>32.200000000000003</c:v>
                      </c:pt>
                      <c:pt idx="642">
                        <c:v>32.25</c:v>
                      </c:pt>
                      <c:pt idx="643">
                        <c:v>32.299999999999997</c:v>
                      </c:pt>
                      <c:pt idx="644">
                        <c:v>32.35</c:v>
                      </c:pt>
                      <c:pt idx="645">
                        <c:v>32.4</c:v>
                      </c:pt>
                      <c:pt idx="646">
                        <c:v>32.450000000000003</c:v>
                      </c:pt>
                      <c:pt idx="647">
                        <c:v>32.5</c:v>
                      </c:pt>
                      <c:pt idx="648">
                        <c:v>32.549999999999997</c:v>
                      </c:pt>
                      <c:pt idx="649">
                        <c:v>32.6</c:v>
                      </c:pt>
                      <c:pt idx="650">
                        <c:v>32.65</c:v>
                      </c:pt>
                      <c:pt idx="651">
                        <c:v>32.700000000000003</c:v>
                      </c:pt>
                      <c:pt idx="652">
                        <c:v>32.75</c:v>
                      </c:pt>
                      <c:pt idx="653">
                        <c:v>32.799999999999997</c:v>
                      </c:pt>
                      <c:pt idx="654">
                        <c:v>32.85</c:v>
                      </c:pt>
                      <c:pt idx="655">
                        <c:v>32.9</c:v>
                      </c:pt>
                      <c:pt idx="656">
                        <c:v>32.950000000000003</c:v>
                      </c:pt>
                      <c:pt idx="657">
                        <c:v>33</c:v>
                      </c:pt>
                      <c:pt idx="658">
                        <c:v>33.049999999999997</c:v>
                      </c:pt>
                      <c:pt idx="659">
                        <c:v>33.1</c:v>
                      </c:pt>
                      <c:pt idx="660">
                        <c:v>33.15</c:v>
                      </c:pt>
                      <c:pt idx="661">
                        <c:v>33.200000000000003</c:v>
                      </c:pt>
                      <c:pt idx="662">
                        <c:v>33.25</c:v>
                      </c:pt>
                      <c:pt idx="663">
                        <c:v>33.299999999999997</c:v>
                      </c:pt>
                      <c:pt idx="664">
                        <c:v>33.35</c:v>
                      </c:pt>
                      <c:pt idx="665">
                        <c:v>33.4</c:v>
                      </c:pt>
                      <c:pt idx="666">
                        <c:v>33.450000000000003</c:v>
                      </c:pt>
                      <c:pt idx="667">
                        <c:v>33.5</c:v>
                      </c:pt>
                      <c:pt idx="668">
                        <c:v>33.549999999999997</c:v>
                      </c:pt>
                      <c:pt idx="669">
                        <c:v>33.6</c:v>
                      </c:pt>
                      <c:pt idx="670">
                        <c:v>33.65</c:v>
                      </c:pt>
                      <c:pt idx="671">
                        <c:v>33.700000000000003</c:v>
                      </c:pt>
                      <c:pt idx="672">
                        <c:v>33.75</c:v>
                      </c:pt>
                      <c:pt idx="673">
                        <c:v>33.799999999999997</c:v>
                      </c:pt>
                      <c:pt idx="674">
                        <c:v>33.85</c:v>
                      </c:pt>
                      <c:pt idx="675">
                        <c:v>33.9</c:v>
                      </c:pt>
                      <c:pt idx="676">
                        <c:v>33.950000000000003</c:v>
                      </c:pt>
                      <c:pt idx="677">
                        <c:v>34</c:v>
                      </c:pt>
                      <c:pt idx="678">
                        <c:v>34.049999999999997</c:v>
                      </c:pt>
                      <c:pt idx="679">
                        <c:v>34.1</c:v>
                      </c:pt>
                      <c:pt idx="680">
                        <c:v>34.15</c:v>
                      </c:pt>
                      <c:pt idx="681">
                        <c:v>34.200000000000003</c:v>
                      </c:pt>
                      <c:pt idx="682">
                        <c:v>34.25</c:v>
                      </c:pt>
                      <c:pt idx="683">
                        <c:v>34.299999999999997</c:v>
                      </c:pt>
                      <c:pt idx="684">
                        <c:v>34.35</c:v>
                      </c:pt>
                      <c:pt idx="685">
                        <c:v>34.4</c:v>
                      </c:pt>
                      <c:pt idx="686">
                        <c:v>34.450000000000003</c:v>
                      </c:pt>
                      <c:pt idx="687">
                        <c:v>34.5</c:v>
                      </c:pt>
                      <c:pt idx="688">
                        <c:v>34.549999999999997</c:v>
                      </c:pt>
                      <c:pt idx="689">
                        <c:v>34.6</c:v>
                      </c:pt>
                      <c:pt idx="690">
                        <c:v>34.65</c:v>
                      </c:pt>
                      <c:pt idx="691">
                        <c:v>34.700000000000003</c:v>
                      </c:pt>
                      <c:pt idx="692">
                        <c:v>34.75</c:v>
                      </c:pt>
                      <c:pt idx="693">
                        <c:v>34.799999999999997</c:v>
                      </c:pt>
                      <c:pt idx="694">
                        <c:v>34.85</c:v>
                      </c:pt>
                      <c:pt idx="695">
                        <c:v>34.9</c:v>
                      </c:pt>
                      <c:pt idx="696">
                        <c:v>34.950000000000003</c:v>
                      </c:pt>
                      <c:pt idx="697">
                        <c:v>35</c:v>
                      </c:pt>
                      <c:pt idx="698">
                        <c:v>35.049999999999997</c:v>
                      </c:pt>
                      <c:pt idx="699">
                        <c:v>35.1</c:v>
                      </c:pt>
                      <c:pt idx="700">
                        <c:v>35.15</c:v>
                      </c:pt>
                      <c:pt idx="701">
                        <c:v>35.200000000000003</c:v>
                      </c:pt>
                      <c:pt idx="702">
                        <c:v>35.25</c:v>
                      </c:pt>
                      <c:pt idx="703">
                        <c:v>35.299999999999997</c:v>
                      </c:pt>
                      <c:pt idx="704">
                        <c:v>35.35</c:v>
                      </c:pt>
                      <c:pt idx="705">
                        <c:v>35.4</c:v>
                      </c:pt>
                      <c:pt idx="706">
                        <c:v>35.450000000000003</c:v>
                      </c:pt>
                      <c:pt idx="707">
                        <c:v>35.5</c:v>
                      </c:pt>
                      <c:pt idx="708">
                        <c:v>35.549999999999997</c:v>
                      </c:pt>
                      <c:pt idx="709">
                        <c:v>35.6</c:v>
                      </c:pt>
                      <c:pt idx="710">
                        <c:v>35.65</c:v>
                      </c:pt>
                      <c:pt idx="711">
                        <c:v>35.700000000000003</c:v>
                      </c:pt>
                      <c:pt idx="712">
                        <c:v>35.75</c:v>
                      </c:pt>
                      <c:pt idx="713">
                        <c:v>35.799999999999997</c:v>
                      </c:pt>
                      <c:pt idx="714">
                        <c:v>35.85</c:v>
                      </c:pt>
                      <c:pt idx="715">
                        <c:v>35.9</c:v>
                      </c:pt>
                      <c:pt idx="716">
                        <c:v>35.950000000000003</c:v>
                      </c:pt>
                      <c:pt idx="717">
                        <c:v>36</c:v>
                      </c:pt>
                      <c:pt idx="718">
                        <c:v>36.049999999999997</c:v>
                      </c:pt>
                      <c:pt idx="719">
                        <c:v>36.1</c:v>
                      </c:pt>
                      <c:pt idx="720">
                        <c:v>36.15</c:v>
                      </c:pt>
                      <c:pt idx="721">
                        <c:v>36.200000000000003</c:v>
                      </c:pt>
                      <c:pt idx="722">
                        <c:v>36.25</c:v>
                      </c:pt>
                      <c:pt idx="723">
                        <c:v>36.299999999999997</c:v>
                      </c:pt>
                      <c:pt idx="724">
                        <c:v>36.35</c:v>
                      </c:pt>
                      <c:pt idx="725">
                        <c:v>36.4</c:v>
                      </c:pt>
                      <c:pt idx="726">
                        <c:v>36.450000000000003</c:v>
                      </c:pt>
                      <c:pt idx="727">
                        <c:v>36.5</c:v>
                      </c:pt>
                      <c:pt idx="728">
                        <c:v>36.549999999999997</c:v>
                      </c:pt>
                      <c:pt idx="729">
                        <c:v>36.6</c:v>
                      </c:pt>
                      <c:pt idx="730">
                        <c:v>36.65</c:v>
                      </c:pt>
                      <c:pt idx="731">
                        <c:v>36.700000000000003</c:v>
                      </c:pt>
                      <c:pt idx="732">
                        <c:v>36.75</c:v>
                      </c:pt>
                      <c:pt idx="733">
                        <c:v>36.799999999999997</c:v>
                      </c:pt>
                      <c:pt idx="734">
                        <c:v>36.85</c:v>
                      </c:pt>
                      <c:pt idx="735">
                        <c:v>36.9</c:v>
                      </c:pt>
                      <c:pt idx="736">
                        <c:v>36.950000000000003</c:v>
                      </c:pt>
                      <c:pt idx="737">
                        <c:v>37</c:v>
                      </c:pt>
                      <c:pt idx="738">
                        <c:v>37.049999999999997</c:v>
                      </c:pt>
                      <c:pt idx="739">
                        <c:v>37.1</c:v>
                      </c:pt>
                      <c:pt idx="740">
                        <c:v>37.15</c:v>
                      </c:pt>
                      <c:pt idx="741">
                        <c:v>37.200000000000003</c:v>
                      </c:pt>
                      <c:pt idx="742">
                        <c:v>37.25</c:v>
                      </c:pt>
                      <c:pt idx="743">
                        <c:v>37.299999999999997</c:v>
                      </c:pt>
                      <c:pt idx="744">
                        <c:v>37.35</c:v>
                      </c:pt>
                      <c:pt idx="745">
                        <c:v>37.4</c:v>
                      </c:pt>
                      <c:pt idx="746">
                        <c:v>37.450000000000003</c:v>
                      </c:pt>
                      <c:pt idx="747">
                        <c:v>37.5</c:v>
                      </c:pt>
                      <c:pt idx="748">
                        <c:v>37.549999999999997</c:v>
                      </c:pt>
                      <c:pt idx="749">
                        <c:v>37.6</c:v>
                      </c:pt>
                      <c:pt idx="750">
                        <c:v>37.65</c:v>
                      </c:pt>
                      <c:pt idx="751">
                        <c:v>37.700000000000003</c:v>
                      </c:pt>
                      <c:pt idx="752">
                        <c:v>37.75</c:v>
                      </c:pt>
                      <c:pt idx="753">
                        <c:v>37.799999999999997</c:v>
                      </c:pt>
                      <c:pt idx="754">
                        <c:v>37.85</c:v>
                      </c:pt>
                      <c:pt idx="755">
                        <c:v>37.9</c:v>
                      </c:pt>
                      <c:pt idx="756">
                        <c:v>37.950000000000003</c:v>
                      </c:pt>
                      <c:pt idx="757">
                        <c:v>38</c:v>
                      </c:pt>
                      <c:pt idx="758">
                        <c:v>38.049999999999997</c:v>
                      </c:pt>
                      <c:pt idx="759">
                        <c:v>38.1</c:v>
                      </c:pt>
                      <c:pt idx="760">
                        <c:v>38.15</c:v>
                      </c:pt>
                      <c:pt idx="761">
                        <c:v>38.200000000000003</c:v>
                      </c:pt>
                      <c:pt idx="762">
                        <c:v>38.25</c:v>
                      </c:pt>
                      <c:pt idx="763">
                        <c:v>38.299999999999997</c:v>
                      </c:pt>
                      <c:pt idx="764">
                        <c:v>38.35</c:v>
                      </c:pt>
                      <c:pt idx="765">
                        <c:v>38.4</c:v>
                      </c:pt>
                      <c:pt idx="766">
                        <c:v>38.450000000000003</c:v>
                      </c:pt>
                      <c:pt idx="767">
                        <c:v>38.5</c:v>
                      </c:pt>
                      <c:pt idx="768">
                        <c:v>38.549999999999997</c:v>
                      </c:pt>
                      <c:pt idx="769">
                        <c:v>38.6</c:v>
                      </c:pt>
                      <c:pt idx="770">
                        <c:v>38.65</c:v>
                      </c:pt>
                      <c:pt idx="771">
                        <c:v>38.700000000000003</c:v>
                      </c:pt>
                      <c:pt idx="772">
                        <c:v>38.75</c:v>
                      </c:pt>
                      <c:pt idx="773">
                        <c:v>38.799999999999997</c:v>
                      </c:pt>
                      <c:pt idx="774">
                        <c:v>38.85</c:v>
                      </c:pt>
                      <c:pt idx="775">
                        <c:v>38.9</c:v>
                      </c:pt>
                      <c:pt idx="776">
                        <c:v>38.950000000000003</c:v>
                      </c:pt>
                      <c:pt idx="777">
                        <c:v>39</c:v>
                      </c:pt>
                      <c:pt idx="778">
                        <c:v>39.049999999999997</c:v>
                      </c:pt>
                      <c:pt idx="779">
                        <c:v>39.1</c:v>
                      </c:pt>
                      <c:pt idx="780">
                        <c:v>39.15</c:v>
                      </c:pt>
                      <c:pt idx="781">
                        <c:v>39.200000000000003</c:v>
                      </c:pt>
                      <c:pt idx="782">
                        <c:v>39.25</c:v>
                      </c:pt>
                      <c:pt idx="783">
                        <c:v>39.299999999999997</c:v>
                      </c:pt>
                      <c:pt idx="784">
                        <c:v>39.35</c:v>
                      </c:pt>
                      <c:pt idx="785">
                        <c:v>39.4</c:v>
                      </c:pt>
                      <c:pt idx="786">
                        <c:v>39.450000000000003</c:v>
                      </c:pt>
                      <c:pt idx="787">
                        <c:v>39.5</c:v>
                      </c:pt>
                      <c:pt idx="788">
                        <c:v>39.549999999999997</c:v>
                      </c:pt>
                      <c:pt idx="789">
                        <c:v>39.6</c:v>
                      </c:pt>
                      <c:pt idx="790">
                        <c:v>39.65</c:v>
                      </c:pt>
                      <c:pt idx="791">
                        <c:v>39.700000000000003</c:v>
                      </c:pt>
                      <c:pt idx="792">
                        <c:v>39.75</c:v>
                      </c:pt>
                      <c:pt idx="793">
                        <c:v>39.799999999999997</c:v>
                      </c:pt>
                      <c:pt idx="794">
                        <c:v>39.85</c:v>
                      </c:pt>
                      <c:pt idx="795">
                        <c:v>39.9</c:v>
                      </c:pt>
                      <c:pt idx="796">
                        <c:v>39.950000000000003</c:v>
                      </c:pt>
                      <c:pt idx="797">
                        <c:v>40</c:v>
                      </c:pt>
                      <c:pt idx="798">
                        <c:v>40.049999999999997</c:v>
                      </c:pt>
                      <c:pt idx="799">
                        <c:v>40.1</c:v>
                      </c:pt>
                      <c:pt idx="800">
                        <c:v>40.15</c:v>
                      </c:pt>
                      <c:pt idx="801">
                        <c:v>40.200000000000003</c:v>
                      </c:pt>
                      <c:pt idx="802">
                        <c:v>40.25</c:v>
                      </c:pt>
                      <c:pt idx="803">
                        <c:v>40.299999999999997</c:v>
                      </c:pt>
                      <c:pt idx="804">
                        <c:v>40.35</c:v>
                      </c:pt>
                      <c:pt idx="805">
                        <c:v>40.4</c:v>
                      </c:pt>
                      <c:pt idx="806">
                        <c:v>40.450000000000003</c:v>
                      </c:pt>
                      <c:pt idx="807">
                        <c:v>40.5</c:v>
                      </c:pt>
                      <c:pt idx="808">
                        <c:v>40.549999999999997</c:v>
                      </c:pt>
                      <c:pt idx="809">
                        <c:v>40.6</c:v>
                      </c:pt>
                      <c:pt idx="810">
                        <c:v>40.65</c:v>
                      </c:pt>
                      <c:pt idx="811">
                        <c:v>40.700000000000003</c:v>
                      </c:pt>
                      <c:pt idx="812">
                        <c:v>40.75</c:v>
                      </c:pt>
                      <c:pt idx="813">
                        <c:v>40.799999999999997</c:v>
                      </c:pt>
                      <c:pt idx="814">
                        <c:v>40.85</c:v>
                      </c:pt>
                      <c:pt idx="815">
                        <c:v>40.9</c:v>
                      </c:pt>
                      <c:pt idx="816">
                        <c:v>40.950000000000003</c:v>
                      </c:pt>
                      <c:pt idx="817">
                        <c:v>41</c:v>
                      </c:pt>
                      <c:pt idx="818">
                        <c:v>41.05</c:v>
                      </c:pt>
                      <c:pt idx="819">
                        <c:v>41.1</c:v>
                      </c:pt>
                      <c:pt idx="820">
                        <c:v>41.15</c:v>
                      </c:pt>
                      <c:pt idx="821">
                        <c:v>41.2</c:v>
                      </c:pt>
                      <c:pt idx="822">
                        <c:v>41.25</c:v>
                      </c:pt>
                      <c:pt idx="823">
                        <c:v>41.3</c:v>
                      </c:pt>
                      <c:pt idx="824">
                        <c:v>41.35</c:v>
                      </c:pt>
                      <c:pt idx="825">
                        <c:v>41.4</c:v>
                      </c:pt>
                      <c:pt idx="826">
                        <c:v>41.45</c:v>
                      </c:pt>
                      <c:pt idx="827">
                        <c:v>41.5</c:v>
                      </c:pt>
                      <c:pt idx="828">
                        <c:v>41.55</c:v>
                      </c:pt>
                      <c:pt idx="829">
                        <c:v>41.6</c:v>
                      </c:pt>
                      <c:pt idx="830">
                        <c:v>41.65</c:v>
                      </c:pt>
                      <c:pt idx="831">
                        <c:v>41.7</c:v>
                      </c:pt>
                      <c:pt idx="832">
                        <c:v>41.75</c:v>
                      </c:pt>
                      <c:pt idx="833">
                        <c:v>41.8</c:v>
                      </c:pt>
                      <c:pt idx="834">
                        <c:v>41.85</c:v>
                      </c:pt>
                      <c:pt idx="835">
                        <c:v>41.9</c:v>
                      </c:pt>
                      <c:pt idx="836">
                        <c:v>41.95</c:v>
                      </c:pt>
                      <c:pt idx="837">
                        <c:v>42</c:v>
                      </c:pt>
                      <c:pt idx="838">
                        <c:v>42.05</c:v>
                      </c:pt>
                      <c:pt idx="839">
                        <c:v>42.1</c:v>
                      </c:pt>
                      <c:pt idx="840">
                        <c:v>42.15</c:v>
                      </c:pt>
                      <c:pt idx="841">
                        <c:v>42.2</c:v>
                      </c:pt>
                      <c:pt idx="842">
                        <c:v>42.25</c:v>
                      </c:pt>
                      <c:pt idx="843">
                        <c:v>42.3</c:v>
                      </c:pt>
                      <c:pt idx="844">
                        <c:v>42.35</c:v>
                      </c:pt>
                      <c:pt idx="845">
                        <c:v>42.4</c:v>
                      </c:pt>
                      <c:pt idx="846">
                        <c:v>42.45</c:v>
                      </c:pt>
                      <c:pt idx="847">
                        <c:v>42.5</c:v>
                      </c:pt>
                      <c:pt idx="848">
                        <c:v>42.55</c:v>
                      </c:pt>
                      <c:pt idx="849">
                        <c:v>42.6</c:v>
                      </c:pt>
                      <c:pt idx="850">
                        <c:v>42.65</c:v>
                      </c:pt>
                      <c:pt idx="851">
                        <c:v>42.7</c:v>
                      </c:pt>
                      <c:pt idx="852">
                        <c:v>42.75</c:v>
                      </c:pt>
                      <c:pt idx="853">
                        <c:v>42.8</c:v>
                      </c:pt>
                      <c:pt idx="854">
                        <c:v>42.85</c:v>
                      </c:pt>
                      <c:pt idx="855">
                        <c:v>42.9</c:v>
                      </c:pt>
                      <c:pt idx="856">
                        <c:v>42.95</c:v>
                      </c:pt>
                      <c:pt idx="857">
                        <c:v>43</c:v>
                      </c:pt>
                      <c:pt idx="858">
                        <c:v>43.05</c:v>
                      </c:pt>
                      <c:pt idx="859">
                        <c:v>43.1</c:v>
                      </c:pt>
                      <c:pt idx="860">
                        <c:v>43.15</c:v>
                      </c:pt>
                      <c:pt idx="861">
                        <c:v>43.2</c:v>
                      </c:pt>
                      <c:pt idx="862">
                        <c:v>43.25</c:v>
                      </c:pt>
                      <c:pt idx="863">
                        <c:v>43.3</c:v>
                      </c:pt>
                      <c:pt idx="864">
                        <c:v>43.35</c:v>
                      </c:pt>
                      <c:pt idx="865">
                        <c:v>43.4</c:v>
                      </c:pt>
                      <c:pt idx="866">
                        <c:v>43.45</c:v>
                      </c:pt>
                      <c:pt idx="867">
                        <c:v>43.5</c:v>
                      </c:pt>
                      <c:pt idx="868">
                        <c:v>43.55</c:v>
                      </c:pt>
                      <c:pt idx="869">
                        <c:v>43.6</c:v>
                      </c:pt>
                      <c:pt idx="870">
                        <c:v>43.65</c:v>
                      </c:pt>
                      <c:pt idx="871">
                        <c:v>43.7</c:v>
                      </c:pt>
                      <c:pt idx="872">
                        <c:v>43.75</c:v>
                      </c:pt>
                      <c:pt idx="873">
                        <c:v>43.8</c:v>
                      </c:pt>
                      <c:pt idx="874">
                        <c:v>43.85</c:v>
                      </c:pt>
                      <c:pt idx="875">
                        <c:v>43.9</c:v>
                      </c:pt>
                      <c:pt idx="876">
                        <c:v>43.95</c:v>
                      </c:pt>
                      <c:pt idx="877">
                        <c:v>44</c:v>
                      </c:pt>
                      <c:pt idx="878">
                        <c:v>44.05</c:v>
                      </c:pt>
                      <c:pt idx="879">
                        <c:v>44.1</c:v>
                      </c:pt>
                      <c:pt idx="880">
                        <c:v>44.15</c:v>
                      </c:pt>
                      <c:pt idx="881">
                        <c:v>44.2</c:v>
                      </c:pt>
                      <c:pt idx="882">
                        <c:v>44.25</c:v>
                      </c:pt>
                      <c:pt idx="883">
                        <c:v>44.3</c:v>
                      </c:pt>
                      <c:pt idx="884">
                        <c:v>44.35</c:v>
                      </c:pt>
                      <c:pt idx="885">
                        <c:v>44.4</c:v>
                      </c:pt>
                      <c:pt idx="886">
                        <c:v>44.45</c:v>
                      </c:pt>
                      <c:pt idx="887">
                        <c:v>44.5</c:v>
                      </c:pt>
                      <c:pt idx="888">
                        <c:v>44.55</c:v>
                      </c:pt>
                      <c:pt idx="889">
                        <c:v>44.6</c:v>
                      </c:pt>
                      <c:pt idx="890">
                        <c:v>44.65</c:v>
                      </c:pt>
                      <c:pt idx="891">
                        <c:v>44.7</c:v>
                      </c:pt>
                      <c:pt idx="892">
                        <c:v>44.75</c:v>
                      </c:pt>
                      <c:pt idx="893">
                        <c:v>44.8</c:v>
                      </c:pt>
                      <c:pt idx="894">
                        <c:v>44.85</c:v>
                      </c:pt>
                      <c:pt idx="895">
                        <c:v>44.9</c:v>
                      </c:pt>
                      <c:pt idx="896">
                        <c:v>44.95</c:v>
                      </c:pt>
                      <c:pt idx="897">
                        <c:v>45</c:v>
                      </c:pt>
                      <c:pt idx="898">
                        <c:v>45.05</c:v>
                      </c:pt>
                      <c:pt idx="899">
                        <c:v>45.1</c:v>
                      </c:pt>
                      <c:pt idx="900">
                        <c:v>45.15</c:v>
                      </c:pt>
                      <c:pt idx="901">
                        <c:v>45.2</c:v>
                      </c:pt>
                      <c:pt idx="902">
                        <c:v>45.25</c:v>
                      </c:pt>
                      <c:pt idx="903">
                        <c:v>45.3</c:v>
                      </c:pt>
                      <c:pt idx="904">
                        <c:v>45.35</c:v>
                      </c:pt>
                      <c:pt idx="905">
                        <c:v>45.4</c:v>
                      </c:pt>
                      <c:pt idx="906">
                        <c:v>45.45</c:v>
                      </c:pt>
                      <c:pt idx="907">
                        <c:v>45.5</c:v>
                      </c:pt>
                      <c:pt idx="908">
                        <c:v>45.55</c:v>
                      </c:pt>
                      <c:pt idx="909">
                        <c:v>45.6</c:v>
                      </c:pt>
                      <c:pt idx="910">
                        <c:v>45.65</c:v>
                      </c:pt>
                      <c:pt idx="911">
                        <c:v>45.7</c:v>
                      </c:pt>
                      <c:pt idx="912">
                        <c:v>45.75</c:v>
                      </c:pt>
                      <c:pt idx="913">
                        <c:v>45.8</c:v>
                      </c:pt>
                      <c:pt idx="914">
                        <c:v>45.85</c:v>
                      </c:pt>
                      <c:pt idx="915">
                        <c:v>45.9</c:v>
                      </c:pt>
                      <c:pt idx="916">
                        <c:v>45.95</c:v>
                      </c:pt>
                      <c:pt idx="917">
                        <c:v>46</c:v>
                      </c:pt>
                      <c:pt idx="918">
                        <c:v>46.05</c:v>
                      </c:pt>
                      <c:pt idx="919">
                        <c:v>46.1</c:v>
                      </c:pt>
                      <c:pt idx="920">
                        <c:v>46.15</c:v>
                      </c:pt>
                      <c:pt idx="921">
                        <c:v>46.2</c:v>
                      </c:pt>
                      <c:pt idx="922">
                        <c:v>46.25</c:v>
                      </c:pt>
                      <c:pt idx="923">
                        <c:v>46.3</c:v>
                      </c:pt>
                      <c:pt idx="924">
                        <c:v>46.35</c:v>
                      </c:pt>
                      <c:pt idx="925">
                        <c:v>46.4</c:v>
                      </c:pt>
                      <c:pt idx="926">
                        <c:v>46.45</c:v>
                      </c:pt>
                      <c:pt idx="927">
                        <c:v>46.5</c:v>
                      </c:pt>
                      <c:pt idx="928">
                        <c:v>46.55</c:v>
                      </c:pt>
                      <c:pt idx="929">
                        <c:v>46.6</c:v>
                      </c:pt>
                      <c:pt idx="930">
                        <c:v>46.65</c:v>
                      </c:pt>
                      <c:pt idx="931">
                        <c:v>46.7</c:v>
                      </c:pt>
                      <c:pt idx="932">
                        <c:v>46.75</c:v>
                      </c:pt>
                      <c:pt idx="933">
                        <c:v>46.8</c:v>
                      </c:pt>
                      <c:pt idx="934">
                        <c:v>46.85</c:v>
                      </c:pt>
                      <c:pt idx="935">
                        <c:v>46.9</c:v>
                      </c:pt>
                      <c:pt idx="936">
                        <c:v>46.95</c:v>
                      </c:pt>
                      <c:pt idx="937">
                        <c:v>47</c:v>
                      </c:pt>
                      <c:pt idx="938">
                        <c:v>47.05</c:v>
                      </c:pt>
                      <c:pt idx="939">
                        <c:v>47.1</c:v>
                      </c:pt>
                      <c:pt idx="940">
                        <c:v>47.15</c:v>
                      </c:pt>
                      <c:pt idx="941">
                        <c:v>47.2</c:v>
                      </c:pt>
                      <c:pt idx="942">
                        <c:v>47.25</c:v>
                      </c:pt>
                      <c:pt idx="943">
                        <c:v>47.3</c:v>
                      </c:pt>
                      <c:pt idx="944">
                        <c:v>47.35</c:v>
                      </c:pt>
                      <c:pt idx="945">
                        <c:v>47.4</c:v>
                      </c:pt>
                      <c:pt idx="946">
                        <c:v>47.45</c:v>
                      </c:pt>
                      <c:pt idx="947">
                        <c:v>47.5</c:v>
                      </c:pt>
                      <c:pt idx="948">
                        <c:v>47.55</c:v>
                      </c:pt>
                      <c:pt idx="949">
                        <c:v>47.6</c:v>
                      </c:pt>
                      <c:pt idx="950">
                        <c:v>47.65</c:v>
                      </c:pt>
                      <c:pt idx="951">
                        <c:v>47.7</c:v>
                      </c:pt>
                      <c:pt idx="952">
                        <c:v>47.75</c:v>
                      </c:pt>
                      <c:pt idx="953">
                        <c:v>47.8</c:v>
                      </c:pt>
                      <c:pt idx="954">
                        <c:v>47.85</c:v>
                      </c:pt>
                      <c:pt idx="955">
                        <c:v>47.9</c:v>
                      </c:pt>
                      <c:pt idx="956">
                        <c:v>47.95</c:v>
                      </c:pt>
                      <c:pt idx="957">
                        <c:v>48</c:v>
                      </c:pt>
                      <c:pt idx="958">
                        <c:v>48.05</c:v>
                      </c:pt>
                      <c:pt idx="959">
                        <c:v>48.1</c:v>
                      </c:pt>
                      <c:pt idx="960">
                        <c:v>48.15</c:v>
                      </c:pt>
                      <c:pt idx="961">
                        <c:v>48.2</c:v>
                      </c:pt>
                      <c:pt idx="962">
                        <c:v>48.25</c:v>
                      </c:pt>
                      <c:pt idx="963">
                        <c:v>48.3</c:v>
                      </c:pt>
                      <c:pt idx="964">
                        <c:v>48.35</c:v>
                      </c:pt>
                      <c:pt idx="965">
                        <c:v>48.4</c:v>
                      </c:pt>
                      <c:pt idx="966">
                        <c:v>48.45</c:v>
                      </c:pt>
                      <c:pt idx="967">
                        <c:v>48.5</c:v>
                      </c:pt>
                      <c:pt idx="968">
                        <c:v>48.55</c:v>
                      </c:pt>
                      <c:pt idx="969">
                        <c:v>48.6</c:v>
                      </c:pt>
                      <c:pt idx="970">
                        <c:v>48.65</c:v>
                      </c:pt>
                      <c:pt idx="971">
                        <c:v>48.7</c:v>
                      </c:pt>
                      <c:pt idx="972">
                        <c:v>48.75</c:v>
                      </c:pt>
                      <c:pt idx="973">
                        <c:v>48.8</c:v>
                      </c:pt>
                      <c:pt idx="974">
                        <c:v>48.85</c:v>
                      </c:pt>
                      <c:pt idx="975">
                        <c:v>48.9</c:v>
                      </c:pt>
                      <c:pt idx="976">
                        <c:v>48.95</c:v>
                      </c:pt>
                      <c:pt idx="977">
                        <c:v>49</c:v>
                      </c:pt>
                      <c:pt idx="978">
                        <c:v>49.05</c:v>
                      </c:pt>
                      <c:pt idx="979">
                        <c:v>49.1</c:v>
                      </c:pt>
                      <c:pt idx="980">
                        <c:v>49.15</c:v>
                      </c:pt>
                      <c:pt idx="981">
                        <c:v>49.2</c:v>
                      </c:pt>
                      <c:pt idx="982">
                        <c:v>49.25</c:v>
                      </c:pt>
                      <c:pt idx="983">
                        <c:v>49.3</c:v>
                      </c:pt>
                      <c:pt idx="984">
                        <c:v>49.35</c:v>
                      </c:pt>
                      <c:pt idx="985">
                        <c:v>49.4</c:v>
                      </c:pt>
                      <c:pt idx="986">
                        <c:v>49.45</c:v>
                      </c:pt>
                      <c:pt idx="987">
                        <c:v>49.5</c:v>
                      </c:pt>
                      <c:pt idx="988">
                        <c:v>49.55</c:v>
                      </c:pt>
                      <c:pt idx="989">
                        <c:v>49.6</c:v>
                      </c:pt>
                      <c:pt idx="990">
                        <c:v>49.65</c:v>
                      </c:pt>
                      <c:pt idx="991">
                        <c:v>49.7</c:v>
                      </c:pt>
                      <c:pt idx="992">
                        <c:v>49.75</c:v>
                      </c:pt>
                      <c:pt idx="993">
                        <c:v>49.8</c:v>
                      </c:pt>
                      <c:pt idx="994">
                        <c:v>49.85</c:v>
                      </c:pt>
                      <c:pt idx="995">
                        <c:v>49.9</c:v>
                      </c:pt>
                      <c:pt idx="996">
                        <c:v>49.95</c:v>
                      </c:pt>
                      <c:pt idx="997">
                        <c:v>50</c:v>
                      </c:pt>
                      <c:pt idx="998">
                        <c:v>50.05</c:v>
                      </c:pt>
                      <c:pt idx="999">
                        <c:v>50.1</c:v>
                      </c:pt>
                      <c:pt idx="1000">
                        <c:v>50.15</c:v>
                      </c:pt>
                      <c:pt idx="1001">
                        <c:v>50.2</c:v>
                      </c:pt>
                      <c:pt idx="1002">
                        <c:v>50.25</c:v>
                      </c:pt>
                      <c:pt idx="1003">
                        <c:v>50.3</c:v>
                      </c:pt>
                      <c:pt idx="1004">
                        <c:v>50.35</c:v>
                      </c:pt>
                      <c:pt idx="1005">
                        <c:v>50.4</c:v>
                      </c:pt>
                      <c:pt idx="1006">
                        <c:v>50.45</c:v>
                      </c:pt>
                      <c:pt idx="1007">
                        <c:v>50.5</c:v>
                      </c:pt>
                      <c:pt idx="1008">
                        <c:v>50.55</c:v>
                      </c:pt>
                      <c:pt idx="1009">
                        <c:v>50.6</c:v>
                      </c:pt>
                      <c:pt idx="1010">
                        <c:v>50.65</c:v>
                      </c:pt>
                      <c:pt idx="1011">
                        <c:v>50.7</c:v>
                      </c:pt>
                      <c:pt idx="1012">
                        <c:v>50.75</c:v>
                      </c:pt>
                      <c:pt idx="1013">
                        <c:v>50.8</c:v>
                      </c:pt>
                      <c:pt idx="1014">
                        <c:v>50.85</c:v>
                      </c:pt>
                      <c:pt idx="1015">
                        <c:v>50.9</c:v>
                      </c:pt>
                      <c:pt idx="1016">
                        <c:v>50.95</c:v>
                      </c:pt>
                      <c:pt idx="1017">
                        <c:v>51</c:v>
                      </c:pt>
                      <c:pt idx="1018">
                        <c:v>51.05</c:v>
                      </c:pt>
                      <c:pt idx="1019">
                        <c:v>51.1</c:v>
                      </c:pt>
                      <c:pt idx="1020">
                        <c:v>51.15</c:v>
                      </c:pt>
                      <c:pt idx="1021">
                        <c:v>51.2</c:v>
                      </c:pt>
                      <c:pt idx="1022">
                        <c:v>51.25</c:v>
                      </c:pt>
                      <c:pt idx="1023">
                        <c:v>51.3</c:v>
                      </c:pt>
                      <c:pt idx="1024">
                        <c:v>51.35</c:v>
                      </c:pt>
                      <c:pt idx="1025">
                        <c:v>51.4</c:v>
                      </c:pt>
                      <c:pt idx="1026">
                        <c:v>51.45</c:v>
                      </c:pt>
                      <c:pt idx="1027">
                        <c:v>51.5</c:v>
                      </c:pt>
                      <c:pt idx="1028">
                        <c:v>51.55</c:v>
                      </c:pt>
                      <c:pt idx="1029">
                        <c:v>51.6</c:v>
                      </c:pt>
                      <c:pt idx="1030">
                        <c:v>51.65</c:v>
                      </c:pt>
                      <c:pt idx="1031">
                        <c:v>51.7</c:v>
                      </c:pt>
                      <c:pt idx="1032">
                        <c:v>51.75</c:v>
                      </c:pt>
                      <c:pt idx="1033">
                        <c:v>51.8</c:v>
                      </c:pt>
                      <c:pt idx="1034">
                        <c:v>51.85</c:v>
                      </c:pt>
                      <c:pt idx="1035">
                        <c:v>51.9</c:v>
                      </c:pt>
                      <c:pt idx="1036">
                        <c:v>51.95</c:v>
                      </c:pt>
                      <c:pt idx="1037">
                        <c:v>52</c:v>
                      </c:pt>
                      <c:pt idx="1038">
                        <c:v>52.05</c:v>
                      </c:pt>
                      <c:pt idx="1039">
                        <c:v>52.1</c:v>
                      </c:pt>
                      <c:pt idx="1040">
                        <c:v>52.15</c:v>
                      </c:pt>
                      <c:pt idx="1041">
                        <c:v>52.2</c:v>
                      </c:pt>
                      <c:pt idx="1042">
                        <c:v>52.25</c:v>
                      </c:pt>
                      <c:pt idx="1043">
                        <c:v>52.3</c:v>
                      </c:pt>
                      <c:pt idx="1044">
                        <c:v>52.35</c:v>
                      </c:pt>
                      <c:pt idx="1045">
                        <c:v>52.4</c:v>
                      </c:pt>
                      <c:pt idx="1046">
                        <c:v>52.45</c:v>
                      </c:pt>
                      <c:pt idx="1047">
                        <c:v>52.5</c:v>
                      </c:pt>
                      <c:pt idx="1048">
                        <c:v>52.55</c:v>
                      </c:pt>
                      <c:pt idx="1049">
                        <c:v>52.6</c:v>
                      </c:pt>
                      <c:pt idx="1050">
                        <c:v>52.65</c:v>
                      </c:pt>
                      <c:pt idx="1051">
                        <c:v>52.7</c:v>
                      </c:pt>
                      <c:pt idx="1052">
                        <c:v>52.75</c:v>
                      </c:pt>
                      <c:pt idx="1053">
                        <c:v>52.8</c:v>
                      </c:pt>
                      <c:pt idx="1054">
                        <c:v>52.85</c:v>
                      </c:pt>
                      <c:pt idx="1055">
                        <c:v>52.9</c:v>
                      </c:pt>
                      <c:pt idx="1056">
                        <c:v>52.95</c:v>
                      </c:pt>
                      <c:pt idx="1057">
                        <c:v>53</c:v>
                      </c:pt>
                      <c:pt idx="1058">
                        <c:v>53.05</c:v>
                      </c:pt>
                      <c:pt idx="1059">
                        <c:v>53.1</c:v>
                      </c:pt>
                      <c:pt idx="1060">
                        <c:v>53.15</c:v>
                      </c:pt>
                      <c:pt idx="1061">
                        <c:v>53.2</c:v>
                      </c:pt>
                      <c:pt idx="1062">
                        <c:v>53.25</c:v>
                      </c:pt>
                      <c:pt idx="1063">
                        <c:v>53.3</c:v>
                      </c:pt>
                      <c:pt idx="1064">
                        <c:v>53.35</c:v>
                      </c:pt>
                      <c:pt idx="1065">
                        <c:v>53.4</c:v>
                      </c:pt>
                      <c:pt idx="1066">
                        <c:v>53.45</c:v>
                      </c:pt>
                      <c:pt idx="1067">
                        <c:v>53.5</c:v>
                      </c:pt>
                      <c:pt idx="1068">
                        <c:v>53.55</c:v>
                      </c:pt>
                      <c:pt idx="1069">
                        <c:v>53.6</c:v>
                      </c:pt>
                      <c:pt idx="1070">
                        <c:v>53.65</c:v>
                      </c:pt>
                      <c:pt idx="1071">
                        <c:v>53.7</c:v>
                      </c:pt>
                      <c:pt idx="1072">
                        <c:v>53.75</c:v>
                      </c:pt>
                      <c:pt idx="1073">
                        <c:v>53.8</c:v>
                      </c:pt>
                      <c:pt idx="1074">
                        <c:v>53.85</c:v>
                      </c:pt>
                      <c:pt idx="1075">
                        <c:v>53.9</c:v>
                      </c:pt>
                      <c:pt idx="1076">
                        <c:v>53.95</c:v>
                      </c:pt>
                      <c:pt idx="1077">
                        <c:v>54</c:v>
                      </c:pt>
                      <c:pt idx="1078">
                        <c:v>54.05</c:v>
                      </c:pt>
                      <c:pt idx="1079">
                        <c:v>54.1</c:v>
                      </c:pt>
                      <c:pt idx="1080">
                        <c:v>54.15</c:v>
                      </c:pt>
                      <c:pt idx="1081">
                        <c:v>54.2</c:v>
                      </c:pt>
                      <c:pt idx="1082">
                        <c:v>54.25</c:v>
                      </c:pt>
                      <c:pt idx="1083">
                        <c:v>54.3</c:v>
                      </c:pt>
                      <c:pt idx="1084">
                        <c:v>54.35</c:v>
                      </c:pt>
                      <c:pt idx="1085">
                        <c:v>54.4</c:v>
                      </c:pt>
                      <c:pt idx="1086">
                        <c:v>54.45</c:v>
                      </c:pt>
                      <c:pt idx="1087">
                        <c:v>54.5</c:v>
                      </c:pt>
                      <c:pt idx="1088">
                        <c:v>54.55</c:v>
                      </c:pt>
                      <c:pt idx="1089">
                        <c:v>54.6</c:v>
                      </c:pt>
                      <c:pt idx="1090">
                        <c:v>54.65</c:v>
                      </c:pt>
                      <c:pt idx="1091">
                        <c:v>54.7</c:v>
                      </c:pt>
                      <c:pt idx="1092">
                        <c:v>54.75</c:v>
                      </c:pt>
                      <c:pt idx="1093">
                        <c:v>54.8</c:v>
                      </c:pt>
                      <c:pt idx="1094">
                        <c:v>54.85</c:v>
                      </c:pt>
                      <c:pt idx="1095">
                        <c:v>54.9</c:v>
                      </c:pt>
                      <c:pt idx="1096">
                        <c:v>54.95</c:v>
                      </c:pt>
                      <c:pt idx="1097">
                        <c:v>55</c:v>
                      </c:pt>
                      <c:pt idx="1098">
                        <c:v>55.05</c:v>
                      </c:pt>
                      <c:pt idx="1099">
                        <c:v>55.1</c:v>
                      </c:pt>
                      <c:pt idx="1100">
                        <c:v>55.15</c:v>
                      </c:pt>
                      <c:pt idx="1101">
                        <c:v>55.2</c:v>
                      </c:pt>
                      <c:pt idx="1102">
                        <c:v>55.25</c:v>
                      </c:pt>
                      <c:pt idx="1103">
                        <c:v>55.3</c:v>
                      </c:pt>
                      <c:pt idx="1104">
                        <c:v>55.35</c:v>
                      </c:pt>
                      <c:pt idx="1105">
                        <c:v>55.4</c:v>
                      </c:pt>
                      <c:pt idx="1106">
                        <c:v>55.45</c:v>
                      </c:pt>
                      <c:pt idx="1107">
                        <c:v>55.5</c:v>
                      </c:pt>
                      <c:pt idx="1108">
                        <c:v>55.55</c:v>
                      </c:pt>
                      <c:pt idx="1109">
                        <c:v>55.6</c:v>
                      </c:pt>
                      <c:pt idx="1110">
                        <c:v>55.65</c:v>
                      </c:pt>
                      <c:pt idx="1111">
                        <c:v>55.7</c:v>
                      </c:pt>
                      <c:pt idx="1112">
                        <c:v>55.75</c:v>
                      </c:pt>
                      <c:pt idx="1113">
                        <c:v>55.8</c:v>
                      </c:pt>
                      <c:pt idx="1114">
                        <c:v>55.85</c:v>
                      </c:pt>
                      <c:pt idx="1115">
                        <c:v>55.9</c:v>
                      </c:pt>
                      <c:pt idx="1116">
                        <c:v>55.95</c:v>
                      </c:pt>
                      <c:pt idx="1117">
                        <c:v>56</c:v>
                      </c:pt>
                      <c:pt idx="1118">
                        <c:v>56.05</c:v>
                      </c:pt>
                      <c:pt idx="1119">
                        <c:v>56.1</c:v>
                      </c:pt>
                      <c:pt idx="1120">
                        <c:v>56.15</c:v>
                      </c:pt>
                      <c:pt idx="1121">
                        <c:v>56.2</c:v>
                      </c:pt>
                      <c:pt idx="1122">
                        <c:v>56.25</c:v>
                      </c:pt>
                      <c:pt idx="1123">
                        <c:v>56.3</c:v>
                      </c:pt>
                      <c:pt idx="1124">
                        <c:v>56.35</c:v>
                      </c:pt>
                      <c:pt idx="1125">
                        <c:v>56.4</c:v>
                      </c:pt>
                      <c:pt idx="1126">
                        <c:v>56.45</c:v>
                      </c:pt>
                      <c:pt idx="1127">
                        <c:v>56.5</c:v>
                      </c:pt>
                      <c:pt idx="1128">
                        <c:v>56.55</c:v>
                      </c:pt>
                      <c:pt idx="1129">
                        <c:v>56.6</c:v>
                      </c:pt>
                      <c:pt idx="1130">
                        <c:v>56.65</c:v>
                      </c:pt>
                      <c:pt idx="1131">
                        <c:v>56.7</c:v>
                      </c:pt>
                      <c:pt idx="1132">
                        <c:v>56.75</c:v>
                      </c:pt>
                      <c:pt idx="1133">
                        <c:v>56.8</c:v>
                      </c:pt>
                      <c:pt idx="1134">
                        <c:v>56.85</c:v>
                      </c:pt>
                      <c:pt idx="1135">
                        <c:v>56.9</c:v>
                      </c:pt>
                      <c:pt idx="1136">
                        <c:v>56.95</c:v>
                      </c:pt>
                      <c:pt idx="1137">
                        <c:v>57</c:v>
                      </c:pt>
                      <c:pt idx="1138">
                        <c:v>57.05</c:v>
                      </c:pt>
                      <c:pt idx="1139">
                        <c:v>57.1</c:v>
                      </c:pt>
                      <c:pt idx="1140">
                        <c:v>57.15</c:v>
                      </c:pt>
                      <c:pt idx="1141">
                        <c:v>57.2</c:v>
                      </c:pt>
                      <c:pt idx="1142">
                        <c:v>57.25</c:v>
                      </c:pt>
                      <c:pt idx="1143">
                        <c:v>57.3</c:v>
                      </c:pt>
                      <c:pt idx="1144">
                        <c:v>57.35</c:v>
                      </c:pt>
                      <c:pt idx="1145">
                        <c:v>57.4</c:v>
                      </c:pt>
                      <c:pt idx="1146">
                        <c:v>57.45</c:v>
                      </c:pt>
                      <c:pt idx="1147">
                        <c:v>57.5</c:v>
                      </c:pt>
                      <c:pt idx="1148">
                        <c:v>57.55</c:v>
                      </c:pt>
                      <c:pt idx="1149">
                        <c:v>57.6</c:v>
                      </c:pt>
                      <c:pt idx="1150">
                        <c:v>57.65</c:v>
                      </c:pt>
                      <c:pt idx="1151">
                        <c:v>57.7</c:v>
                      </c:pt>
                      <c:pt idx="1152">
                        <c:v>57.75</c:v>
                      </c:pt>
                      <c:pt idx="1153">
                        <c:v>57.8</c:v>
                      </c:pt>
                      <c:pt idx="1154">
                        <c:v>57.85</c:v>
                      </c:pt>
                      <c:pt idx="1155">
                        <c:v>57.9</c:v>
                      </c:pt>
                      <c:pt idx="1156">
                        <c:v>57.95</c:v>
                      </c:pt>
                      <c:pt idx="1157">
                        <c:v>58</c:v>
                      </c:pt>
                      <c:pt idx="1158">
                        <c:v>58.05</c:v>
                      </c:pt>
                      <c:pt idx="1159">
                        <c:v>58.1</c:v>
                      </c:pt>
                      <c:pt idx="1160">
                        <c:v>58.15</c:v>
                      </c:pt>
                      <c:pt idx="1161">
                        <c:v>58.2</c:v>
                      </c:pt>
                      <c:pt idx="1162">
                        <c:v>58.25</c:v>
                      </c:pt>
                      <c:pt idx="1163">
                        <c:v>58.3</c:v>
                      </c:pt>
                      <c:pt idx="1164">
                        <c:v>58.35</c:v>
                      </c:pt>
                      <c:pt idx="1165">
                        <c:v>58.4</c:v>
                      </c:pt>
                      <c:pt idx="1166">
                        <c:v>58.45</c:v>
                      </c:pt>
                      <c:pt idx="1167">
                        <c:v>58.5</c:v>
                      </c:pt>
                      <c:pt idx="1168">
                        <c:v>58.55</c:v>
                      </c:pt>
                      <c:pt idx="1169">
                        <c:v>58.6</c:v>
                      </c:pt>
                      <c:pt idx="1170">
                        <c:v>58.65</c:v>
                      </c:pt>
                      <c:pt idx="1171">
                        <c:v>58.7</c:v>
                      </c:pt>
                      <c:pt idx="1172">
                        <c:v>58.75</c:v>
                      </c:pt>
                      <c:pt idx="1173">
                        <c:v>58.8</c:v>
                      </c:pt>
                      <c:pt idx="1174">
                        <c:v>58.85</c:v>
                      </c:pt>
                      <c:pt idx="1175">
                        <c:v>58.9</c:v>
                      </c:pt>
                      <c:pt idx="1176">
                        <c:v>58.95</c:v>
                      </c:pt>
                      <c:pt idx="1177">
                        <c:v>59</c:v>
                      </c:pt>
                      <c:pt idx="1178">
                        <c:v>59.05</c:v>
                      </c:pt>
                      <c:pt idx="1179">
                        <c:v>59.1</c:v>
                      </c:pt>
                      <c:pt idx="1180">
                        <c:v>59.15</c:v>
                      </c:pt>
                      <c:pt idx="1181">
                        <c:v>59.2</c:v>
                      </c:pt>
                      <c:pt idx="1182">
                        <c:v>59.25</c:v>
                      </c:pt>
                      <c:pt idx="1183">
                        <c:v>59.3</c:v>
                      </c:pt>
                      <c:pt idx="1184">
                        <c:v>59.35</c:v>
                      </c:pt>
                      <c:pt idx="1185">
                        <c:v>59.4</c:v>
                      </c:pt>
                      <c:pt idx="1186">
                        <c:v>59.45</c:v>
                      </c:pt>
                      <c:pt idx="1187">
                        <c:v>59.5</c:v>
                      </c:pt>
                      <c:pt idx="1188">
                        <c:v>59.55</c:v>
                      </c:pt>
                      <c:pt idx="1189">
                        <c:v>59.6</c:v>
                      </c:pt>
                      <c:pt idx="1190">
                        <c:v>59.65</c:v>
                      </c:pt>
                      <c:pt idx="1191">
                        <c:v>59.7</c:v>
                      </c:pt>
                      <c:pt idx="1192">
                        <c:v>59.75</c:v>
                      </c:pt>
                      <c:pt idx="1193">
                        <c:v>59.8</c:v>
                      </c:pt>
                      <c:pt idx="1194">
                        <c:v>59.85</c:v>
                      </c:pt>
                      <c:pt idx="1195">
                        <c:v>59.9</c:v>
                      </c:pt>
                      <c:pt idx="1196">
                        <c:v>59.95</c:v>
                      </c:pt>
                      <c:pt idx="1197">
                        <c:v>60</c:v>
                      </c:pt>
                      <c:pt idx="1198">
                        <c:v>60.05</c:v>
                      </c:pt>
                      <c:pt idx="1199">
                        <c:v>60.1</c:v>
                      </c:pt>
                      <c:pt idx="1200">
                        <c:v>60.15</c:v>
                      </c:pt>
                      <c:pt idx="1201">
                        <c:v>60.2</c:v>
                      </c:pt>
                      <c:pt idx="1202">
                        <c:v>60.25</c:v>
                      </c:pt>
                      <c:pt idx="1203">
                        <c:v>60.3</c:v>
                      </c:pt>
                      <c:pt idx="1204">
                        <c:v>60.35</c:v>
                      </c:pt>
                      <c:pt idx="1205">
                        <c:v>60.4</c:v>
                      </c:pt>
                      <c:pt idx="1206">
                        <c:v>60.45</c:v>
                      </c:pt>
                      <c:pt idx="1207">
                        <c:v>60.5</c:v>
                      </c:pt>
                      <c:pt idx="1208">
                        <c:v>60.55</c:v>
                      </c:pt>
                      <c:pt idx="1209">
                        <c:v>60.6</c:v>
                      </c:pt>
                      <c:pt idx="1210">
                        <c:v>60.65</c:v>
                      </c:pt>
                      <c:pt idx="1211">
                        <c:v>60.7</c:v>
                      </c:pt>
                      <c:pt idx="1212">
                        <c:v>60.75</c:v>
                      </c:pt>
                      <c:pt idx="1213">
                        <c:v>60.8</c:v>
                      </c:pt>
                      <c:pt idx="1214">
                        <c:v>60.85</c:v>
                      </c:pt>
                      <c:pt idx="1215">
                        <c:v>60.9</c:v>
                      </c:pt>
                      <c:pt idx="1216">
                        <c:v>60.95</c:v>
                      </c:pt>
                      <c:pt idx="1217">
                        <c:v>61</c:v>
                      </c:pt>
                      <c:pt idx="1218">
                        <c:v>61.05</c:v>
                      </c:pt>
                      <c:pt idx="1219">
                        <c:v>61.1</c:v>
                      </c:pt>
                      <c:pt idx="1220">
                        <c:v>61.15</c:v>
                      </c:pt>
                      <c:pt idx="1221">
                        <c:v>61.2</c:v>
                      </c:pt>
                      <c:pt idx="1222">
                        <c:v>61.25</c:v>
                      </c:pt>
                      <c:pt idx="1223">
                        <c:v>61.3</c:v>
                      </c:pt>
                      <c:pt idx="1224">
                        <c:v>61.35</c:v>
                      </c:pt>
                      <c:pt idx="1225">
                        <c:v>61.4</c:v>
                      </c:pt>
                      <c:pt idx="1226">
                        <c:v>61.45</c:v>
                      </c:pt>
                      <c:pt idx="1227">
                        <c:v>61.5</c:v>
                      </c:pt>
                      <c:pt idx="1228">
                        <c:v>61.55</c:v>
                      </c:pt>
                      <c:pt idx="1229">
                        <c:v>61.6</c:v>
                      </c:pt>
                      <c:pt idx="1230">
                        <c:v>61.65</c:v>
                      </c:pt>
                      <c:pt idx="1231">
                        <c:v>61.7</c:v>
                      </c:pt>
                      <c:pt idx="1232">
                        <c:v>61.75</c:v>
                      </c:pt>
                      <c:pt idx="1233">
                        <c:v>61.8</c:v>
                      </c:pt>
                      <c:pt idx="1234">
                        <c:v>61.85</c:v>
                      </c:pt>
                      <c:pt idx="1235">
                        <c:v>61.9</c:v>
                      </c:pt>
                      <c:pt idx="1236">
                        <c:v>61.95</c:v>
                      </c:pt>
                      <c:pt idx="1237">
                        <c:v>62</c:v>
                      </c:pt>
                      <c:pt idx="1238">
                        <c:v>62.05</c:v>
                      </c:pt>
                      <c:pt idx="1239">
                        <c:v>62.1</c:v>
                      </c:pt>
                      <c:pt idx="1240">
                        <c:v>62.15</c:v>
                      </c:pt>
                      <c:pt idx="1241">
                        <c:v>62.2</c:v>
                      </c:pt>
                      <c:pt idx="1242">
                        <c:v>62.25</c:v>
                      </c:pt>
                      <c:pt idx="1243">
                        <c:v>62.3</c:v>
                      </c:pt>
                      <c:pt idx="1244">
                        <c:v>62.35</c:v>
                      </c:pt>
                      <c:pt idx="1245">
                        <c:v>62.4</c:v>
                      </c:pt>
                      <c:pt idx="1246">
                        <c:v>62.45</c:v>
                      </c:pt>
                      <c:pt idx="1247">
                        <c:v>62.5</c:v>
                      </c:pt>
                      <c:pt idx="1248">
                        <c:v>62.55</c:v>
                      </c:pt>
                      <c:pt idx="1249">
                        <c:v>62.6</c:v>
                      </c:pt>
                      <c:pt idx="1250">
                        <c:v>62.65</c:v>
                      </c:pt>
                      <c:pt idx="1251">
                        <c:v>62.7</c:v>
                      </c:pt>
                      <c:pt idx="1252">
                        <c:v>62.75</c:v>
                      </c:pt>
                      <c:pt idx="1253">
                        <c:v>62.8</c:v>
                      </c:pt>
                      <c:pt idx="1254">
                        <c:v>62.85</c:v>
                      </c:pt>
                      <c:pt idx="1255">
                        <c:v>62.9</c:v>
                      </c:pt>
                      <c:pt idx="1256">
                        <c:v>62.95</c:v>
                      </c:pt>
                      <c:pt idx="1257">
                        <c:v>63</c:v>
                      </c:pt>
                      <c:pt idx="1258">
                        <c:v>63.05</c:v>
                      </c:pt>
                      <c:pt idx="1259">
                        <c:v>63.1</c:v>
                      </c:pt>
                      <c:pt idx="1260">
                        <c:v>63.15</c:v>
                      </c:pt>
                      <c:pt idx="1261">
                        <c:v>63.2</c:v>
                      </c:pt>
                      <c:pt idx="1262">
                        <c:v>63.25</c:v>
                      </c:pt>
                      <c:pt idx="1263">
                        <c:v>63.3</c:v>
                      </c:pt>
                      <c:pt idx="1264">
                        <c:v>63.35</c:v>
                      </c:pt>
                      <c:pt idx="1265">
                        <c:v>63.4</c:v>
                      </c:pt>
                      <c:pt idx="1266">
                        <c:v>63.45</c:v>
                      </c:pt>
                      <c:pt idx="1267">
                        <c:v>63.5</c:v>
                      </c:pt>
                      <c:pt idx="1268">
                        <c:v>63.55</c:v>
                      </c:pt>
                      <c:pt idx="1269">
                        <c:v>63.6</c:v>
                      </c:pt>
                      <c:pt idx="1270">
                        <c:v>63.65</c:v>
                      </c:pt>
                      <c:pt idx="1271">
                        <c:v>63.7</c:v>
                      </c:pt>
                      <c:pt idx="1272">
                        <c:v>63.75</c:v>
                      </c:pt>
                      <c:pt idx="1273">
                        <c:v>63.8</c:v>
                      </c:pt>
                      <c:pt idx="1274">
                        <c:v>63.85</c:v>
                      </c:pt>
                      <c:pt idx="1275">
                        <c:v>63.9</c:v>
                      </c:pt>
                      <c:pt idx="1276">
                        <c:v>63.95</c:v>
                      </c:pt>
                      <c:pt idx="1277">
                        <c:v>64</c:v>
                      </c:pt>
                      <c:pt idx="1278">
                        <c:v>64.05</c:v>
                      </c:pt>
                      <c:pt idx="1279">
                        <c:v>64.099999999999994</c:v>
                      </c:pt>
                      <c:pt idx="1280">
                        <c:v>64.150000000000006</c:v>
                      </c:pt>
                      <c:pt idx="1281">
                        <c:v>64.2</c:v>
                      </c:pt>
                      <c:pt idx="1282">
                        <c:v>64.25</c:v>
                      </c:pt>
                      <c:pt idx="1283">
                        <c:v>64.3</c:v>
                      </c:pt>
                      <c:pt idx="1284">
                        <c:v>64.349999999999994</c:v>
                      </c:pt>
                      <c:pt idx="1285">
                        <c:v>64.400000000000006</c:v>
                      </c:pt>
                      <c:pt idx="1286">
                        <c:v>64.45</c:v>
                      </c:pt>
                      <c:pt idx="1287">
                        <c:v>64.5</c:v>
                      </c:pt>
                      <c:pt idx="1288">
                        <c:v>64.55</c:v>
                      </c:pt>
                      <c:pt idx="1289">
                        <c:v>64.599999999999994</c:v>
                      </c:pt>
                      <c:pt idx="1290">
                        <c:v>64.650000000000006</c:v>
                      </c:pt>
                      <c:pt idx="1291">
                        <c:v>64.7</c:v>
                      </c:pt>
                      <c:pt idx="1292">
                        <c:v>64.75</c:v>
                      </c:pt>
                      <c:pt idx="1293">
                        <c:v>64.8</c:v>
                      </c:pt>
                      <c:pt idx="1294">
                        <c:v>64.849999999999994</c:v>
                      </c:pt>
                      <c:pt idx="1295">
                        <c:v>64.900000000000006</c:v>
                      </c:pt>
                      <c:pt idx="1296">
                        <c:v>64.95</c:v>
                      </c:pt>
                      <c:pt idx="1297">
                        <c:v>65</c:v>
                      </c:pt>
                      <c:pt idx="1298">
                        <c:v>65.05</c:v>
                      </c:pt>
                      <c:pt idx="1299">
                        <c:v>65.099999999999994</c:v>
                      </c:pt>
                      <c:pt idx="1300">
                        <c:v>65.150000000000006</c:v>
                      </c:pt>
                      <c:pt idx="1301">
                        <c:v>65.2</c:v>
                      </c:pt>
                      <c:pt idx="1302">
                        <c:v>65.25</c:v>
                      </c:pt>
                      <c:pt idx="1303">
                        <c:v>65.3</c:v>
                      </c:pt>
                      <c:pt idx="1304">
                        <c:v>65.349999999999994</c:v>
                      </c:pt>
                      <c:pt idx="1305">
                        <c:v>65.400000000000006</c:v>
                      </c:pt>
                      <c:pt idx="1306">
                        <c:v>65.45</c:v>
                      </c:pt>
                      <c:pt idx="1307">
                        <c:v>65.5</c:v>
                      </c:pt>
                      <c:pt idx="1308">
                        <c:v>65.55</c:v>
                      </c:pt>
                      <c:pt idx="1309">
                        <c:v>65.599999999999994</c:v>
                      </c:pt>
                      <c:pt idx="1310">
                        <c:v>65.650000000000006</c:v>
                      </c:pt>
                      <c:pt idx="1311">
                        <c:v>65.7</c:v>
                      </c:pt>
                      <c:pt idx="1312">
                        <c:v>65.75</c:v>
                      </c:pt>
                      <c:pt idx="1313">
                        <c:v>65.8</c:v>
                      </c:pt>
                      <c:pt idx="1314">
                        <c:v>65.849999999999994</c:v>
                      </c:pt>
                      <c:pt idx="1315">
                        <c:v>65.900000000000006</c:v>
                      </c:pt>
                      <c:pt idx="1316">
                        <c:v>65.95</c:v>
                      </c:pt>
                      <c:pt idx="1317">
                        <c:v>66</c:v>
                      </c:pt>
                      <c:pt idx="1318">
                        <c:v>66.05</c:v>
                      </c:pt>
                      <c:pt idx="1319">
                        <c:v>66.099999999999994</c:v>
                      </c:pt>
                      <c:pt idx="1320">
                        <c:v>66.150000000000006</c:v>
                      </c:pt>
                      <c:pt idx="1321">
                        <c:v>66.2</c:v>
                      </c:pt>
                      <c:pt idx="1322">
                        <c:v>66.25</c:v>
                      </c:pt>
                      <c:pt idx="1323">
                        <c:v>66.3</c:v>
                      </c:pt>
                      <c:pt idx="1324">
                        <c:v>66.349999999999994</c:v>
                      </c:pt>
                      <c:pt idx="1325">
                        <c:v>66.400000000000006</c:v>
                      </c:pt>
                      <c:pt idx="1326">
                        <c:v>66.45</c:v>
                      </c:pt>
                      <c:pt idx="1327">
                        <c:v>66.5</c:v>
                      </c:pt>
                      <c:pt idx="1328">
                        <c:v>66.55</c:v>
                      </c:pt>
                      <c:pt idx="1329">
                        <c:v>66.599999999999994</c:v>
                      </c:pt>
                      <c:pt idx="1330">
                        <c:v>66.650000000000006</c:v>
                      </c:pt>
                      <c:pt idx="1331">
                        <c:v>66.7</c:v>
                      </c:pt>
                      <c:pt idx="1332">
                        <c:v>66.75</c:v>
                      </c:pt>
                      <c:pt idx="1333">
                        <c:v>66.8</c:v>
                      </c:pt>
                      <c:pt idx="1334">
                        <c:v>66.849999999999994</c:v>
                      </c:pt>
                      <c:pt idx="1335">
                        <c:v>66.900000000000006</c:v>
                      </c:pt>
                      <c:pt idx="1336">
                        <c:v>66.95</c:v>
                      </c:pt>
                      <c:pt idx="1337">
                        <c:v>67</c:v>
                      </c:pt>
                      <c:pt idx="1338">
                        <c:v>67.05</c:v>
                      </c:pt>
                      <c:pt idx="1339">
                        <c:v>67.099999999999994</c:v>
                      </c:pt>
                      <c:pt idx="1340">
                        <c:v>67.150000000000006</c:v>
                      </c:pt>
                      <c:pt idx="1341">
                        <c:v>67.2</c:v>
                      </c:pt>
                      <c:pt idx="1342">
                        <c:v>67.25</c:v>
                      </c:pt>
                      <c:pt idx="1343">
                        <c:v>67.3</c:v>
                      </c:pt>
                      <c:pt idx="1344">
                        <c:v>67.349999999999994</c:v>
                      </c:pt>
                      <c:pt idx="1345">
                        <c:v>67.400000000000006</c:v>
                      </c:pt>
                      <c:pt idx="1346">
                        <c:v>67.45</c:v>
                      </c:pt>
                      <c:pt idx="1347">
                        <c:v>67.5</c:v>
                      </c:pt>
                      <c:pt idx="1348">
                        <c:v>67.55</c:v>
                      </c:pt>
                      <c:pt idx="1349">
                        <c:v>67.599999999999994</c:v>
                      </c:pt>
                      <c:pt idx="1350">
                        <c:v>67.650000000000006</c:v>
                      </c:pt>
                      <c:pt idx="1351">
                        <c:v>67.7</c:v>
                      </c:pt>
                      <c:pt idx="1352">
                        <c:v>67.75</c:v>
                      </c:pt>
                      <c:pt idx="1353">
                        <c:v>67.8</c:v>
                      </c:pt>
                      <c:pt idx="1354">
                        <c:v>67.849999999999994</c:v>
                      </c:pt>
                      <c:pt idx="1355">
                        <c:v>67.900000000000006</c:v>
                      </c:pt>
                      <c:pt idx="1356">
                        <c:v>67.95</c:v>
                      </c:pt>
                      <c:pt idx="1357">
                        <c:v>68</c:v>
                      </c:pt>
                      <c:pt idx="1358">
                        <c:v>68.05</c:v>
                      </c:pt>
                      <c:pt idx="1359">
                        <c:v>68.099999999999994</c:v>
                      </c:pt>
                      <c:pt idx="1360">
                        <c:v>68.150000000000006</c:v>
                      </c:pt>
                      <c:pt idx="1361">
                        <c:v>68.2</c:v>
                      </c:pt>
                      <c:pt idx="1362">
                        <c:v>68.25</c:v>
                      </c:pt>
                      <c:pt idx="1363">
                        <c:v>68.3</c:v>
                      </c:pt>
                      <c:pt idx="1364">
                        <c:v>68.349999999999994</c:v>
                      </c:pt>
                      <c:pt idx="1365">
                        <c:v>68.400000000000006</c:v>
                      </c:pt>
                      <c:pt idx="1366">
                        <c:v>68.45</c:v>
                      </c:pt>
                      <c:pt idx="1367">
                        <c:v>68.5</c:v>
                      </c:pt>
                      <c:pt idx="1368">
                        <c:v>68.55</c:v>
                      </c:pt>
                      <c:pt idx="1369">
                        <c:v>68.599999999999994</c:v>
                      </c:pt>
                      <c:pt idx="1370">
                        <c:v>68.650000000000006</c:v>
                      </c:pt>
                      <c:pt idx="1371">
                        <c:v>68.7</c:v>
                      </c:pt>
                      <c:pt idx="1372">
                        <c:v>68.75</c:v>
                      </c:pt>
                      <c:pt idx="1373">
                        <c:v>68.8</c:v>
                      </c:pt>
                      <c:pt idx="1374">
                        <c:v>68.849999999999994</c:v>
                      </c:pt>
                      <c:pt idx="1375">
                        <c:v>68.900000000000006</c:v>
                      </c:pt>
                      <c:pt idx="1376">
                        <c:v>68.95</c:v>
                      </c:pt>
                      <c:pt idx="1377">
                        <c:v>69</c:v>
                      </c:pt>
                      <c:pt idx="1378">
                        <c:v>69.05</c:v>
                      </c:pt>
                      <c:pt idx="1379">
                        <c:v>69.099999999999994</c:v>
                      </c:pt>
                      <c:pt idx="1380">
                        <c:v>69.150000000000006</c:v>
                      </c:pt>
                      <c:pt idx="1381">
                        <c:v>69.2</c:v>
                      </c:pt>
                      <c:pt idx="1382">
                        <c:v>69.25</c:v>
                      </c:pt>
                      <c:pt idx="1383">
                        <c:v>69.3</c:v>
                      </c:pt>
                      <c:pt idx="1384">
                        <c:v>69.349999999999994</c:v>
                      </c:pt>
                      <c:pt idx="1385">
                        <c:v>69.400000000000006</c:v>
                      </c:pt>
                      <c:pt idx="1386">
                        <c:v>69.45</c:v>
                      </c:pt>
                      <c:pt idx="1387">
                        <c:v>69.5</c:v>
                      </c:pt>
                      <c:pt idx="1388">
                        <c:v>69.55</c:v>
                      </c:pt>
                      <c:pt idx="1389">
                        <c:v>69.599999999999994</c:v>
                      </c:pt>
                      <c:pt idx="1390">
                        <c:v>69.650000000000006</c:v>
                      </c:pt>
                      <c:pt idx="1391">
                        <c:v>69.7</c:v>
                      </c:pt>
                      <c:pt idx="1392">
                        <c:v>69.75</c:v>
                      </c:pt>
                      <c:pt idx="1393">
                        <c:v>69.8</c:v>
                      </c:pt>
                      <c:pt idx="1394">
                        <c:v>69.849999999999994</c:v>
                      </c:pt>
                      <c:pt idx="1395">
                        <c:v>69.900000000000006</c:v>
                      </c:pt>
                      <c:pt idx="1396">
                        <c:v>69.95</c:v>
                      </c:pt>
                      <c:pt idx="1397">
                        <c:v>70</c:v>
                      </c:pt>
                      <c:pt idx="1398">
                        <c:v>70.05</c:v>
                      </c:pt>
                      <c:pt idx="1399">
                        <c:v>70.099999999999994</c:v>
                      </c:pt>
                      <c:pt idx="1400">
                        <c:v>70.150000000000006</c:v>
                      </c:pt>
                      <c:pt idx="1401">
                        <c:v>70.2</c:v>
                      </c:pt>
                      <c:pt idx="1402">
                        <c:v>70.25</c:v>
                      </c:pt>
                      <c:pt idx="1403">
                        <c:v>70.3</c:v>
                      </c:pt>
                      <c:pt idx="1404">
                        <c:v>70.349999999999994</c:v>
                      </c:pt>
                      <c:pt idx="1405">
                        <c:v>70.400000000000006</c:v>
                      </c:pt>
                      <c:pt idx="1406">
                        <c:v>70.45</c:v>
                      </c:pt>
                      <c:pt idx="1407">
                        <c:v>70.5</c:v>
                      </c:pt>
                      <c:pt idx="1408">
                        <c:v>70.55</c:v>
                      </c:pt>
                      <c:pt idx="1409">
                        <c:v>70.599999999999994</c:v>
                      </c:pt>
                      <c:pt idx="1410">
                        <c:v>70.650000000000006</c:v>
                      </c:pt>
                      <c:pt idx="1411">
                        <c:v>70.7</c:v>
                      </c:pt>
                      <c:pt idx="1412">
                        <c:v>70.75</c:v>
                      </c:pt>
                      <c:pt idx="1413">
                        <c:v>70.8</c:v>
                      </c:pt>
                      <c:pt idx="1414">
                        <c:v>70.849999999999994</c:v>
                      </c:pt>
                      <c:pt idx="1415">
                        <c:v>70.900000000000006</c:v>
                      </c:pt>
                      <c:pt idx="1416">
                        <c:v>70.95</c:v>
                      </c:pt>
                      <c:pt idx="1417">
                        <c:v>71</c:v>
                      </c:pt>
                      <c:pt idx="1418">
                        <c:v>71.05</c:v>
                      </c:pt>
                      <c:pt idx="1419">
                        <c:v>71.099999999999994</c:v>
                      </c:pt>
                      <c:pt idx="1420">
                        <c:v>71.150000000000006</c:v>
                      </c:pt>
                      <c:pt idx="1421">
                        <c:v>71.2</c:v>
                      </c:pt>
                      <c:pt idx="1422">
                        <c:v>71.25</c:v>
                      </c:pt>
                      <c:pt idx="1423">
                        <c:v>71.3</c:v>
                      </c:pt>
                      <c:pt idx="1424">
                        <c:v>71.349999999999994</c:v>
                      </c:pt>
                      <c:pt idx="1425">
                        <c:v>71.400000000000006</c:v>
                      </c:pt>
                      <c:pt idx="1426">
                        <c:v>71.45</c:v>
                      </c:pt>
                      <c:pt idx="1427">
                        <c:v>71.5</c:v>
                      </c:pt>
                      <c:pt idx="1428">
                        <c:v>71.55</c:v>
                      </c:pt>
                      <c:pt idx="1429">
                        <c:v>71.599999999999994</c:v>
                      </c:pt>
                      <c:pt idx="1430">
                        <c:v>71.650000000000006</c:v>
                      </c:pt>
                      <c:pt idx="1431">
                        <c:v>71.7</c:v>
                      </c:pt>
                      <c:pt idx="1432">
                        <c:v>71.75</c:v>
                      </c:pt>
                      <c:pt idx="1433">
                        <c:v>71.8</c:v>
                      </c:pt>
                      <c:pt idx="1434">
                        <c:v>71.849999999999994</c:v>
                      </c:pt>
                      <c:pt idx="1435">
                        <c:v>71.900000000000006</c:v>
                      </c:pt>
                      <c:pt idx="1436">
                        <c:v>71.95</c:v>
                      </c:pt>
                      <c:pt idx="1437">
                        <c:v>72</c:v>
                      </c:pt>
                      <c:pt idx="1438">
                        <c:v>72.05</c:v>
                      </c:pt>
                      <c:pt idx="1439">
                        <c:v>72.099999999999994</c:v>
                      </c:pt>
                      <c:pt idx="1440">
                        <c:v>72.150000000000006</c:v>
                      </c:pt>
                      <c:pt idx="1441">
                        <c:v>72.2</c:v>
                      </c:pt>
                      <c:pt idx="1442">
                        <c:v>72.25</c:v>
                      </c:pt>
                      <c:pt idx="1443">
                        <c:v>72.3</c:v>
                      </c:pt>
                      <c:pt idx="1444">
                        <c:v>72.349999999999994</c:v>
                      </c:pt>
                      <c:pt idx="1445">
                        <c:v>72.400000000000006</c:v>
                      </c:pt>
                      <c:pt idx="1446">
                        <c:v>72.45</c:v>
                      </c:pt>
                      <c:pt idx="1447">
                        <c:v>72.5</c:v>
                      </c:pt>
                      <c:pt idx="1448">
                        <c:v>72.55</c:v>
                      </c:pt>
                      <c:pt idx="1449">
                        <c:v>72.599999999999994</c:v>
                      </c:pt>
                      <c:pt idx="1450">
                        <c:v>72.650000000000006</c:v>
                      </c:pt>
                      <c:pt idx="1451">
                        <c:v>72.7</c:v>
                      </c:pt>
                      <c:pt idx="1452">
                        <c:v>72.75</c:v>
                      </c:pt>
                      <c:pt idx="1453">
                        <c:v>72.8</c:v>
                      </c:pt>
                      <c:pt idx="1454">
                        <c:v>72.849999999999994</c:v>
                      </c:pt>
                      <c:pt idx="1455">
                        <c:v>72.900000000000006</c:v>
                      </c:pt>
                      <c:pt idx="1456">
                        <c:v>72.95</c:v>
                      </c:pt>
                      <c:pt idx="1457">
                        <c:v>73</c:v>
                      </c:pt>
                      <c:pt idx="1458">
                        <c:v>73.05</c:v>
                      </c:pt>
                      <c:pt idx="1459">
                        <c:v>73.099999999999994</c:v>
                      </c:pt>
                      <c:pt idx="1460">
                        <c:v>73.150000000000006</c:v>
                      </c:pt>
                      <c:pt idx="1461">
                        <c:v>73.2</c:v>
                      </c:pt>
                      <c:pt idx="1462">
                        <c:v>73.25</c:v>
                      </c:pt>
                      <c:pt idx="1463">
                        <c:v>73.3</c:v>
                      </c:pt>
                      <c:pt idx="1464">
                        <c:v>73.349999999999994</c:v>
                      </c:pt>
                      <c:pt idx="1465">
                        <c:v>73.400000000000006</c:v>
                      </c:pt>
                      <c:pt idx="1466">
                        <c:v>73.45</c:v>
                      </c:pt>
                      <c:pt idx="1467">
                        <c:v>73.5</c:v>
                      </c:pt>
                      <c:pt idx="1468">
                        <c:v>73.55</c:v>
                      </c:pt>
                      <c:pt idx="1469">
                        <c:v>73.599999999999994</c:v>
                      </c:pt>
                      <c:pt idx="1470">
                        <c:v>73.650000000000006</c:v>
                      </c:pt>
                      <c:pt idx="1471">
                        <c:v>73.7</c:v>
                      </c:pt>
                      <c:pt idx="1472">
                        <c:v>73.75</c:v>
                      </c:pt>
                      <c:pt idx="1473">
                        <c:v>73.8</c:v>
                      </c:pt>
                      <c:pt idx="1474">
                        <c:v>73.849999999999994</c:v>
                      </c:pt>
                      <c:pt idx="1475">
                        <c:v>73.900000000000006</c:v>
                      </c:pt>
                      <c:pt idx="1476">
                        <c:v>73.95</c:v>
                      </c:pt>
                      <c:pt idx="1477">
                        <c:v>74</c:v>
                      </c:pt>
                      <c:pt idx="1478">
                        <c:v>74.05</c:v>
                      </c:pt>
                      <c:pt idx="1479">
                        <c:v>74.099999999999994</c:v>
                      </c:pt>
                      <c:pt idx="1480">
                        <c:v>74.150000000000006</c:v>
                      </c:pt>
                      <c:pt idx="1481">
                        <c:v>74.2</c:v>
                      </c:pt>
                      <c:pt idx="1482">
                        <c:v>74.25</c:v>
                      </c:pt>
                      <c:pt idx="1483">
                        <c:v>74.3</c:v>
                      </c:pt>
                      <c:pt idx="1484">
                        <c:v>74.349999999999994</c:v>
                      </c:pt>
                      <c:pt idx="1485">
                        <c:v>74.400000000000006</c:v>
                      </c:pt>
                      <c:pt idx="1486">
                        <c:v>74.45</c:v>
                      </c:pt>
                      <c:pt idx="1487">
                        <c:v>74.5</c:v>
                      </c:pt>
                      <c:pt idx="1488">
                        <c:v>74.55</c:v>
                      </c:pt>
                      <c:pt idx="1489">
                        <c:v>74.599999999999994</c:v>
                      </c:pt>
                      <c:pt idx="1490">
                        <c:v>74.650000000000006</c:v>
                      </c:pt>
                      <c:pt idx="1491">
                        <c:v>74.7</c:v>
                      </c:pt>
                      <c:pt idx="1492">
                        <c:v>74.75</c:v>
                      </c:pt>
                      <c:pt idx="1493">
                        <c:v>74.8</c:v>
                      </c:pt>
                      <c:pt idx="1494">
                        <c:v>74.849999999999994</c:v>
                      </c:pt>
                      <c:pt idx="1495">
                        <c:v>74.900000000000006</c:v>
                      </c:pt>
                      <c:pt idx="1496">
                        <c:v>74.95</c:v>
                      </c:pt>
                      <c:pt idx="1497">
                        <c:v>75</c:v>
                      </c:pt>
                      <c:pt idx="1498">
                        <c:v>75.05</c:v>
                      </c:pt>
                      <c:pt idx="1499">
                        <c:v>75.099999999999994</c:v>
                      </c:pt>
                      <c:pt idx="1500">
                        <c:v>75.150000000000006</c:v>
                      </c:pt>
                      <c:pt idx="1501">
                        <c:v>75.2</c:v>
                      </c:pt>
                      <c:pt idx="1502">
                        <c:v>75.25</c:v>
                      </c:pt>
                      <c:pt idx="1503">
                        <c:v>75.3</c:v>
                      </c:pt>
                      <c:pt idx="1504">
                        <c:v>75.349999999999994</c:v>
                      </c:pt>
                      <c:pt idx="1505">
                        <c:v>75.400000000000006</c:v>
                      </c:pt>
                      <c:pt idx="1506">
                        <c:v>75.45</c:v>
                      </c:pt>
                      <c:pt idx="1507">
                        <c:v>75.5</c:v>
                      </c:pt>
                      <c:pt idx="1508">
                        <c:v>75.55</c:v>
                      </c:pt>
                      <c:pt idx="1509">
                        <c:v>75.599999999999994</c:v>
                      </c:pt>
                      <c:pt idx="1510">
                        <c:v>75.650000000000006</c:v>
                      </c:pt>
                      <c:pt idx="1511">
                        <c:v>75.7</c:v>
                      </c:pt>
                      <c:pt idx="1512">
                        <c:v>75.75</c:v>
                      </c:pt>
                      <c:pt idx="1513">
                        <c:v>75.8</c:v>
                      </c:pt>
                      <c:pt idx="1514">
                        <c:v>75.849999999999994</c:v>
                      </c:pt>
                      <c:pt idx="1515">
                        <c:v>75.900000000000006</c:v>
                      </c:pt>
                      <c:pt idx="1516">
                        <c:v>75.95</c:v>
                      </c:pt>
                      <c:pt idx="1517">
                        <c:v>76</c:v>
                      </c:pt>
                      <c:pt idx="1518">
                        <c:v>76.05</c:v>
                      </c:pt>
                      <c:pt idx="1519">
                        <c:v>76.099999999999994</c:v>
                      </c:pt>
                      <c:pt idx="1520">
                        <c:v>76.150000000000006</c:v>
                      </c:pt>
                      <c:pt idx="1521">
                        <c:v>76.2</c:v>
                      </c:pt>
                      <c:pt idx="1522">
                        <c:v>76.25</c:v>
                      </c:pt>
                      <c:pt idx="1523">
                        <c:v>76.3</c:v>
                      </c:pt>
                      <c:pt idx="1524">
                        <c:v>76.349999999999994</c:v>
                      </c:pt>
                      <c:pt idx="1525">
                        <c:v>76.400000000000006</c:v>
                      </c:pt>
                      <c:pt idx="1526">
                        <c:v>76.45</c:v>
                      </c:pt>
                      <c:pt idx="1527">
                        <c:v>76.5</c:v>
                      </c:pt>
                      <c:pt idx="1528">
                        <c:v>76.55</c:v>
                      </c:pt>
                      <c:pt idx="1529">
                        <c:v>76.599999999999994</c:v>
                      </c:pt>
                      <c:pt idx="1530">
                        <c:v>76.650000000000006</c:v>
                      </c:pt>
                      <c:pt idx="1531">
                        <c:v>76.7</c:v>
                      </c:pt>
                      <c:pt idx="1532">
                        <c:v>76.75</c:v>
                      </c:pt>
                      <c:pt idx="1533">
                        <c:v>76.8</c:v>
                      </c:pt>
                      <c:pt idx="1534">
                        <c:v>76.849999999999994</c:v>
                      </c:pt>
                      <c:pt idx="1535">
                        <c:v>76.900000000000006</c:v>
                      </c:pt>
                      <c:pt idx="1536">
                        <c:v>76.95</c:v>
                      </c:pt>
                      <c:pt idx="1537">
                        <c:v>77</c:v>
                      </c:pt>
                      <c:pt idx="1538">
                        <c:v>77.05</c:v>
                      </c:pt>
                      <c:pt idx="1539">
                        <c:v>77.099999999999994</c:v>
                      </c:pt>
                      <c:pt idx="1540">
                        <c:v>77.150000000000006</c:v>
                      </c:pt>
                      <c:pt idx="1541">
                        <c:v>77.2</c:v>
                      </c:pt>
                      <c:pt idx="1542">
                        <c:v>77.25</c:v>
                      </c:pt>
                      <c:pt idx="1543">
                        <c:v>77.3</c:v>
                      </c:pt>
                      <c:pt idx="1544">
                        <c:v>77.349999999999994</c:v>
                      </c:pt>
                      <c:pt idx="1545">
                        <c:v>77.400000000000006</c:v>
                      </c:pt>
                      <c:pt idx="1546">
                        <c:v>77.45</c:v>
                      </c:pt>
                      <c:pt idx="1547">
                        <c:v>77.5</c:v>
                      </c:pt>
                      <c:pt idx="1548">
                        <c:v>77.55</c:v>
                      </c:pt>
                      <c:pt idx="1549">
                        <c:v>77.599999999999994</c:v>
                      </c:pt>
                      <c:pt idx="1550">
                        <c:v>77.650000000000006</c:v>
                      </c:pt>
                      <c:pt idx="1551">
                        <c:v>77.7</c:v>
                      </c:pt>
                      <c:pt idx="1552">
                        <c:v>77.75</c:v>
                      </c:pt>
                      <c:pt idx="1553">
                        <c:v>77.8</c:v>
                      </c:pt>
                      <c:pt idx="1554">
                        <c:v>77.849999999999994</c:v>
                      </c:pt>
                      <c:pt idx="1555">
                        <c:v>77.900000000000006</c:v>
                      </c:pt>
                      <c:pt idx="1556">
                        <c:v>77.95</c:v>
                      </c:pt>
                      <c:pt idx="1557">
                        <c:v>78</c:v>
                      </c:pt>
                      <c:pt idx="1558">
                        <c:v>78.05</c:v>
                      </c:pt>
                      <c:pt idx="1559">
                        <c:v>78.099999999999994</c:v>
                      </c:pt>
                      <c:pt idx="1560">
                        <c:v>78.150000000000006</c:v>
                      </c:pt>
                      <c:pt idx="1561">
                        <c:v>78.2</c:v>
                      </c:pt>
                      <c:pt idx="1562">
                        <c:v>78.25</c:v>
                      </c:pt>
                      <c:pt idx="1563">
                        <c:v>78.3</c:v>
                      </c:pt>
                      <c:pt idx="1564">
                        <c:v>78.349999999999994</c:v>
                      </c:pt>
                      <c:pt idx="1565">
                        <c:v>78.400000000000006</c:v>
                      </c:pt>
                      <c:pt idx="1566">
                        <c:v>78.45</c:v>
                      </c:pt>
                      <c:pt idx="1567">
                        <c:v>78.5</c:v>
                      </c:pt>
                      <c:pt idx="1568">
                        <c:v>78.55</c:v>
                      </c:pt>
                      <c:pt idx="1569">
                        <c:v>78.599999999999994</c:v>
                      </c:pt>
                      <c:pt idx="1570">
                        <c:v>78.650000000000006</c:v>
                      </c:pt>
                      <c:pt idx="1571">
                        <c:v>78.7</c:v>
                      </c:pt>
                      <c:pt idx="1572">
                        <c:v>78.75</c:v>
                      </c:pt>
                      <c:pt idx="1573">
                        <c:v>78.8</c:v>
                      </c:pt>
                      <c:pt idx="1574">
                        <c:v>78.849999999999994</c:v>
                      </c:pt>
                      <c:pt idx="1575">
                        <c:v>78.900000000000006</c:v>
                      </c:pt>
                      <c:pt idx="1576">
                        <c:v>78.95</c:v>
                      </c:pt>
                      <c:pt idx="1577">
                        <c:v>79</c:v>
                      </c:pt>
                      <c:pt idx="1578">
                        <c:v>79.05</c:v>
                      </c:pt>
                      <c:pt idx="1579">
                        <c:v>79.099999999999994</c:v>
                      </c:pt>
                      <c:pt idx="1580">
                        <c:v>79.150000000000006</c:v>
                      </c:pt>
                      <c:pt idx="1581">
                        <c:v>79.2</c:v>
                      </c:pt>
                      <c:pt idx="1582">
                        <c:v>79.25</c:v>
                      </c:pt>
                      <c:pt idx="1583">
                        <c:v>79.3</c:v>
                      </c:pt>
                      <c:pt idx="1584">
                        <c:v>79.349999999999994</c:v>
                      </c:pt>
                      <c:pt idx="1585">
                        <c:v>79.400000000000006</c:v>
                      </c:pt>
                      <c:pt idx="1586">
                        <c:v>79.45</c:v>
                      </c:pt>
                      <c:pt idx="1587">
                        <c:v>79.5</c:v>
                      </c:pt>
                      <c:pt idx="1588">
                        <c:v>79.55</c:v>
                      </c:pt>
                      <c:pt idx="1589">
                        <c:v>79.599999999999994</c:v>
                      </c:pt>
                      <c:pt idx="1590">
                        <c:v>79.650000000000006</c:v>
                      </c:pt>
                      <c:pt idx="1591">
                        <c:v>79.7</c:v>
                      </c:pt>
                      <c:pt idx="1592">
                        <c:v>79.75</c:v>
                      </c:pt>
                      <c:pt idx="1593">
                        <c:v>79.8</c:v>
                      </c:pt>
                      <c:pt idx="1594">
                        <c:v>79.849999999999994</c:v>
                      </c:pt>
                      <c:pt idx="1595">
                        <c:v>79.900000000000006</c:v>
                      </c:pt>
                      <c:pt idx="1596">
                        <c:v>79.95</c:v>
                      </c:pt>
                      <c:pt idx="1597">
                        <c:v>80</c:v>
                      </c:pt>
                      <c:pt idx="1598">
                        <c:v>80.05</c:v>
                      </c:pt>
                      <c:pt idx="1599">
                        <c:v>80.099999999999994</c:v>
                      </c:pt>
                      <c:pt idx="1600">
                        <c:v>80.150000000000006</c:v>
                      </c:pt>
                      <c:pt idx="1601">
                        <c:v>80.2</c:v>
                      </c:pt>
                      <c:pt idx="1602">
                        <c:v>80.25</c:v>
                      </c:pt>
                      <c:pt idx="1603">
                        <c:v>80.3</c:v>
                      </c:pt>
                      <c:pt idx="1604">
                        <c:v>80.349999999999994</c:v>
                      </c:pt>
                      <c:pt idx="1605">
                        <c:v>80.400000000000006</c:v>
                      </c:pt>
                      <c:pt idx="1606">
                        <c:v>80.45</c:v>
                      </c:pt>
                      <c:pt idx="1607">
                        <c:v>80.5</c:v>
                      </c:pt>
                      <c:pt idx="1608">
                        <c:v>80.55</c:v>
                      </c:pt>
                      <c:pt idx="1609">
                        <c:v>80.599999999999994</c:v>
                      </c:pt>
                      <c:pt idx="1610">
                        <c:v>80.650000000000006</c:v>
                      </c:pt>
                      <c:pt idx="1611">
                        <c:v>80.7</c:v>
                      </c:pt>
                      <c:pt idx="1612">
                        <c:v>80.75</c:v>
                      </c:pt>
                      <c:pt idx="1613">
                        <c:v>80.8</c:v>
                      </c:pt>
                      <c:pt idx="1614">
                        <c:v>80.849999999999994</c:v>
                      </c:pt>
                      <c:pt idx="1615">
                        <c:v>80.900000000000006</c:v>
                      </c:pt>
                      <c:pt idx="1616">
                        <c:v>80.95</c:v>
                      </c:pt>
                      <c:pt idx="1617">
                        <c:v>81</c:v>
                      </c:pt>
                      <c:pt idx="1618">
                        <c:v>81.05</c:v>
                      </c:pt>
                      <c:pt idx="1619">
                        <c:v>81.099999999999994</c:v>
                      </c:pt>
                      <c:pt idx="1620">
                        <c:v>81.150000000000006</c:v>
                      </c:pt>
                      <c:pt idx="1621">
                        <c:v>81.2</c:v>
                      </c:pt>
                      <c:pt idx="1622">
                        <c:v>81.25</c:v>
                      </c:pt>
                      <c:pt idx="1623">
                        <c:v>81.3</c:v>
                      </c:pt>
                      <c:pt idx="1624">
                        <c:v>81.349999999999994</c:v>
                      </c:pt>
                      <c:pt idx="1625">
                        <c:v>81.400000000000006</c:v>
                      </c:pt>
                      <c:pt idx="1626">
                        <c:v>81.45</c:v>
                      </c:pt>
                      <c:pt idx="1627">
                        <c:v>81.5</c:v>
                      </c:pt>
                      <c:pt idx="1628">
                        <c:v>81.55</c:v>
                      </c:pt>
                      <c:pt idx="1629">
                        <c:v>81.599999999999994</c:v>
                      </c:pt>
                      <c:pt idx="1630">
                        <c:v>81.650000000000006</c:v>
                      </c:pt>
                      <c:pt idx="1631">
                        <c:v>81.7</c:v>
                      </c:pt>
                      <c:pt idx="1632">
                        <c:v>81.75</c:v>
                      </c:pt>
                      <c:pt idx="1633">
                        <c:v>81.8</c:v>
                      </c:pt>
                      <c:pt idx="1634">
                        <c:v>81.849999999999994</c:v>
                      </c:pt>
                      <c:pt idx="1635">
                        <c:v>81.900000000000006</c:v>
                      </c:pt>
                      <c:pt idx="1636">
                        <c:v>81.95</c:v>
                      </c:pt>
                      <c:pt idx="1637">
                        <c:v>82</c:v>
                      </c:pt>
                      <c:pt idx="1638">
                        <c:v>82.05</c:v>
                      </c:pt>
                      <c:pt idx="1639">
                        <c:v>82.1</c:v>
                      </c:pt>
                      <c:pt idx="1640">
                        <c:v>82.15</c:v>
                      </c:pt>
                      <c:pt idx="1641">
                        <c:v>82.2</c:v>
                      </c:pt>
                      <c:pt idx="1642">
                        <c:v>82.25</c:v>
                      </c:pt>
                      <c:pt idx="1643">
                        <c:v>82.3</c:v>
                      </c:pt>
                      <c:pt idx="1644">
                        <c:v>82.35</c:v>
                      </c:pt>
                      <c:pt idx="1645">
                        <c:v>82.4</c:v>
                      </c:pt>
                      <c:pt idx="1646">
                        <c:v>82.45</c:v>
                      </c:pt>
                      <c:pt idx="1647">
                        <c:v>82.5</c:v>
                      </c:pt>
                      <c:pt idx="1648">
                        <c:v>82.55</c:v>
                      </c:pt>
                      <c:pt idx="1649">
                        <c:v>82.6</c:v>
                      </c:pt>
                      <c:pt idx="1650">
                        <c:v>82.65</c:v>
                      </c:pt>
                      <c:pt idx="1651">
                        <c:v>82.7</c:v>
                      </c:pt>
                      <c:pt idx="1652">
                        <c:v>82.75</c:v>
                      </c:pt>
                      <c:pt idx="1653">
                        <c:v>82.8</c:v>
                      </c:pt>
                      <c:pt idx="1654">
                        <c:v>82.85</c:v>
                      </c:pt>
                      <c:pt idx="1655">
                        <c:v>82.9</c:v>
                      </c:pt>
                      <c:pt idx="1656">
                        <c:v>82.95</c:v>
                      </c:pt>
                      <c:pt idx="1657">
                        <c:v>83</c:v>
                      </c:pt>
                      <c:pt idx="1658">
                        <c:v>83.05</c:v>
                      </c:pt>
                      <c:pt idx="1659">
                        <c:v>83.1</c:v>
                      </c:pt>
                      <c:pt idx="1660">
                        <c:v>83.15</c:v>
                      </c:pt>
                      <c:pt idx="1661">
                        <c:v>83.2</c:v>
                      </c:pt>
                      <c:pt idx="1662">
                        <c:v>83.25</c:v>
                      </c:pt>
                      <c:pt idx="1663">
                        <c:v>83.3</c:v>
                      </c:pt>
                      <c:pt idx="1664">
                        <c:v>83.35</c:v>
                      </c:pt>
                      <c:pt idx="1665">
                        <c:v>83.4</c:v>
                      </c:pt>
                      <c:pt idx="1666">
                        <c:v>83.45</c:v>
                      </c:pt>
                      <c:pt idx="1667">
                        <c:v>83.5</c:v>
                      </c:pt>
                      <c:pt idx="1668">
                        <c:v>83.55</c:v>
                      </c:pt>
                      <c:pt idx="1669">
                        <c:v>83.6</c:v>
                      </c:pt>
                      <c:pt idx="1670">
                        <c:v>83.65</c:v>
                      </c:pt>
                      <c:pt idx="1671">
                        <c:v>83.7</c:v>
                      </c:pt>
                      <c:pt idx="1672">
                        <c:v>83.75</c:v>
                      </c:pt>
                      <c:pt idx="1673">
                        <c:v>83.8</c:v>
                      </c:pt>
                      <c:pt idx="1674">
                        <c:v>83.85</c:v>
                      </c:pt>
                      <c:pt idx="1675">
                        <c:v>83.9</c:v>
                      </c:pt>
                      <c:pt idx="1676">
                        <c:v>83.95</c:v>
                      </c:pt>
                      <c:pt idx="1677">
                        <c:v>84</c:v>
                      </c:pt>
                      <c:pt idx="1678">
                        <c:v>84.05</c:v>
                      </c:pt>
                      <c:pt idx="1679">
                        <c:v>84.1</c:v>
                      </c:pt>
                      <c:pt idx="1680">
                        <c:v>84.15</c:v>
                      </c:pt>
                      <c:pt idx="1681">
                        <c:v>84.2</c:v>
                      </c:pt>
                      <c:pt idx="1682">
                        <c:v>84.25</c:v>
                      </c:pt>
                      <c:pt idx="1683">
                        <c:v>84.3</c:v>
                      </c:pt>
                      <c:pt idx="1684">
                        <c:v>84.35</c:v>
                      </c:pt>
                      <c:pt idx="1685">
                        <c:v>84.4</c:v>
                      </c:pt>
                      <c:pt idx="1686">
                        <c:v>84.45</c:v>
                      </c:pt>
                      <c:pt idx="1687">
                        <c:v>84.5</c:v>
                      </c:pt>
                      <c:pt idx="1688">
                        <c:v>84.55</c:v>
                      </c:pt>
                      <c:pt idx="1689">
                        <c:v>84.6</c:v>
                      </c:pt>
                      <c:pt idx="1690">
                        <c:v>84.65</c:v>
                      </c:pt>
                      <c:pt idx="1691">
                        <c:v>84.7</c:v>
                      </c:pt>
                      <c:pt idx="1692">
                        <c:v>84.75</c:v>
                      </c:pt>
                      <c:pt idx="1693">
                        <c:v>84.8</c:v>
                      </c:pt>
                      <c:pt idx="1694">
                        <c:v>84.85</c:v>
                      </c:pt>
                      <c:pt idx="1695">
                        <c:v>84.9</c:v>
                      </c:pt>
                      <c:pt idx="1696">
                        <c:v>84.95</c:v>
                      </c:pt>
                      <c:pt idx="1697">
                        <c:v>85</c:v>
                      </c:pt>
                      <c:pt idx="1698">
                        <c:v>85.05</c:v>
                      </c:pt>
                      <c:pt idx="1699">
                        <c:v>85.1</c:v>
                      </c:pt>
                      <c:pt idx="1700">
                        <c:v>85.15</c:v>
                      </c:pt>
                      <c:pt idx="1701">
                        <c:v>85.2</c:v>
                      </c:pt>
                      <c:pt idx="1702">
                        <c:v>85.25</c:v>
                      </c:pt>
                      <c:pt idx="1703">
                        <c:v>85.3</c:v>
                      </c:pt>
                      <c:pt idx="1704">
                        <c:v>85.35</c:v>
                      </c:pt>
                      <c:pt idx="1705">
                        <c:v>85.4</c:v>
                      </c:pt>
                      <c:pt idx="1706">
                        <c:v>85.45</c:v>
                      </c:pt>
                      <c:pt idx="1707">
                        <c:v>85.5</c:v>
                      </c:pt>
                      <c:pt idx="1708">
                        <c:v>85.55</c:v>
                      </c:pt>
                      <c:pt idx="1709">
                        <c:v>85.6</c:v>
                      </c:pt>
                      <c:pt idx="1710">
                        <c:v>85.65</c:v>
                      </c:pt>
                      <c:pt idx="1711">
                        <c:v>85.7</c:v>
                      </c:pt>
                      <c:pt idx="1712">
                        <c:v>85.75</c:v>
                      </c:pt>
                      <c:pt idx="1713">
                        <c:v>85.8</c:v>
                      </c:pt>
                      <c:pt idx="1714">
                        <c:v>85.85</c:v>
                      </c:pt>
                      <c:pt idx="1715">
                        <c:v>85.9</c:v>
                      </c:pt>
                      <c:pt idx="1716">
                        <c:v>85.95</c:v>
                      </c:pt>
                      <c:pt idx="1717">
                        <c:v>86</c:v>
                      </c:pt>
                      <c:pt idx="1718">
                        <c:v>86.05</c:v>
                      </c:pt>
                      <c:pt idx="1719">
                        <c:v>86.1</c:v>
                      </c:pt>
                      <c:pt idx="1720">
                        <c:v>86.15</c:v>
                      </c:pt>
                      <c:pt idx="1721">
                        <c:v>86.2</c:v>
                      </c:pt>
                      <c:pt idx="1722">
                        <c:v>86.25</c:v>
                      </c:pt>
                      <c:pt idx="1723">
                        <c:v>86.3</c:v>
                      </c:pt>
                      <c:pt idx="1724">
                        <c:v>86.35</c:v>
                      </c:pt>
                      <c:pt idx="1725">
                        <c:v>86.4</c:v>
                      </c:pt>
                      <c:pt idx="1726">
                        <c:v>86.45</c:v>
                      </c:pt>
                      <c:pt idx="1727">
                        <c:v>86.5</c:v>
                      </c:pt>
                      <c:pt idx="1728">
                        <c:v>86.55</c:v>
                      </c:pt>
                      <c:pt idx="1729">
                        <c:v>86.6</c:v>
                      </c:pt>
                      <c:pt idx="1730">
                        <c:v>86.65</c:v>
                      </c:pt>
                      <c:pt idx="1731">
                        <c:v>86.7</c:v>
                      </c:pt>
                      <c:pt idx="1732">
                        <c:v>86.75</c:v>
                      </c:pt>
                      <c:pt idx="1733">
                        <c:v>86.8</c:v>
                      </c:pt>
                      <c:pt idx="1734">
                        <c:v>86.85</c:v>
                      </c:pt>
                      <c:pt idx="1735">
                        <c:v>86.9</c:v>
                      </c:pt>
                      <c:pt idx="1736">
                        <c:v>86.95</c:v>
                      </c:pt>
                      <c:pt idx="1737">
                        <c:v>87</c:v>
                      </c:pt>
                      <c:pt idx="1738">
                        <c:v>87.05</c:v>
                      </c:pt>
                      <c:pt idx="1739">
                        <c:v>87.1</c:v>
                      </c:pt>
                      <c:pt idx="1740">
                        <c:v>87.15</c:v>
                      </c:pt>
                      <c:pt idx="1741">
                        <c:v>87.2</c:v>
                      </c:pt>
                      <c:pt idx="1742">
                        <c:v>87.25</c:v>
                      </c:pt>
                      <c:pt idx="1743">
                        <c:v>87.3</c:v>
                      </c:pt>
                      <c:pt idx="1744">
                        <c:v>87.35</c:v>
                      </c:pt>
                      <c:pt idx="1745">
                        <c:v>87.4</c:v>
                      </c:pt>
                      <c:pt idx="1746">
                        <c:v>87.45</c:v>
                      </c:pt>
                      <c:pt idx="1747">
                        <c:v>87.5</c:v>
                      </c:pt>
                      <c:pt idx="1748">
                        <c:v>87.55</c:v>
                      </c:pt>
                      <c:pt idx="1749">
                        <c:v>87.6</c:v>
                      </c:pt>
                      <c:pt idx="1750">
                        <c:v>87.65</c:v>
                      </c:pt>
                      <c:pt idx="1751">
                        <c:v>87.7</c:v>
                      </c:pt>
                      <c:pt idx="1752">
                        <c:v>87.75</c:v>
                      </c:pt>
                      <c:pt idx="1753">
                        <c:v>87.8</c:v>
                      </c:pt>
                      <c:pt idx="1754">
                        <c:v>87.85</c:v>
                      </c:pt>
                      <c:pt idx="1755">
                        <c:v>87.9</c:v>
                      </c:pt>
                      <c:pt idx="1756">
                        <c:v>87.95</c:v>
                      </c:pt>
                      <c:pt idx="1757">
                        <c:v>88</c:v>
                      </c:pt>
                      <c:pt idx="1758">
                        <c:v>88.05</c:v>
                      </c:pt>
                      <c:pt idx="1759">
                        <c:v>88.1</c:v>
                      </c:pt>
                      <c:pt idx="1760">
                        <c:v>88.15</c:v>
                      </c:pt>
                      <c:pt idx="1761">
                        <c:v>88.2</c:v>
                      </c:pt>
                      <c:pt idx="1762">
                        <c:v>88.25</c:v>
                      </c:pt>
                      <c:pt idx="1763">
                        <c:v>88.3</c:v>
                      </c:pt>
                      <c:pt idx="1764">
                        <c:v>88.35</c:v>
                      </c:pt>
                      <c:pt idx="1765">
                        <c:v>88.4</c:v>
                      </c:pt>
                      <c:pt idx="1766">
                        <c:v>88.45</c:v>
                      </c:pt>
                      <c:pt idx="1767">
                        <c:v>88.5</c:v>
                      </c:pt>
                      <c:pt idx="1768">
                        <c:v>88.55</c:v>
                      </c:pt>
                      <c:pt idx="1769">
                        <c:v>88.6</c:v>
                      </c:pt>
                      <c:pt idx="1770">
                        <c:v>88.65</c:v>
                      </c:pt>
                      <c:pt idx="1771">
                        <c:v>88.7</c:v>
                      </c:pt>
                      <c:pt idx="1772">
                        <c:v>88.75</c:v>
                      </c:pt>
                      <c:pt idx="1773">
                        <c:v>88.8</c:v>
                      </c:pt>
                      <c:pt idx="1774">
                        <c:v>88.85</c:v>
                      </c:pt>
                      <c:pt idx="1775">
                        <c:v>88.9</c:v>
                      </c:pt>
                      <c:pt idx="1776">
                        <c:v>88.95</c:v>
                      </c:pt>
                      <c:pt idx="1777">
                        <c:v>89</c:v>
                      </c:pt>
                      <c:pt idx="1778">
                        <c:v>89.05</c:v>
                      </c:pt>
                      <c:pt idx="1779">
                        <c:v>89.1</c:v>
                      </c:pt>
                      <c:pt idx="1780">
                        <c:v>89.15</c:v>
                      </c:pt>
                      <c:pt idx="1781">
                        <c:v>89.2</c:v>
                      </c:pt>
                      <c:pt idx="1782">
                        <c:v>89.25</c:v>
                      </c:pt>
                      <c:pt idx="1783">
                        <c:v>89.3</c:v>
                      </c:pt>
                      <c:pt idx="1784">
                        <c:v>89.35</c:v>
                      </c:pt>
                      <c:pt idx="1785">
                        <c:v>89.4</c:v>
                      </c:pt>
                      <c:pt idx="1786">
                        <c:v>89.45</c:v>
                      </c:pt>
                      <c:pt idx="1787">
                        <c:v>89.5</c:v>
                      </c:pt>
                      <c:pt idx="1788">
                        <c:v>89.55</c:v>
                      </c:pt>
                      <c:pt idx="1789">
                        <c:v>89.6</c:v>
                      </c:pt>
                      <c:pt idx="1790">
                        <c:v>89.65</c:v>
                      </c:pt>
                      <c:pt idx="1791">
                        <c:v>89.7</c:v>
                      </c:pt>
                      <c:pt idx="1792">
                        <c:v>89.75</c:v>
                      </c:pt>
                      <c:pt idx="1793">
                        <c:v>89.8</c:v>
                      </c:pt>
                      <c:pt idx="1794">
                        <c:v>89.85</c:v>
                      </c:pt>
                      <c:pt idx="1795">
                        <c:v>89.9</c:v>
                      </c:pt>
                      <c:pt idx="1796">
                        <c:v>89.95</c:v>
                      </c:pt>
                      <c:pt idx="1797">
                        <c:v>90</c:v>
                      </c:pt>
                      <c:pt idx="1798">
                        <c:v>90.05</c:v>
                      </c:pt>
                      <c:pt idx="1799">
                        <c:v>90.1</c:v>
                      </c:pt>
                      <c:pt idx="1800">
                        <c:v>90.15</c:v>
                      </c:pt>
                      <c:pt idx="1801">
                        <c:v>90.2</c:v>
                      </c:pt>
                      <c:pt idx="1802">
                        <c:v>90.25</c:v>
                      </c:pt>
                      <c:pt idx="1803">
                        <c:v>90.3</c:v>
                      </c:pt>
                      <c:pt idx="1804">
                        <c:v>90.35</c:v>
                      </c:pt>
                      <c:pt idx="1805">
                        <c:v>90.4</c:v>
                      </c:pt>
                      <c:pt idx="1806">
                        <c:v>90.45</c:v>
                      </c:pt>
                      <c:pt idx="1807">
                        <c:v>90.5</c:v>
                      </c:pt>
                      <c:pt idx="1808">
                        <c:v>90.55</c:v>
                      </c:pt>
                      <c:pt idx="1809">
                        <c:v>90.6</c:v>
                      </c:pt>
                      <c:pt idx="1810">
                        <c:v>90.65</c:v>
                      </c:pt>
                      <c:pt idx="1811">
                        <c:v>90.7</c:v>
                      </c:pt>
                      <c:pt idx="1812">
                        <c:v>90.75</c:v>
                      </c:pt>
                      <c:pt idx="1813">
                        <c:v>90.8</c:v>
                      </c:pt>
                      <c:pt idx="1814">
                        <c:v>90.85</c:v>
                      </c:pt>
                      <c:pt idx="1815">
                        <c:v>90.9</c:v>
                      </c:pt>
                      <c:pt idx="1816">
                        <c:v>90.95</c:v>
                      </c:pt>
                      <c:pt idx="1817">
                        <c:v>91</c:v>
                      </c:pt>
                      <c:pt idx="1818">
                        <c:v>91.05</c:v>
                      </c:pt>
                      <c:pt idx="1819">
                        <c:v>91.1</c:v>
                      </c:pt>
                      <c:pt idx="1820">
                        <c:v>91.15</c:v>
                      </c:pt>
                      <c:pt idx="1821">
                        <c:v>91.2</c:v>
                      </c:pt>
                      <c:pt idx="1822">
                        <c:v>91.25</c:v>
                      </c:pt>
                      <c:pt idx="1823">
                        <c:v>91.3</c:v>
                      </c:pt>
                      <c:pt idx="1824">
                        <c:v>91.35</c:v>
                      </c:pt>
                      <c:pt idx="1825">
                        <c:v>91.4</c:v>
                      </c:pt>
                      <c:pt idx="1826">
                        <c:v>91.45</c:v>
                      </c:pt>
                      <c:pt idx="1827">
                        <c:v>91.5</c:v>
                      </c:pt>
                      <c:pt idx="1828">
                        <c:v>91.55</c:v>
                      </c:pt>
                      <c:pt idx="1829">
                        <c:v>91.6</c:v>
                      </c:pt>
                      <c:pt idx="1830">
                        <c:v>91.65</c:v>
                      </c:pt>
                      <c:pt idx="1831">
                        <c:v>91.7</c:v>
                      </c:pt>
                      <c:pt idx="1832">
                        <c:v>91.75</c:v>
                      </c:pt>
                      <c:pt idx="1833">
                        <c:v>91.8</c:v>
                      </c:pt>
                      <c:pt idx="1834">
                        <c:v>91.85</c:v>
                      </c:pt>
                      <c:pt idx="1835">
                        <c:v>91.9</c:v>
                      </c:pt>
                      <c:pt idx="1836">
                        <c:v>91.95</c:v>
                      </c:pt>
                      <c:pt idx="1837">
                        <c:v>92</c:v>
                      </c:pt>
                      <c:pt idx="1838">
                        <c:v>92.05</c:v>
                      </c:pt>
                      <c:pt idx="1839">
                        <c:v>92.1</c:v>
                      </c:pt>
                      <c:pt idx="1840">
                        <c:v>92.15</c:v>
                      </c:pt>
                      <c:pt idx="1841">
                        <c:v>92.2</c:v>
                      </c:pt>
                      <c:pt idx="1842">
                        <c:v>92.25</c:v>
                      </c:pt>
                      <c:pt idx="1843">
                        <c:v>92.3</c:v>
                      </c:pt>
                      <c:pt idx="1844">
                        <c:v>92.35</c:v>
                      </c:pt>
                      <c:pt idx="1845">
                        <c:v>92.4</c:v>
                      </c:pt>
                      <c:pt idx="1846">
                        <c:v>92.45</c:v>
                      </c:pt>
                      <c:pt idx="1847">
                        <c:v>92.5</c:v>
                      </c:pt>
                      <c:pt idx="1848">
                        <c:v>92.55</c:v>
                      </c:pt>
                      <c:pt idx="1849">
                        <c:v>92.6</c:v>
                      </c:pt>
                      <c:pt idx="1850">
                        <c:v>92.65</c:v>
                      </c:pt>
                      <c:pt idx="1851">
                        <c:v>92.7</c:v>
                      </c:pt>
                      <c:pt idx="1852">
                        <c:v>92.75</c:v>
                      </c:pt>
                      <c:pt idx="1853">
                        <c:v>92.8</c:v>
                      </c:pt>
                      <c:pt idx="1854">
                        <c:v>92.85</c:v>
                      </c:pt>
                      <c:pt idx="1855">
                        <c:v>92.9</c:v>
                      </c:pt>
                      <c:pt idx="1856">
                        <c:v>92.95</c:v>
                      </c:pt>
                      <c:pt idx="1857">
                        <c:v>93</c:v>
                      </c:pt>
                      <c:pt idx="1858">
                        <c:v>93.05</c:v>
                      </c:pt>
                      <c:pt idx="1859">
                        <c:v>93.1</c:v>
                      </c:pt>
                      <c:pt idx="1860">
                        <c:v>93.15</c:v>
                      </c:pt>
                      <c:pt idx="1861">
                        <c:v>93.2</c:v>
                      </c:pt>
                      <c:pt idx="1862">
                        <c:v>93.25</c:v>
                      </c:pt>
                      <c:pt idx="1863">
                        <c:v>93.3</c:v>
                      </c:pt>
                      <c:pt idx="1864">
                        <c:v>93.35</c:v>
                      </c:pt>
                      <c:pt idx="1865">
                        <c:v>93.4</c:v>
                      </c:pt>
                      <c:pt idx="1866">
                        <c:v>93.45</c:v>
                      </c:pt>
                      <c:pt idx="1867">
                        <c:v>93.5</c:v>
                      </c:pt>
                      <c:pt idx="1868">
                        <c:v>93.55</c:v>
                      </c:pt>
                      <c:pt idx="1869">
                        <c:v>93.6</c:v>
                      </c:pt>
                      <c:pt idx="1870">
                        <c:v>93.65</c:v>
                      </c:pt>
                      <c:pt idx="1871">
                        <c:v>93.7</c:v>
                      </c:pt>
                      <c:pt idx="1872">
                        <c:v>93.75</c:v>
                      </c:pt>
                      <c:pt idx="1873">
                        <c:v>93.8</c:v>
                      </c:pt>
                      <c:pt idx="1874">
                        <c:v>93.85</c:v>
                      </c:pt>
                      <c:pt idx="1875">
                        <c:v>93.9</c:v>
                      </c:pt>
                      <c:pt idx="1876">
                        <c:v>93.95</c:v>
                      </c:pt>
                      <c:pt idx="1877">
                        <c:v>94</c:v>
                      </c:pt>
                      <c:pt idx="1878">
                        <c:v>94.05</c:v>
                      </c:pt>
                      <c:pt idx="1879">
                        <c:v>94.1</c:v>
                      </c:pt>
                      <c:pt idx="1880">
                        <c:v>94.15</c:v>
                      </c:pt>
                      <c:pt idx="1881">
                        <c:v>94.2</c:v>
                      </c:pt>
                      <c:pt idx="1882">
                        <c:v>94.25</c:v>
                      </c:pt>
                      <c:pt idx="1883">
                        <c:v>94.3</c:v>
                      </c:pt>
                      <c:pt idx="1884">
                        <c:v>94.35</c:v>
                      </c:pt>
                      <c:pt idx="1885">
                        <c:v>94.4</c:v>
                      </c:pt>
                      <c:pt idx="1886">
                        <c:v>94.45</c:v>
                      </c:pt>
                      <c:pt idx="1887">
                        <c:v>94.5</c:v>
                      </c:pt>
                      <c:pt idx="1888">
                        <c:v>94.55</c:v>
                      </c:pt>
                      <c:pt idx="1889">
                        <c:v>94.6</c:v>
                      </c:pt>
                      <c:pt idx="1890">
                        <c:v>94.65</c:v>
                      </c:pt>
                      <c:pt idx="1891">
                        <c:v>94.7</c:v>
                      </c:pt>
                      <c:pt idx="1892">
                        <c:v>94.75</c:v>
                      </c:pt>
                      <c:pt idx="1893">
                        <c:v>94.8</c:v>
                      </c:pt>
                      <c:pt idx="1894">
                        <c:v>94.85</c:v>
                      </c:pt>
                      <c:pt idx="1895">
                        <c:v>94.9</c:v>
                      </c:pt>
                      <c:pt idx="1896">
                        <c:v>94.95</c:v>
                      </c:pt>
                      <c:pt idx="1897">
                        <c:v>95</c:v>
                      </c:pt>
                      <c:pt idx="1898">
                        <c:v>95.05</c:v>
                      </c:pt>
                      <c:pt idx="1899">
                        <c:v>95.1</c:v>
                      </c:pt>
                      <c:pt idx="1900">
                        <c:v>95.15</c:v>
                      </c:pt>
                      <c:pt idx="1901">
                        <c:v>95.2</c:v>
                      </c:pt>
                      <c:pt idx="1902">
                        <c:v>95.25</c:v>
                      </c:pt>
                      <c:pt idx="1903">
                        <c:v>95.3</c:v>
                      </c:pt>
                      <c:pt idx="1904">
                        <c:v>95.35</c:v>
                      </c:pt>
                      <c:pt idx="1905">
                        <c:v>95.4</c:v>
                      </c:pt>
                      <c:pt idx="1906">
                        <c:v>95.45</c:v>
                      </c:pt>
                      <c:pt idx="1907">
                        <c:v>95.5</c:v>
                      </c:pt>
                      <c:pt idx="1908">
                        <c:v>95.55</c:v>
                      </c:pt>
                      <c:pt idx="1909">
                        <c:v>95.6</c:v>
                      </c:pt>
                      <c:pt idx="1910">
                        <c:v>95.65</c:v>
                      </c:pt>
                      <c:pt idx="1911">
                        <c:v>95.7</c:v>
                      </c:pt>
                      <c:pt idx="1912">
                        <c:v>95.75</c:v>
                      </c:pt>
                      <c:pt idx="1913">
                        <c:v>95.8</c:v>
                      </c:pt>
                      <c:pt idx="1914">
                        <c:v>95.85</c:v>
                      </c:pt>
                      <c:pt idx="1915">
                        <c:v>95.9</c:v>
                      </c:pt>
                      <c:pt idx="1916">
                        <c:v>95.95</c:v>
                      </c:pt>
                      <c:pt idx="1917">
                        <c:v>96</c:v>
                      </c:pt>
                      <c:pt idx="1918">
                        <c:v>96.05</c:v>
                      </c:pt>
                      <c:pt idx="1919">
                        <c:v>96.1</c:v>
                      </c:pt>
                      <c:pt idx="1920">
                        <c:v>96.15</c:v>
                      </c:pt>
                      <c:pt idx="1921">
                        <c:v>96.2</c:v>
                      </c:pt>
                      <c:pt idx="1922">
                        <c:v>96.25</c:v>
                      </c:pt>
                      <c:pt idx="1923">
                        <c:v>96.3</c:v>
                      </c:pt>
                      <c:pt idx="1924">
                        <c:v>96.35</c:v>
                      </c:pt>
                      <c:pt idx="1925">
                        <c:v>96.4</c:v>
                      </c:pt>
                      <c:pt idx="1926">
                        <c:v>96.45</c:v>
                      </c:pt>
                      <c:pt idx="1927">
                        <c:v>96.5</c:v>
                      </c:pt>
                      <c:pt idx="1928">
                        <c:v>96.55</c:v>
                      </c:pt>
                      <c:pt idx="1929">
                        <c:v>96.6</c:v>
                      </c:pt>
                      <c:pt idx="1930">
                        <c:v>96.65</c:v>
                      </c:pt>
                      <c:pt idx="1931">
                        <c:v>96.7</c:v>
                      </c:pt>
                      <c:pt idx="1932">
                        <c:v>96.75</c:v>
                      </c:pt>
                      <c:pt idx="1933">
                        <c:v>96.8</c:v>
                      </c:pt>
                      <c:pt idx="1934">
                        <c:v>96.85</c:v>
                      </c:pt>
                      <c:pt idx="1935">
                        <c:v>96.9</c:v>
                      </c:pt>
                      <c:pt idx="1936">
                        <c:v>96.95</c:v>
                      </c:pt>
                      <c:pt idx="1937">
                        <c:v>97</c:v>
                      </c:pt>
                      <c:pt idx="1938">
                        <c:v>97.05</c:v>
                      </c:pt>
                      <c:pt idx="1939">
                        <c:v>97.1</c:v>
                      </c:pt>
                      <c:pt idx="1940">
                        <c:v>97.15</c:v>
                      </c:pt>
                      <c:pt idx="1941">
                        <c:v>97.2</c:v>
                      </c:pt>
                      <c:pt idx="1942">
                        <c:v>97.25</c:v>
                      </c:pt>
                      <c:pt idx="1943">
                        <c:v>97.3</c:v>
                      </c:pt>
                      <c:pt idx="1944">
                        <c:v>97.35</c:v>
                      </c:pt>
                      <c:pt idx="1945">
                        <c:v>97.4</c:v>
                      </c:pt>
                      <c:pt idx="1946">
                        <c:v>97.45</c:v>
                      </c:pt>
                      <c:pt idx="1947">
                        <c:v>97.5</c:v>
                      </c:pt>
                      <c:pt idx="1948">
                        <c:v>97.55</c:v>
                      </c:pt>
                      <c:pt idx="1949">
                        <c:v>97.6</c:v>
                      </c:pt>
                      <c:pt idx="1950">
                        <c:v>97.65</c:v>
                      </c:pt>
                      <c:pt idx="1951">
                        <c:v>97.7</c:v>
                      </c:pt>
                      <c:pt idx="1952">
                        <c:v>97.75</c:v>
                      </c:pt>
                      <c:pt idx="1953">
                        <c:v>97.8</c:v>
                      </c:pt>
                      <c:pt idx="1954">
                        <c:v>97.85</c:v>
                      </c:pt>
                      <c:pt idx="1955">
                        <c:v>97.9</c:v>
                      </c:pt>
                      <c:pt idx="1956">
                        <c:v>97.95</c:v>
                      </c:pt>
                      <c:pt idx="1957">
                        <c:v>98</c:v>
                      </c:pt>
                      <c:pt idx="1958">
                        <c:v>98.05</c:v>
                      </c:pt>
                      <c:pt idx="1959">
                        <c:v>98.1</c:v>
                      </c:pt>
                      <c:pt idx="1960">
                        <c:v>98.15</c:v>
                      </c:pt>
                      <c:pt idx="1961">
                        <c:v>98.2</c:v>
                      </c:pt>
                      <c:pt idx="1962">
                        <c:v>98.25</c:v>
                      </c:pt>
                      <c:pt idx="1963">
                        <c:v>98.3</c:v>
                      </c:pt>
                      <c:pt idx="1964">
                        <c:v>98.35</c:v>
                      </c:pt>
                      <c:pt idx="1965">
                        <c:v>98.4</c:v>
                      </c:pt>
                      <c:pt idx="1966">
                        <c:v>98.45</c:v>
                      </c:pt>
                      <c:pt idx="1967">
                        <c:v>98.5</c:v>
                      </c:pt>
                      <c:pt idx="1968">
                        <c:v>98.55</c:v>
                      </c:pt>
                      <c:pt idx="1969">
                        <c:v>98.6</c:v>
                      </c:pt>
                      <c:pt idx="1970">
                        <c:v>98.65</c:v>
                      </c:pt>
                      <c:pt idx="1971">
                        <c:v>98.7</c:v>
                      </c:pt>
                      <c:pt idx="1972">
                        <c:v>98.75</c:v>
                      </c:pt>
                      <c:pt idx="1973">
                        <c:v>98.8</c:v>
                      </c:pt>
                      <c:pt idx="1974">
                        <c:v>98.85</c:v>
                      </c:pt>
                      <c:pt idx="1975">
                        <c:v>98.9</c:v>
                      </c:pt>
                      <c:pt idx="1976">
                        <c:v>98.95</c:v>
                      </c:pt>
                      <c:pt idx="1977">
                        <c:v>99</c:v>
                      </c:pt>
                      <c:pt idx="1978">
                        <c:v>99.05</c:v>
                      </c:pt>
                      <c:pt idx="1979">
                        <c:v>99.1</c:v>
                      </c:pt>
                      <c:pt idx="1980">
                        <c:v>99.15</c:v>
                      </c:pt>
                      <c:pt idx="1981">
                        <c:v>99.2</c:v>
                      </c:pt>
                      <c:pt idx="1982">
                        <c:v>99.25</c:v>
                      </c:pt>
                      <c:pt idx="1983">
                        <c:v>99.3</c:v>
                      </c:pt>
                      <c:pt idx="1984">
                        <c:v>99.35</c:v>
                      </c:pt>
                      <c:pt idx="1985">
                        <c:v>99.4</c:v>
                      </c:pt>
                      <c:pt idx="1986">
                        <c:v>99.45</c:v>
                      </c:pt>
                      <c:pt idx="1987">
                        <c:v>99.5</c:v>
                      </c:pt>
                      <c:pt idx="1988">
                        <c:v>99.55</c:v>
                      </c:pt>
                      <c:pt idx="1989">
                        <c:v>99.6</c:v>
                      </c:pt>
                      <c:pt idx="1990">
                        <c:v>99.65</c:v>
                      </c:pt>
                      <c:pt idx="1991">
                        <c:v>99.7</c:v>
                      </c:pt>
                      <c:pt idx="1992">
                        <c:v>99.75</c:v>
                      </c:pt>
                      <c:pt idx="1993">
                        <c:v>99.8</c:v>
                      </c:pt>
                      <c:pt idx="1994">
                        <c:v>99.85</c:v>
                      </c:pt>
                      <c:pt idx="1995">
                        <c:v>99.9</c:v>
                      </c:pt>
                      <c:pt idx="1996">
                        <c:v>99.95</c:v>
                      </c:pt>
                      <c:pt idx="1997">
                        <c:v>100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Значения!$Q$5:$Q$2002</c15:sqref>
                        </c15:formulaRef>
                      </c:ext>
                    </c:extLst>
                    <c:numCache>
                      <c:formatCode>0.00E+00</c:formatCode>
                      <c:ptCount val="1998"/>
                      <c:pt idx="0">
                        <c:v>8.0772498069999998E-12</c:v>
                      </c:pt>
                      <c:pt idx="1">
                        <c:v>6.3195689999999997E-12</c:v>
                      </c:pt>
                      <c:pt idx="2">
                        <c:v>7.8806110940000003E-12</c:v>
                      </c:pt>
                      <c:pt idx="3">
                        <c:v>6.6867297289999998E-12</c:v>
                      </c:pt>
                      <c:pt idx="4">
                        <c:v>5.9737566460000004E-12</c:v>
                      </c:pt>
                      <c:pt idx="5">
                        <c:v>3.2646170920000001E-12</c:v>
                      </c:pt>
                      <c:pt idx="6">
                        <c:v>6.9789638480000002E-12</c:v>
                      </c:pt>
                      <c:pt idx="7">
                        <c:v>4.4467355150000003E-12</c:v>
                      </c:pt>
                      <c:pt idx="8">
                        <c:v>6.3228411220000001E-12</c:v>
                      </c:pt>
                      <c:pt idx="9">
                        <c:v>5.5991405089999999E-12</c:v>
                      </c:pt>
                      <c:pt idx="10">
                        <c:v>4.7008742379999999E-12</c:v>
                      </c:pt>
                      <c:pt idx="11">
                        <c:v>4.9939726830000001E-12</c:v>
                      </c:pt>
                      <c:pt idx="12">
                        <c:v>5.7130424519999998E-12</c:v>
                      </c:pt>
                      <c:pt idx="13">
                        <c:v>1.199405375E-12</c:v>
                      </c:pt>
                      <c:pt idx="14">
                        <c:v>5.1251164770000002E-12</c:v>
                      </c:pt>
                      <c:pt idx="15">
                        <c:v>7.2145167440000002E-12</c:v>
                      </c:pt>
                      <c:pt idx="16">
                        <c:v>2.741647534E-11</c:v>
                      </c:pt>
                      <c:pt idx="17">
                        <c:v>6.414150461E-11</c:v>
                      </c:pt>
                      <c:pt idx="18">
                        <c:v>6.6205416150000002E-11</c:v>
                      </c:pt>
                      <c:pt idx="19">
                        <c:v>9.4701912980000006E-11</c:v>
                      </c:pt>
                      <c:pt idx="20">
                        <c:v>8.2762865999999994E-11</c:v>
                      </c:pt>
                      <c:pt idx="21">
                        <c:v>5.84347154E-11</c:v>
                      </c:pt>
                      <c:pt idx="22">
                        <c:v>4.8647776779999998E-11</c:v>
                      </c:pt>
                      <c:pt idx="23">
                        <c:v>9.2969867920000004E-12</c:v>
                      </c:pt>
                      <c:pt idx="24">
                        <c:v>3.5448111460000001E-12</c:v>
                      </c:pt>
                      <c:pt idx="25">
                        <c:v>2.412226235E-12</c:v>
                      </c:pt>
                      <c:pt idx="26">
                        <c:v>4.2345679910000001E-12</c:v>
                      </c:pt>
                      <c:pt idx="27">
                        <c:v>6.0420149789999999E-12</c:v>
                      </c:pt>
                      <c:pt idx="28">
                        <c:v>7.1340338149999997E-12</c:v>
                      </c:pt>
                      <c:pt idx="29">
                        <c:v>2.2617257030000001E-11</c:v>
                      </c:pt>
                      <c:pt idx="30">
                        <c:v>2.8701012049999999E-11</c:v>
                      </c:pt>
                      <c:pt idx="31">
                        <c:v>7.8236403469999995E-11</c:v>
                      </c:pt>
                      <c:pt idx="32">
                        <c:v>6.1789301450000004E-10</c:v>
                      </c:pt>
                      <c:pt idx="33">
                        <c:v>1.414795836E-9</c:v>
                      </c:pt>
                      <c:pt idx="34">
                        <c:v>2.2830981549999999E-9</c:v>
                      </c:pt>
                      <c:pt idx="35">
                        <c:v>2.9963156399999999E-9</c:v>
                      </c:pt>
                      <c:pt idx="36">
                        <c:v>3.5369349670000001E-9</c:v>
                      </c:pt>
                      <c:pt idx="37">
                        <c:v>3.9515501979999998E-9</c:v>
                      </c:pt>
                      <c:pt idx="38">
                        <c:v>3.98706268E-9</c:v>
                      </c:pt>
                      <c:pt idx="39">
                        <c:v>3.7301579599999999E-9</c:v>
                      </c:pt>
                      <c:pt idx="40">
                        <c:v>3.6912415350000001E-9</c:v>
                      </c:pt>
                      <c:pt idx="41">
                        <c:v>3.6149419009999999E-9</c:v>
                      </c:pt>
                      <c:pt idx="42">
                        <c:v>3.5801253070000001E-9</c:v>
                      </c:pt>
                      <c:pt idx="43">
                        <c:v>3.319916564E-9</c:v>
                      </c:pt>
                      <c:pt idx="44">
                        <c:v>3.0663247500000001E-9</c:v>
                      </c:pt>
                      <c:pt idx="45">
                        <c:v>2.5036790419999999E-9</c:v>
                      </c:pt>
                      <c:pt idx="46">
                        <c:v>1.8755648150000001E-9</c:v>
                      </c:pt>
                      <c:pt idx="47">
                        <c:v>7.4489003849999995E-10</c:v>
                      </c:pt>
                      <c:pt idx="48">
                        <c:v>1.823446949E-11</c:v>
                      </c:pt>
                      <c:pt idx="49">
                        <c:v>2.012496073E-12</c:v>
                      </c:pt>
                      <c:pt idx="50">
                        <c:v>2.558959446E-13</c:v>
                      </c:pt>
                      <c:pt idx="51">
                        <c:v>4.9999999119999999E-15</c:v>
                      </c:pt>
                      <c:pt idx="52">
                        <c:v>1.305419748E-12</c:v>
                      </c:pt>
                      <c:pt idx="53">
                        <c:v>1.3108685139999999E-12</c:v>
                      </c:pt>
                      <c:pt idx="54">
                        <c:v>1.1837995860000001E-12</c:v>
                      </c:pt>
                      <c:pt idx="55">
                        <c:v>8.3993201929999997E-13</c:v>
                      </c:pt>
                      <c:pt idx="56">
                        <c:v>1.626951395E-12</c:v>
                      </c:pt>
                      <c:pt idx="57">
                        <c:v>5.6000034249999997E-13</c:v>
                      </c:pt>
                      <c:pt idx="58">
                        <c:v>1.5605920419999999E-12</c:v>
                      </c:pt>
                      <c:pt idx="59">
                        <c:v>1.177747271E-13</c:v>
                      </c:pt>
                      <c:pt idx="60">
                        <c:v>2.2798771329999999E-13</c:v>
                      </c:pt>
                      <c:pt idx="61">
                        <c:v>3.8748778490000001E-13</c:v>
                      </c:pt>
                      <c:pt idx="62">
                        <c:v>9.2817962519999997E-13</c:v>
                      </c:pt>
                      <c:pt idx="63">
                        <c:v>9.4343033819999992E-13</c:v>
                      </c:pt>
                      <c:pt idx="64">
                        <c:v>1.204128811E-12</c:v>
                      </c:pt>
                      <c:pt idx="65">
                        <c:v>8.8492662630000005E-14</c:v>
                      </c:pt>
                      <c:pt idx="66">
                        <c:v>1.403330251E-12</c:v>
                      </c:pt>
                      <c:pt idx="67">
                        <c:v>1.833004912E-13</c:v>
                      </c:pt>
                      <c:pt idx="68">
                        <c:v>3.5769629449999999E-13</c:v>
                      </c:pt>
                      <c:pt idx="69">
                        <c:v>3.6610889020000002E-13</c:v>
                      </c:pt>
                      <c:pt idx="70">
                        <c:v>4.9999999119999999E-15</c:v>
                      </c:pt>
                      <c:pt idx="71">
                        <c:v>6.8089501049999997E-13</c:v>
                      </c:pt>
                      <c:pt idx="72">
                        <c:v>4.5069807260000001E-13</c:v>
                      </c:pt>
                      <c:pt idx="73">
                        <c:v>3.922266158E-13</c:v>
                      </c:pt>
                      <c:pt idx="74">
                        <c:v>5.3311088180000002E-13</c:v>
                      </c:pt>
                      <c:pt idx="75">
                        <c:v>7.5787423209999997E-13</c:v>
                      </c:pt>
                      <c:pt idx="76">
                        <c:v>1.9069434350000001E-13</c:v>
                      </c:pt>
                      <c:pt idx="77">
                        <c:v>2.3570566069999999E-13</c:v>
                      </c:pt>
                      <c:pt idx="78">
                        <c:v>4.9999999119999999E-15</c:v>
                      </c:pt>
                      <c:pt idx="79">
                        <c:v>3.2833702120000001E-13</c:v>
                      </c:pt>
                      <c:pt idx="80">
                        <c:v>1.328712747E-12</c:v>
                      </c:pt>
                      <c:pt idx="81">
                        <c:v>4.9999999119999999E-15</c:v>
                      </c:pt>
                      <c:pt idx="82">
                        <c:v>7.8874629269999996E-13</c:v>
                      </c:pt>
                      <c:pt idx="83">
                        <c:v>2.5214498460000002E-13</c:v>
                      </c:pt>
                      <c:pt idx="84">
                        <c:v>4.9999999119999999E-15</c:v>
                      </c:pt>
                      <c:pt idx="85">
                        <c:v>4.9999999119999999E-15</c:v>
                      </c:pt>
                      <c:pt idx="86">
                        <c:v>5.0549587300000002E-13</c:v>
                      </c:pt>
                      <c:pt idx="87">
                        <c:v>4.9999999119999999E-15</c:v>
                      </c:pt>
                      <c:pt idx="88">
                        <c:v>4.9999999119999999E-15</c:v>
                      </c:pt>
                      <c:pt idx="89">
                        <c:v>4.1757249780000001E-13</c:v>
                      </c:pt>
                      <c:pt idx="90">
                        <c:v>4.9999999119999999E-15</c:v>
                      </c:pt>
                      <c:pt idx="91">
                        <c:v>3.3309130189999998E-13</c:v>
                      </c:pt>
                      <c:pt idx="92">
                        <c:v>3.0481259880000001E-13</c:v>
                      </c:pt>
                      <c:pt idx="93">
                        <c:v>6.4505150349999999E-14</c:v>
                      </c:pt>
                      <c:pt idx="94">
                        <c:v>9.4863234020000002E-13</c:v>
                      </c:pt>
                      <c:pt idx="95">
                        <c:v>3.3886440750000001E-13</c:v>
                      </c:pt>
                      <c:pt idx="96">
                        <c:v>4.9999999119999999E-15</c:v>
                      </c:pt>
                      <c:pt idx="97">
                        <c:v>1.9521709279999999E-13</c:v>
                      </c:pt>
                      <c:pt idx="98">
                        <c:v>4.9999999119999999E-15</c:v>
                      </c:pt>
                      <c:pt idx="99">
                        <c:v>4.9999999119999999E-15</c:v>
                      </c:pt>
                      <c:pt idx="100">
                        <c:v>1.1775930440000001E-13</c:v>
                      </c:pt>
                      <c:pt idx="101">
                        <c:v>1.060588385E-13</c:v>
                      </c:pt>
                      <c:pt idx="102">
                        <c:v>1.4237969260000001E-13</c:v>
                      </c:pt>
                      <c:pt idx="103">
                        <c:v>2.5862813410000002E-13</c:v>
                      </c:pt>
                      <c:pt idx="104">
                        <c:v>4.9999999119999999E-15</c:v>
                      </c:pt>
                      <c:pt idx="105">
                        <c:v>2.412459609E-14</c:v>
                      </c:pt>
                      <c:pt idx="106">
                        <c:v>3.357000008E-13</c:v>
                      </c:pt>
                      <c:pt idx="107">
                        <c:v>4.9999999119999999E-15</c:v>
                      </c:pt>
                      <c:pt idx="108">
                        <c:v>8.2210212490000002E-14</c:v>
                      </c:pt>
                      <c:pt idx="109">
                        <c:v>4.9999999119999999E-15</c:v>
                      </c:pt>
                      <c:pt idx="110">
                        <c:v>1.1452249739999999E-12</c:v>
                      </c:pt>
                      <c:pt idx="111">
                        <c:v>4.9999999119999999E-15</c:v>
                      </c:pt>
                      <c:pt idx="112">
                        <c:v>2.494128493E-13</c:v>
                      </c:pt>
                      <c:pt idx="113">
                        <c:v>6.1942760489999999E-14</c:v>
                      </c:pt>
                      <c:pt idx="114">
                        <c:v>4.9999999119999999E-15</c:v>
                      </c:pt>
                      <c:pt idx="115">
                        <c:v>5.7744174029999997E-14</c:v>
                      </c:pt>
                      <c:pt idx="116">
                        <c:v>1.0219378509999999E-12</c:v>
                      </c:pt>
                      <c:pt idx="117">
                        <c:v>6.1293033370000001E-13</c:v>
                      </c:pt>
                      <c:pt idx="118">
                        <c:v>8.501957005E-14</c:v>
                      </c:pt>
                      <c:pt idx="119">
                        <c:v>2.5634361169999999E-13</c:v>
                      </c:pt>
                      <c:pt idx="120">
                        <c:v>1.069541184E-13</c:v>
                      </c:pt>
                      <c:pt idx="121">
                        <c:v>4.9999999119999999E-15</c:v>
                      </c:pt>
                      <c:pt idx="122">
                        <c:v>2.0512866580000001E-12</c:v>
                      </c:pt>
                      <c:pt idx="123">
                        <c:v>4.9999999119999999E-15</c:v>
                      </c:pt>
                      <c:pt idx="124">
                        <c:v>4.9999999119999999E-15</c:v>
                      </c:pt>
                      <c:pt idx="125">
                        <c:v>3.6731289669999999E-13</c:v>
                      </c:pt>
                      <c:pt idx="126">
                        <c:v>4.5883289569999997E-13</c:v>
                      </c:pt>
                      <c:pt idx="127">
                        <c:v>5.6910612289999996E-14</c:v>
                      </c:pt>
                      <c:pt idx="128">
                        <c:v>4.9999999119999999E-15</c:v>
                      </c:pt>
                      <c:pt idx="129">
                        <c:v>4.9999999119999999E-15</c:v>
                      </c:pt>
                      <c:pt idx="130">
                        <c:v>4.2354493389999998E-14</c:v>
                      </c:pt>
                      <c:pt idx="131">
                        <c:v>1.6289412580000001E-13</c:v>
                      </c:pt>
                      <c:pt idx="132">
                        <c:v>4.9999999119999999E-15</c:v>
                      </c:pt>
                      <c:pt idx="133">
                        <c:v>4.8431771830000001E-13</c:v>
                      </c:pt>
                      <c:pt idx="134">
                        <c:v>4.9999999119999999E-15</c:v>
                      </c:pt>
                      <c:pt idx="135">
                        <c:v>7.9556896009999999E-13</c:v>
                      </c:pt>
                      <c:pt idx="136">
                        <c:v>4.9999999119999999E-15</c:v>
                      </c:pt>
                      <c:pt idx="137">
                        <c:v>5.4839249460000005E-13</c:v>
                      </c:pt>
                      <c:pt idx="138">
                        <c:v>4.9999999119999999E-15</c:v>
                      </c:pt>
                      <c:pt idx="139">
                        <c:v>2.4350085750000002E-13</c:v>
                      </c:pt>
                      <c:pt idx="140">
                        <c:v>4.2996763919999998E-13</c:v>
                      </c:pt>
                      <c:pt idx="141">
                        <c:v>2.1028259699999999E-13</c:v>
                      </c:pt>
                      <c:pt idx="142">
                        <c:v>4.9365649370000004E-13</c:v>
                      </c:pt>
                      <c:pt idx="143">
                        <c:v>2.3548957920000001E-13</c:v>
                      </c:pt>
                      <c:pt idx="144">
                        <c:v>2.185408565E-13</c:v>
                      </c:pt>
                      <c:pt idx="145">
                        <c:v>4.9999999119999999E-15</c:v>
                      </c:pt>
                      <c:pt idx="146">
                        <c:v>7.5657768900000002E-13</c:v>
                      </c:pt>
                      <c:pt idx="147">
                        <c:v>6.1490618369999999E-13</c:v>
                      </c:pt>
                      <c:pt idx="148">
                        <c:v>5.461066712E-14</c:v>
                      </c:pt>
                      <c:pt idx="149">
                        <c:v>7.7131904380000004E-13</c:v>
                      </c:pt>
                      <c:pt idx="150">
                        <c:v>8.7812108929999998E-15</c:v>
                      </c:pt>
                      <c:pt idx="151">
                        <c:v>4.9999999119999999E-15</c:v>
                      </c:pt>
                      <c:pt idx="152">
                        <c:v>4.9999999119999999E-15</c:v>
                      </c:pt>
                      <c:pt idx="153">
                        <c:v>5.8392472709999996E-14</c:v>
                      </c:pt>
                      <c:pt idx="154">
                        <c:v>6.7052206890000003E-13</c:v>
                      </c:pt>
                      <c:pt idx="155">
                        <c:v>5.1478829880000004E-13</c:v>
                      </c:pt>
                      <c:pt idx="156">
                        <c:v>9.7720432009999994E-13</c:v>
                      </c:pt>
                      <c:pt idx="157">
                        <c:v>7.5671657529999996E-13</c:v>
                      </c:pt>
                      <c:pt idx="158">
                        <c:v>4.9999999119999999E-15</c:v>
                      </c:pt>
                      <c:pt idx="159">
                        <c:v>3.3713553869999998E-13</c:v>
                      </c:pt>
                      <c:pt idx="160">
                        <c:v>5.7852214770000004E-14</c:v>
                      </c:pt>
                      <c:pt idx="161">
                        <c:v>4.9999999119999999E-15</c:v>
                      </c:pt>
                      <c:pt idx="162">
                        <c:v>8.9002047919999997E-14</c:v>
                      </c:pt>
                      <c:pt idx="163">
                        <c:v>1.3327244849999999E-13</c:v>
                      </c:pt>
                      <c:pt idx="164">
                        <c:v>3.2171498540000002E-13</c:v>
                      </c:pt>
                      <c:pt idx="165">
                        <c:v>8.0851842689999999E-14</c:v>
                      </c:pt>
                      <c:pt idx="166">
                        <c:v>4.9999999119999999E-15</c:v>
                      </c:pt>
                      <c:pt idx="167">
                        <c:v>4.9999999119999999E-15</c:v>
                      </c:pt>
                      <c:pt idx="168">
                        <c:v>4.4230092680000002E-13</c:v>
                      </c:pt>
                      <c:pt idx="169">
                        <c:v>5.3034784680000003E-13</c:v>
                      </c:pt>
                      <c:pt idx="170">
                        <c:v>2.5171282160000002E-13</c:v>
                      </c:pt>
                      <c:pt idx="171">
                        <c:v>1.6175049579999999E-14</c:v>
                      </c:pt>
                      <c:pt idx="172">
                        <c:v>4.9999999119999999E-15</c:v>
                      </c:pt>
                      <c:pt idx="173">
                        <c:v>4.9999999119999999E-15</c:v>
                      </c:pt>
                      <c:pt idx="174">
                        <c:v>1.5272178869999999E-13</c:v>
                      </c:pt>
                      <c:pt idx="175">
                        <c:v>2.6662396249999999E-13</c:v>
                      </c:pt>
                      <c:pt idx="176">
                        <c:v>4.9999999119999999E-15</c:v>
                      </c:pt>
                      <c:pt idx="177">
                        <c:v>4.8220298199999999E-13</c:v>
                      </c:pt>
                      <c:pt idx="178">
                        <c:v>4.9999999119999999E-15</c:v>
                      </c:pt>
                      <c:pt idx="179">
                        <c:v>6.2745422460000005E-14</c:v>
                      </c:pt>
                      <c:pt idx="180">
                        <c:v>6.4540766389999999E-13</c:v>
                      </c:pt>
                      <c:pt idx="181">
                        <c:v>4.9999999119999999E-15</c:v>
                      </c:pt>
                      <c:pt idx="182">
                        <c:v>4.9999999119999999E-15</c:v>
                      </c:pt>
                      <c:pt idx="183">
                        <c:v>3.2737877620000001E-14</c:v>
                      </c:pt>
                      <c:pt idx="184">
                        <c:v>7.0602337449999997E-14</c:v>
                      </c:pt>
                      <c:pt idx="185">
                        <c:v>4.9999999119999999E-15</c:v>
                      </c:pt>
                      <c:pt idx="186">
                        <c:v>3.8430792840000001E-13</c:v>
                      </c:pt>
                      <c:pt idx="187">
                        <c:v>4.9999999119999999E-15</c:v>
                      </c:pt>
                      <c:pt idx="188">
                        <c:v>4.9999999119999999E-15</c:v>
                      </c:pt>
                      <c:pt idx="189">
                        <c:v>3.0813134160000001E-13</c:v>
                      </c:pt>
                      <c:pt idx="190">
                        <c:v>1.0268310720000001E-12</c:v>
                      </c:pt>
                      <c:pt idx="191">
                        <c:v>4.9999999119999999E-15</c:v>
                      </c:pt>
                      <c:pt idx="192">
                        <c:v>4.9999999119999999E-15</c:v>
                      </c:pt>
                      <c:pt idx="193">
                        <c:v>4.9999999119999999E-15</c:v>
                      </c:pt>
                      <c:pt idx="194">
                        <c:v>4.9999999119999999E-15</c:v>
                      </c:pt>
                      <c:pt idx="195">
                        <c:v>3.865307054E-13</c:v>
                      </c:pt>
                      <c:pt idx="196">
                        <c:v>3.9843183009999998E-13</c:v>
                      </c:pt>
                      <c:pt idx="197">
                        <c:v>4.9999999119999999E-15</c:v>
                      </c:pt>
                      <c:pt idx="198">
                        <c:v>3.202640518E-13</c:v>
                      </c:pt>
                      <c:pt idx="199">
                        <c:v>1.776325506E-12</c:v>
                      </c:pt>
                      <c:pt idx="200">
                        <c:v>1.8916618760000001E-13</c:v>
                      </c:pt>
                      <c:pt idx="201">
                        <c:v>6.8888945649999996E-14</c:v>
                      </c:pt>
                      <c:pt idx="202">
                        <c:v>4.014715264E-14</c:v>
                      </c:pt>
                      <c:pt idx="203">
                        <c:v>2.4294514969999998E-13</c:v>
                      </c:pt>
                      <c:pt idx="204">
                        <c:v>1.1783647249999999E-13</c:v>
                      </c:pt>
                      <c:pt idx="205">
                        <c:v>4.9999999119999999E-15</c:v>
                      </c:pt>
                      <c:pt idx="206">
                        <c:v>1.093621314E-13</c:v>
                      </c:pt>
                      <c:pt idx="207">
                        <c:v>4.9999999119999999E-15</c:v>
                      </c:pt>
                      <c:pt idx="208">
                        <c:v>5.0707035140000004E-13</c:v>
                      </c:pt>
                      <c:pt idx="209">
                        <c:v>4.9999999119999999E-15</c:v>
                      </c:pt>
                      <c:pt idx="210">
                        <c:v>4.9999999119999999E-15</c:v>
                      </c:pt>
                      <c:pt idx="211">
                        <c:v>4.9999999119999999E-15</c:v>
                      </c:pt>
                      <c:pt idx="212">
                        <c:v>4.9999999119999999E-15</c:v>
                      </c:pt>
                      <c:pt idx="213">
                        <c:v>4.4497137089999999E-13</c:v>
                      </c:pt>
                      <c:pt idx="214">
                        <c:v>4.9999999119999999E-15</c:v>
                      </c:pt>
                      <c:pt idx="215">
                        <c:v>4.9999999119999999E-15</c:v>
                      </c:pt>
                      <c:pt idx="216">
                        <c:v>4.9999999119999999E-15</c:v>
                      </c:pt>
                      <c:pt idx="217">
                        <c:v>3.2177673070000002E-13</c:v>
                      </c:pt>
                      <c:pt idx="218">
                        <c:v>3.9603926689999999E-13</c:v>
                      </c:pt>
                      <c:pt idx="219">
                        <c:v>4.3188163550000002E-13</c:v>
                      </c:pt>
                      <c:pt idx="220">
                        <c:v>2.798371886E-13</c:v>
                      </c:pt>
                      <c:pt idx="221">
                        <c:v>2.7852514129999998E-13</c:v>
                      </c:pt>
                      <c:pt idx="222">
                        <c:v>3.0720516190000001E-13</c:v>
                      </c:pt>
                      <c:pt idx="223">
                        <c:v>8.3310924350000005E-13</c:v>
                      </c:pt>
                      <c:pt idx="224">
                        <c:v>6.7893466460000002E-13</c:v>
                      </c:pt>
                      <c:pt idx="225">
                        <c:v>4.9999999119999999E-15</c:v>
                      </c:pt>
                      <c:pt idx="226">
                        <c:v>8.5621559760000002E-14</c:v>
                      </c:pt>
                      <c:pt idx="227">
                        <c:v>4.9999999119999999E-15</c:v>
                      </c:pt>
                      <c:pt idx="228">
                        <c:v>4.9999999119999999E-15</c:v>
                      </c:pt>
                      <c:pt idx="229">
                        <c:v>4.9717445870000002E-14</c:v>
                      </c:pt>
                      <c:pt idx="230">
                        <c:v>4.9999999119999999E-15</c:v>
                      </c:pt>
                      <c:pt idx="231">
                        <c:v>7.6637819899999994E-14</c:v>
                      </c:pt>
                      <c:pt idx="232">
                        <c:v>1.132829941E-12</c:v>
                      </c:pt>
                      <c:pt idx="233">
                        <c:v>1.236868572E-12</c:v>
                      </c:pt>
                      <c:pt idx="234">
                        <c:v>6.0527413159999996E-13</c:v>
                      </c:pt>
                      <c:pt idx="235">
                        <c:v>2.7456435559999998E-12</c:v>
                      </c:pt>
                      <c:pt idx="236">
                        <c:v>4.6811161720000001E-12</c:v>
                      </c:pt>
                      <c:pt idx="237">
                        <c:v>3.1304782980000001E-12</c:v>
                      </c:pt>
                      <c:pt idx="238">
                        <c:v>3.2010824110000002E-12</c:v>
                      </c:pt>
                      <c:pt idx="239">
                        <c:v>7.0190814970000002E-12</c:v>
                      </c:pt>
                      <c:pt idx="240">
                        <c:v>4.7108918329999999E-12</c:v>
                      </c:pt>
                      <c:pt idx="241">
                        <c:v>4.5937789160000003E-12</c:v>
                      </c:pt>
                      <c:pt idx="242">
                        <c:v>4.4448993100000003E-12</c:v>
                      </c:pt>
                      <c:pt idx="243">
                        <c:v>5.5948028330000001E-12</c:v>
                      </c:pt>
                      <c:pt idx="244">
                        <c:v>5.866754131E-12</c:v>
                      </c:pt>
                      <c:pt idx="245">
                        <c:v>5.7359958799999997E-12</c:v>
                      </c:pt>
                      <c:pt idx="246">
                        <c:v>3.425629789E-12</c:v>
                      </c:pt>
                      <c:pt idx="247">
                        <c:v>5.1741414969999998E-12</c:v>
                      </c:pt>
                      <c:pt idx="248">
                        <c:v>3.4767832060000002E-13</c:v>
                      </c:pt>
                      <c:pt idx="249">
                        <c:v>4.9999999119999999E-15</c:v>
                      </c:pt>
                      <c:pt idx="250">
                        <c:v>4.9999999119999999E-15</c:v>
                      </c:pt>
                      <c:pt idx="251">
                        <c:v>4.9999999119999999E-15</c:v>
                      </c:pt>
                      <c:pt idx="252">
                        <c:v>4.8678747659999999E-13</c:v>
                      </c:pt>
                      <c:pt idx="253">
                        <c:v>6.3383066160000004E-13</c:v>
                      </c:pt>
                      <c:pt idx="254">
                        <c:v>1.2873905499999999E-12</c:v>
                      </c:pt>
                      <c:pt idx="255">
                        <c:v>6.1524575580000002E-13</c:v>
                      </c:pt>
                      <c:pt idx="256">
                        <c:v>2.5292929640000001E-12</c:v>
                      </c:pt>
                      <c:pt idx="257">
                        <c:v>6.1934576390000004E-12</c:v>
                      </c:pt>
                      <c:pt idx="258">
                        <c:v>2.4999026290000001E-12</c:v>
                      </c:pt>
                      <c:pt idx="259">
                        <c:v>3.514695479E-12</c:v>
                      </c:pt>
                      <c:pt idx="260">
                        <c:v>4.4018638560000004E-12</c:v>
                      </c:pt>
                      <c:pt idx="261">
                        <c:v>3.417942795E-12</c:v>
                      </c:pt>
                      <c:pt idx="262">
                        <c:v>2.7450105989999998E-12</c:v>
                      </c:pt>
                      <c:pt idx="263">
                        <c:v>3.0412428220000002E-12</c:v>
                      </c:pt>
                      <c:pt idx="264">
                        <c:v>3.5319373289999999E-12</c:v>
                      </c:pt>
                      <c:pt idx="265">
                        <c:v>3.2303953349999999E-12</c:v>
                      </c:pt>
                      <c:pt idx="266">
                        <c:v>2.889784766E-12</c:v>
                      </c:pt>
                      <c:pt idx="267">
                        <c:v>2.9168442830000001E-12</c:v>
                      </c:pt>
                      <c:pt idx="268">
                        <c:v>1.022709586E-12</c:v>
                      </c:pt>
                      <c:pt idx="269">
                        <c:v>2.815338295E-14</c:v>
                      </c:pt>
                      <c:pt idx="270">
                        <c:v>4.9999999119999999E-15</c:v>
                      </c:pt>
                      <c:pt idx="271">
                        <c:v>8.6810129939999997E-14</c:v>
                      </c:pt>
                      <c:pt idx="272">
                        <c:v>4.9999999119999999E-15</c:v>
                      </c:pt>
                      <c:pt idx="273">
                        <c:v>3.4638172319999998E-13</c:v>
                      </c:pt>
                      <c:pt idx="274">
                        <c:v>1.054876808E-13</c:v>
                      </c:pt>
                      <c:pt idx="275">
                        <c:v>2.231656266E-12</c:v>
                      </c:pt>
                      <c:pt idx="276">
                        <c:v>2.1217519930000001E-12</c:v>
                      </c:pt>
                      <c:pt idx="277">
                        <c:v>5.6410648720000003E-12</c:v>
                      </c:pt>
                      <c:pt idx="278">
                        <c:v>6.1791015009999998E-12</c:v>
                      </c:pt>
                      <c:pt idx="279">
                        <c:v>4.5577517450000004E-12</c:v>
                      </c:pt>
                      <c:pt idx="280">
                        <c:v>4.3996100170000003E-12</c:v>
                      </c:pt>
                      <c:pt idx="281">
                        <c:v>1.034502865E-11</c:v>
                      </c:pt>
                      <c:pt idx="282">
                        <c:v>8.2814831379999997E-12</c:v>
                      </c:pt>
                      <c:pt idx="283">
                        <c:v>7.8109177109999995E-12</c:v>
                      </c:pt>
                      <c:pt idx="284">
                        <c:v>2.5417190049999999E-12</c:v>
                      </c:pt>
                      <c:pt idx="285">
                        <c:v>6.255601939E-12</c:v>
                      </c:pt>
                      <c:pt idx="286">
                        <c:v>5.8849999529999999E-12</c:v>
                      </c:pt>
                      <c:pt idx="287">
                        <c:v>4.8435487389999999E-12</c:v>
                      </c:pt>
                      <c:pt idx="288">
                        <c:v>1.696830068E-12</c:v>
                      </c:pt>
                      <c:pt idx="289">
                        <c:v>1.3673013189999999E-13</c:v>
                      </c:pt>
                      <c:pt idx="290">
                        <c:v>7.8866909749999997E-13</c:v>
                      </c:pt>
                      <c:pt idx="291">
                        <c:v>1.652558434E-13</c:v>
                      </c:pt>
                      <c:pt idx="292">
                        <c:v>2.3749627480000002E-13</c:v>
                      </c:pt>
                      <c:pt idx="293">
                        <c:v>1.724644326E-13</c:v>
                      </c:pt>
                      <c:pt idx="294">
                        <c:v>5.2802792519999997E-12</c:v>
                      </c:pt>
                      <c:pt idx="295">
                        <c:v>1.1109479660000001E-11</c:v>
                      </c:pt>
                      <c:pt idx="296">
                        <c:v>1.4103352170000001E-11</c:v>
                      </c:pt>
                      <c:pt idx="297">
                        <c:v>1.9281016020000001E-11</c:v>
                      </c:pt>
                      <c:pt idx="298">
                        <c:v>2.072197969E-11</c:v>
                      </c:pt>
                      <c:pt idx="299">
                        <c:v>2.2694143440000001E-11</c:v>
                      </c:pt>
                      <c:pt idx="300">
                        <c:v>2.3243202499999999E-11</c:v>
                      </c:pt>
                      <c:pt idx="301">
                        <c:v>2.701424327E-11</c:v>
                      </c:pt>
                      <c:pt idx="302">
                        <c:v>2.4897521539999999E-11</c:v>
                      </c:pt>
                      <c:pt idx="303">
                        <c:v>2.526077958E-11</c:v>
                      </c:pt>
                      <c:pt idx="304">
                        <c:v>2.1824618499999999E-11</c:v>
                      </c:pt>
                      <c:pt idx="305">
                        <c:v>2.079258467E-11</c:v>
                      </c:pt>
                      <c:pt idx="306">
                        <c:v>1.217612209E-11</c:v>
                      </c:pt>
                      <c:pt idx="307">
                        <c:v>1.219098694E-11</c:v>
                      </c:pt>
                      <c:pt idx="308">
                        <c:v>9.7426849570000005E-12</c:v>
                      </c:pt>
                      <c:pt idx="309">
                        <c:v>4.9999999119999999E-15</c:v>
                      </c:pt>
                      <c:pt idx="310">
                        <c:v>6.5615107750000002E-13</c:v>
                      </c:pt>
                      <c:pt idx="311">
                        <c:v>4.9999999119999999E-15</c:v>
                      </c:pt>
                      <c:pt idx="312">
                        <c:v>1.022771277E-12</c:v>
                      </c:pt>
                      <c:pt idx="313">
                        <c:v>2.1403523480000001E-12</c:v>
                      </c:pt>
                      <c:pt idx="314">
                        <c:v>5.6249805160000003E-12</c:v>
                      </c:pt>
                      <c:pt idx="315">
                        <c:v>1.3345969289999999E-11</c:v>
                      </c:pt>
                      <c:pt idx="316">
                        <c:v>1.829871497E-11</c:v>
                      </c:pt>
                      <c:pt idx="317">
                        <c:v>2.235922905E-11</c:v>
                      </c:pt>
                      <c:pt idx="318">
                        <c:v>2.8849551220000001E-11</c:v>
                      </c:pt>
                      <c:pt idx="319">
                        <c:v>2.6596239100000001E-11</c:v>
                      </c:pt>
                      <c:pt idx="320">
                        <c:v>2.544003549E-11</c:v>
                      </c:pt>
                      <c:pt idx="321">
                        <c:v>2.8892216739999999E-11</c:v>
                      </c:pt>
                      <c:pt idx="322">
                        <c:v>3.0693593500000003E-11</c:v>
                      </c:pt>
                      <c:pt idx="323">
                        <c:v>2.562526927E-11</c:v>
                      </c:pt>
                      <c:pt idx="324">
                        <c:v>2.343730938E-11</c:v>
                      </c:pt>
                      <c:pt idx="325">
                        <c:v>2.4420814329999999E-11</c:v>
                      </c:pt>
                      <c:pt idx="326">
                        <c:v>2.1256251969999998E-11</c:v>
                      </c:pt>
                      <c:pt idx="327">
                        <c:v>1.7900451949999998E-11</c:v>
                      </c:pt>
                      <c:pt idx="328">
                        <c:v>5.728123705E-12</c:v>
                      </c:pt>
                      <c:pt idx="329">
                        <c:v>4.9999999119999999E-15</c:v>
                      </c:pt>
                      <c:pt idx="330">
                        <c:v>4.9999999119999999E-15</c:v>
                      </c:pt>
                      <c:pt idx="331">
                        <c:v>4.9999999119999999E-15</c:v>
                      </c:pt>
                      <c:pt idx="332">
                        <c:v>8.3079392970000003E-13</c:v>
                      </c:pt>
                      <c:pt idx="333">
                        <c:v>3.345995573E-12</c:v>
                      </c:pt>
                      <c:pt idx="334">
                        <c:v>2.6067199610000001E-12</c:v>
                      </c:pt>
                      <c:pt idx="335">
                        <c:v>7.9381258509999994E-12</c:v>
                      </c:pt>
                      <c:pt idx="336">
                        <c:v>9.5334963879999992E-12</c:v>
                      </c:pt>
                      <c:pt idx="337">
                        <c:v>1.278061164E-11</c:v>
                      </c:pt>
                      <c:pt idx="338">
                        <c:v>1.154610262E-11</c:v>
                      </c:pt>
                      <c:pt idx="339">
                        <c:v>1.5611094009999999E-11</c:v>
                      </c:pt>
                      <c:pt idx="340">
                        <c:v>1.28865486E-11</c:v>
                      </c:pt>
                      <c:pt idx="341">
                        <c:v>1.4385861429999999E-11</c:v>
                      </c:pt>
                      <c:pt idx="342">
                        <c:v>1.0872985669999999E-11</c:v>
                      </c:pt>
                      <c:pt idx="343">
                        <c:v>1.387556302E-11</c:v>
                      </c:pt>
                      <c:pt idx="344">
                        <c:v>7.7249396119999998E-12</c:v>
                      </c:pt>
                      <c:pt idx="345">
                        <c:v>1.1802710719999999E-11</c:v>
                      </c:pt>
                      <c:pt idx="346">
                        <c:v>6.709760351E-12</c:v>
                      </c:pt>
                      <c:pt idx="347">
                        <c:v>9.1161384000000003E-12</c:v>
                      </c:pt>
                      <c:pt idx="348">
                        <c:v>6.4576268589999995E-13</c:v>
                      </c:pt>
                      <c:pt idx="349">
                        <c:v>9.1754414399999991E-13</c:v>
                      </c:pt>
                      <c:pt idx="350">
                        <c:v>4.9999999119999999E-15</c:v>
                      </c:pt>
                      <c:pt idx="351">
                        <c:v>2.800841698E-13</c:v>
                      </c:pt>
                      <c:pt idx="352">
                        <c:v>2.773752582E-12</c:v>
                      </c:pt>
                      <c:pt idx="353">
                        <c:v>1.9025917990000001E-12</c:v>
                      </c:pt>
                      <c:pt idx="354">
                        <c:v>9.9404512400000008E-12</c:v>
                      </c:pt>
                      <c:pt idx="355">
                        <c:v>1.8736016209999999E-11</c:v>
                      </c:pt>
                      <c:pt idx="356">
                        <c:v>2.3454722540000001E-11</c:v>
                      </c:pt>
                      <c:pt idx="357">
                        <c:v>3.0940205259999999E-11</c:v>
                      </c:pt>
                      <c:pt idx="358">
                        <c:v>2.514317227E-11</c:v>
                      </c:pt>
                      <c:pt idx="359">
                        <c:v>3.8111337000000001E-11</c:v>
                      </c:pt>
                      <c:pt idx="360">
                        <c:v>3.3529522909999998E-11</c:v>
                      </c:pt>
                      <c:pt idx="361">
                        <c:v>4.011801655E-11</c:v>
                      </c:pt>
                      <c:pt idx="362">
                        <c:v>4.22894289E-11</c:v>
                      </c:pt>
                      <c:pt idx="363">
                        <c:v>4.7114555310000002E-11</c:v>
                      </c:pt>
                      <c:pt idx="364">
                        <c:v>3.7382211909999998E-11</c:v>
                      </c:pt>
                      <c:pt idx="365">
                        <c:v>3.7267123419999997E-11</c:v>
                      </c:pt>
                      <c:pt idx="366">
                        <c:v>2.71040048E-11</c:v>
                      </c:pt>
                      <c:pt idx="367">
                        <c:v>1.7288274979999999E-11</c:v>
                      </c:pt>
                      <c:pt idx="368">
                        <c:v>2.5879803940000001E-12</c:v>
                      </c:pt>
                      <c:pt idx="369">
                        <c:v>4.9999999119999999E-15</c:v>
                      </c:pt>
                      <c:pt idx="370">
                        <c:v>4.9999999119999999E-15</c:v>
                      </c:pt>
                      <c:pt idx="371">
                        <c:v>4.9999999119999999E-15</c:v>
                      </c:pt>
                      <c:pt idx="372">
                        <c:v>3.2296534149999999E-13</c:v>
                      </c:pt>
                      <c:pt idx="373">
                        <c:v>1.003783509E-13</c:v>
                      </c:pt>
                      <c:pt idx="374">
                        <c:v>2.6591391850000002E-13</c:v>
                      </c:pt>
                      <c:pt idx="375">
                        <c:v>6.7481328680000003E-13</c:v>
                      </c:pt>
                      <c:pt idx="376">
                        <c:v>4.9999999119999999E-15</c:v>
                      </c:pt>
                      <c:pt idx="377">
                        <c:v>4.9999999119999999E-15</c:v>
                      </c:pt>
                      <c:pt idx="378">
                        <c:v>2.934980275E-13</c:v>
                      </c:pt>
                      <c:pt idx="379">
                        <c:v>5.9314136719999997E-13</c:v>
                      </c:pt>
                      <c:pt idx="380">
                        <c:v>1.078726843E-12</c:v>
                      </c:pt>
                      <c:pt idx="381">
                        <c:v>4.9999999119999999E-15</c:v>
                      </c:pt>
                      <c:pt idx="382">
                        <c:v>4.9999999119999999E-15</c:v>
                      </c:pt>
                      <c:pt idx="383">
                        <c:v>4.9999999119999999E-15</c:v>
                      </c:pt>
                      <c:pt idx="384">
                        <c:v>6.1989069480000006E-14</c:v>
                      </c:pt>
                      <c:pt idx="385">
                        <c:v>4.9999999119999999E-15</c:v>
                      </c:pt>
                      <c:pt idx="386">
                        <c:v>2.4166400220000002E-13</c:v>
                      </c:pt>
                      <c:pt idx="387">
                        <c:v>4.9024510579999997E-13</c:v>
                      </c:pt>
                      <c:pt idx="388">
                        <c:v>3.3111550609999999E-13</c:v>
                      </c:pt>
                      <c:pt idx="389">
                        <c:v>4.9999999119999999E-15</c:v>
                      </c:pt>
                      <c:pt idx="390">
                        <c:v>4.9999999119999999E-15</c:v>
                      </c:pt>
                      <c:pt idx="391">
                        <c:v>4.9999999119999999E-15</c:v>
                      </c:pt>
                      <c:pt idx="392">
                        <c:v>4.9999999119999999E-15</c:v>
                      </c:pt>
                      <c:pt idx="393">
                        <c:v>1.7805224800000001E-13</c:v>
                      </c:pt>
                      <c:pt idx="394">
                        <c:v>4.9999999119999999E-15</c:v>
                      </c:pt>
                      <c:pt idx="395">
                        <c:v>2.378792042E-12</c:v>
                      </c:pt>
                      <c:pt idx="396">
                        <c:v>4.9999999119999999E-15</c:v>
                      </c:pt>
                      <c:pt idx="397">
                        <c:v>3.5209302920000001E-13</c:v>
                      </c:pt>
                      <c:pt idx="398">
                        <c:v>5.9940843520000005E-13</c:v>
                      </c:pt>
                      <c:pt idx="399">
                        <c:v>2.0358213269999999E-14</c:v>
                      </c:pt>
                      <c:pt idx="400">
                        <c:v>7.9737502409999996E-13</c:v>
                      </c:pt>
                      <c:pt idx="401">
                        <c:v>4.9999999119999999E-15</c:v>
                      </c:pt>
                      <c:pt idx="402">
                        <c:v>4.9999999119999999E-15</c:v>
                      </c:pt>
                      <c:pt idx="403">
                        <c:v>4.9800945699999998E-13</c:v>
                      </c:pt>
                      <c:pt idx="404">
                        <c:v>2.9027187549999999E-13</c:v>
                      </c:pt>
                      <c:pt idx="405">
                        <c:v>5.6950890400000001E-13</c:v>
                      </c:pt>
                      <c:pt idx="406">
                        <c:v>3.4190526929999998E-13</c:v>
                      </c:pt>
                      <c:pt idx="407">
                        <c:v>4.0179692259999998E-13</c:v>
                      </c:pt>
                      <c:pt idx="408">
                        <c:v>5.4934957409999996E-13</c:v>
                      </c:pt>
                      <c:pt idx="409">
                        <c:v>4.9999999119999999E-15</c:v>
                      </c:pt>
                      <c:pt idx="410">
                        <c:v>4.9999999119999999E-15</c:v>
                      </c:pt>
                      <c:pt idx="411">
                        <c:v>3.5164536209999998E-13</c:v>
                      </c:pt>
                      <c:pt idx="412">
                        <c:v>4.9999999119999999E-15</c:v>
                      </c:pt>
                      <c:pt idx="413">
                        <c:v>6.2691534909999999E-13</c:v>
                      </c:pt>
                      <c:pt idx="414">
                        <c:v>4.9999999119999999E-15</c:v>
                      </c:pt>
                      <c:pt idx="415">
                        <c:v>8.5647932969999997E-13</c:v>
                      </c:pt>
                      <c:pt idx="416">
                        <c:v>2.727366401E-13</c:v>
                      </c:pt>
                      <c:pt idx="417">
                        <c:v>4.6722865919999997E-14</c:v>
                      </c:pt>
                      <c:pt idx="418">
                        <c:v>4.9999999119999999E-15</c:v>
                      </c:pt>
                      <c:pt idx="419">
                        <c:v>4.9999999119999999E-15</c:v>
                      </c:pt>
                      <c:pt idx="420">
                        <c:v>7.5934072400000002E-13</c:v>
                      </c:pt>
                      <c:pt idx="421">
                        <c:v>6.1203505370000004E-13</c:v>
                      </c:pt>
                      <c:pt idx="422">
                        <c:v>4.9999999119999999E-15</c:v>
                      </c:pt>
                      <c:pt idx="423">
                        <c:v>8.4599834729999997E-13</c:v>
                      </c:pt>
                      <c:pt idx="424">
                        <c:v>4.9999999119999999E-15</c:v>
                      </c:pt>
                      <c:pt idx="425">
                        <c:v>5.0685426990000001E-13</c:v>
                      </c:pt>
                      <c:pt idx="426">
                        <c:v>6.48957884E-13</c:v>
                      </c:pt>
                      <c:pt idx="427">
                        <c:v>4.9999999119999999E-15</c:v>
                      </c:pt>
                      <c:pt idx="428">
                        <c:v>4.9999999119999999E-15</c:v>
                      </c:pt>
                      <c:pt idx="429">
                        <c:v>7.5572753889999995E-14</c:v>
                      </c:pt>
                      <c:pt idx="430">
                        <c:v>1.0681517790000001E-13</c:v>
                      </c:pt>
                      <c:pt idx="431">
                        <c:v>1.5758282269999999E-14</c:v>
                      </c:pt>
                      <c:pt idx="432">
                        <c:v>2.7976009099999999E-12</c:v>
                      </c:pt>
                      <c:pt idx="433">
                        <c:v>4.9999999119999999E-15</c:v>
                      </c:pt>
                      <c:pt idx="434">
                        <c:v>4.9999999119999999E-15</c:v>
                      </c:pt>
                      <c:pt idx="435">
                        <c:v>4.9999999119999999E-15</c:v>
                      </c:pt>
                      <c:pt idx="436">
                        <c:v>4.9999999119999999E-15</c:v>
                      </c:pt>
                      <c:pt idx="437">
                        <c:v>5.7234788740000005E-14</c:v>
                      </c:pt>
                      <c:pt idx="438">
                        <c:v>6.9484918039999997E-13</c:v>
                      </c:pt>
                      <c:pt idx="439">
                        <c:v>4.9999999119999999E-15</c:v>
                      </c:pt>
                      <c:pt idx="440">
                        <c:v>7.3765321109999999E-15</c:v>
                      </c:pt>
                      <c:pt idx="441">
                        <c:v>5.0578914970000003E-13</c:v>
                      </c:pt>
                      <c:pt idx="442">
                        <c:v>1.9689961199999999E-13</c:v>
                      </c:pt>
                      <c:pt idx="443">
                        <c:v>4.9999999119999999E-15</c:v>
                      </c:pt>
                      <c:pt idx="444">
                        <c:v>5.7157593549999999E-14</c:v>
                      </c:pt>
                      <c:pt idx="445">
                        <c:v>4.570731814E-13</c:v>
                      </c:pt>
                      <c:pt idx="446">
                        <c:v>7.9322399339999994E-15</c:v>
                      </c:pt>
                      <c:pt idx="447">
                        <c:v>1.548828475E-13</c:v>
                      </c:pt>
                      <c:pt idx="448">
                        <c:v>4.9999999119999999E-15</c:v>
                      </c:pt>
                      <c:pt idx="449">
                        <c:v>6.6414696009999999E-13</c:v>
                      </c:pt>
                      <c:pt idx="450">
                        <c:v>4.9966107639999998E-13</c:v>
                      </c:pt>
                      <c:pt idx="451">
                        <c:v>4.9999999119999999E-15</c:v>
                      </c:pt>
                      <c:pt idx="452">
                        <c:v>7.2369904119999997E-13</c:v>
                      </c:pt>
                      <c:pt idx="453">
                        <c:v>4.9802485270000002E-13</c:v>
                      </c:pt>
                      <c:pt idx="454">
                        <c:v>3.7851948139999999E-13</c:v>
                      </c:pt>
                      <c:pt idx="455">
                        <c:v>3.1035411869999999E-13</c:v>
                      </c:pt>
                      <c:pt idx="456">
                        <c:v>4.9999999119999999E-15</c:v>
                      </c:pt>
                      <c:pt idx="457">
                        <c:v>3.62109702E-14</c:v>
                      </c:pt>
                      <c:pt idx="458">
                        <c:v>9.8201896380000003E-14</c:v>
                      </c:pt>
                      <c:pt idx="459">
                        <c:v>4.9999999119999999E-15</c:v>
                      </c:pt>
                      <c:pt idx="460">
                        <c:v>1.1860828889999999E-13</c:v>
                      </c:pt>
                      <c:pt idx="461">
                        <c:v>3.614781543E-13</c:v>
                      </c:pt>
                      <c:pt idx="462">
                        <c:v>4.9999999119999999E-15</c:v>
                      </c:pt>
                      <c:pt idx="463">
                        <c:v>7.1737028210000004E-13</c:v>
                      </c:pt>
                      <c:pt idx="464">
                        <c:v>4.9999999119999999E-15</c:v>
                      </c:pt>
                      <c:pt idx="465">
                        <c:v>4.0105597879999999E-13</c:v>
                      </c:pt>
                      <c:pt idx="466">
                        <c:v>4.9999999119999999E-15</c:v>
                      </c:pt>
                      <c:pt idx="467">
                        <c:v>1.3870592770000001E-13</c:v>
                      </c:pt>
                      <c:pt idx="468">
                        <c:v>1.0125835720000001E-12</c:v>
                      </c:pt>
                      <c:pt idx="469">
                        <c:v>4.9999999119999999E-15</c:v>
                      </c:pt>
                      <c:pt idx="470">
                        <c:v>4.0934513810000002E-13</c:v>
                      </c:pt>
                      <c:pt idx="471">
                        <c:v>7.7162641509999996E-14</c:v>
                      </c:pt>
                      <c:pt idx="472">
                        <c:v>1.508386108E-13</c:v>
                      </c:pt>
                      <c:pt idx="473">
                        <c:v>7.0536100830000005E-13</c:v>
                      </c:pt>
                      <c:pt idx="474">
                        <c:v>4.7115078770000001E-13</c:v>
                      </c:pt>
                      <c:pt idx="475">
                        <c:v>4.4285663460000001E-13</c:v>
                      </c:pt>
                      <c:pt idx="476">
                        <c:v>5.9726279909999995E-13</c:v>
                      </c:pt>
                      <c:pt idx="477">
                        <c:v>5.7863165210000001E-13</c:v>
                      </c:pt>
                      <c:pt idx="478">
                        <c:v>2.3136814729999998E-13</c:v>
                      </c:pt>
                      <c:pt idx="479">
                        <c:v>6.83796986E-13</c:v>
                      </c:pt>
                      <c:pt idx="480">
                        <c:v>2.4152506169999998E-13</c:v>
                      </c:pt>
                      <c:pt idx="481">
                        <c:v>4.9999999119999999E-15</c:v>
                      </c:pt>
                      <c:pt idx="482">
                        <c:v>1.097634489E-13</c:v>
                      </c:pt>
                      <c:pt idx="483">
                        <c:v>7.6448087229999997E-13</c:v>
                      </c:pt>
                      <c:pt idx="484">
                        <c:v>4.9999999119999999E-15</c:v>
                      </c:pt>
                      <c:pt idx="485">
                        <c:v>6.7591060789999999E-15</c:v>
                      </c:pt>
                      <c:pt idx="486">
                        <c:v>4.892263352E-13</c:v>
                      </c:pt>
                      <c:pt idx="487">
                        <c:v>2.2841987629999999E-13</c:v>
                      </c:pt>
                      <c:pt idx="488">
                        <c:v>4.9999999119999999E-15</c:v>
                      </c:pt>
                      <c:pt idx="489">
                        <c:v>4.9999999119999999E-15</c:v>
                      </c:pt>
                      <c:pt idx="490">
                        <c:v>1.0526554669999999E-12</c:v>
                      </c:pt>
                      <c:pt idx="491">
                        <c:v>2.4143247080000001E-13</c:v>
                      </c:pt>
                      <c:pt idx="492">
                        <c:v>1.8205018929999999E-13</c:v>
                      </c:pt>
                      <c:pt idx="493">
                        <c:v>4.9999999119999999E-15</c:v>
                      </c:pt>
                      <c:pt idx="494">
                        <c:v>4.3371854500000002E-13</c:v>
                      </c:pt>
                      <c:pt idx="495">
                        <c:v>6.0408557499999997E-13</c:v>
                      </c:pt>
                      <c:pt idx="496">
                        <c:v>1.065836465E-13</c:v>
                      </c:pt>
                      <c:pt idx="497">
                        <c:v>1.682690662E-12</c:v>
                      </c:pt>
                      <c:pt idx="498">
                        <c:v>6.1788530020000001E-13</c:v>
                      </c:pt>
                      <c:pt idx="499">
                        <c:v>5.0765690479999996E-13</c:v>
                      </c:pt>
                      <c:pt idx="500">
                        <c:v>3.6871758899999999E-13</c:v>
                      </c:pt>
                      <c:pt idx="501">
                        <c:v>1.322723398E-12</c:v>
                      </c:pt>
                      <c:pt idx="502">
                        <c:v>1.652405318E-12</c:v>
                      </c:pt>
                      <c:pt idx="503">
                        <c:v>1.4405309630000001E-12</c:v>
                      </c:pt>
                      <c:pt idx="504">
                        <c:v>9.1371615140000002E-13</c:v>
                      </c:pt>
                      <c:pt idx="505">
                        <c:v>9.7399234400000006E-14</c:v>
                      </c:pt>
                      <c:pt idx="506">
                        <c:v>1.7985828480000001E-13</c:v>
                      </c:pt>
                      <c:pt idx="507">
                        <c:v>4.6881996979999996E-13</c:v>
                      </c:pt>
                      <c:pt idx="508">
                        <c:v>4.9999999119999999E-15</c:v>
                      </c:pt>
                      <c:pt idx="509">
                        <c:v>2.086759856E-14</c:v>
                      </c:pt>
                      <c:pt idx="510">
                        <c:v>1.2060891560000001E-12</c:v>
                      </c:pt>
                      <c:pt idx="511">
                        <c:v>4.6769174899999999E-14</c:v>
                      </c:pt>
                      <c:pt idx="512">
                        <c:v>6.3586820269999998E-13</c:v>
                      </c:pt>
                      <c:pt idx="513">
                        <c:v>2.7272119020000002E-13</c:v>
                      </c:pt>
                      <c:pt idx="514">
                        <c:v>2.075721973E-12</c:v>
                      </c:pt>
                      <c:pt idx="515">
                        <c:v>2.530682261E-12</c:v>
                      </c:pt>
                      <c:pt idx="516">
                        <c:v>4.2631558010000002E-12</c:v>
                      </c:pt>
                      <c:pt idx="517">
                        <c:v>3.585824779E-12</c:v>
                      </c:pt>
                      <c:pt idx="518">
                        <c:v>2.5184724100000001E-12</c:v>
                      </c:pt>
                      <c:pt idx="519">
                        <c:v>1.9141994849999998E-12</c:v>
                      </c:pt>
                      <c:pt idx="520">
                        <c:v>4.7068477589999999E-12</c:v>
                      </c:pt>
                      <c:pt idx="521">
                        <c:v>2.5662928809999998E-12</c:v>
                      </c:pt>
                      <c:pt idx="522">
                        <c:v>1.9944822700000001E-12</c:v>
                      </c:pt>
                      <c:pt idx="523">
                        <c:v>4.2935954269999999E-12</c:v>
                      </c:pt>
                      <c:pt idx="524">
                        <c:v>9.0426922680000004E-13</c:v>
                      </c:pt>
                      <c:pt idx="525">
                        <c:v>2.9410631920000001E-12</c:v>
                      </c:pt>
                      <c:pt idx="526">
                        <c:v>1.7893381E-12</c:v>
                      </c:pt>
                      <c:pt idx="527">
                        <c:v>3.2388698930000001E-12</c:v>
                      </c:pt>
                      <c:pt idx="528">
                        <c:v>1.9434508259999998E-12</c:v>
                      </c:pt>
                      <c:pt idx="529">
                        <c:v>4.4382910970000002E-13</c:v>
                      </c:pt>
                      <c:pt idx="530">
                        <c:v>4.9999999119999999E-15</c:v>
                      </c:pt>
                      <c:pt idx="531">
                        <c:v>6.7561462070000002E-14</c:v>
                      </c:pt>
                      <c:pt idx="532">
                        <c:v>2.9314300549999999E-13</c:v>
                      </c:pt>
                      <c:pt idx="533">
                        <c:v>8.5124653639999999E-13</c:v>
                      </c:pt>
                      <c:pt idx="534">
                        <c:v>3.1656879809999999E-12</c:v>
                      </c:pt>
                      <c:pt idx="535">
                        <c:v>3.9411460209999999E-12</c:v>
                      </c:pt>
                      <c:pt idx="536">
                        <c:v>7.2774322379999997E-13</c:v>
                      </c:pt>
                      <c:pt idx="537">
                        <c:v>2.3788846330000001E-12</c:v>
                      </c:pt>
                      <c:pt idx="538">
                        <c:v>3.1465472589999999E-12</c:v>
                      </c:pt>
                      <c:pt idx="539">
                        <c:v>7.3649723470000005E-12</c:v>
                      </c:pt>
                      <c:pt idx="540">
                        <c:v>3.4793780270000001E-12</c:v>
                      </c:pt>
                      <c:pt idx="541">
                        <c:v>3.1308024750000002E-12</c:v>
                      </c:pt>
                      <c:pt idx="542">
                        <c:v>4.4377986530000003E-12</c:v>
                      </c:pt>
                      <c:pt idx="543">
                        <c:v>4.2087284179999997E-12</c:v>
                      </c:pt>
                      <c:pt idx="544">
                        <c:v>3.8768081630000001E-12</c:v>
                      </c:pt>
                      <c:pt idx="545">
                        <c:v>5.3459281269999997E-12</c:v>
                      </c:pt>
                      <c:pt idx="546">
                        <c:v>2.5303732630000001E-12</c:v>
                      </c:pt>
                      <c:pt idx="547">
                        <c:v>2.1622866260000001E-12</c:v>
                      </c:pt>
                      <c:pt idx="548">
                        <c:v>3.1641906980000001E-12</c:v>
                      </c:pt>
                      <c:pt idx="549">
                        <c:v>4.9999999119999999E-15</c:v>
                      </c:pt>
                      <c:pt idx="550">
                        <c:v>5.421409307E-13</c:v>
                      </c:pt>
                      <c:pt idx="551">
                        <c:v>8.9408141259999997E-13</c:v>
                      </c:pt>
                      <c:pt idx="552">
                        <c:v>3.9728199030000003E-12</c:v>
                      </c:pt>
                      <c:pt idx="553">
                        <c:v>8.0838573679999994E-12</c:v>
                      </c:pt>
                      <c:pt idx="554">
                        <c:v>1.17978639E-11</c:v>
                      </c:pt>
                      <c:pt idx="555">
                        <c:v>2.042744619E-11</c:v>
                      </c:pt>
                      <c:pt idx="556">
                        <c:v>2.1973714510000001E-11</c:v>
                      </c:pt>
                      <c:pt idx="557">
                        <c:v>2.686098045E-11</c:v>
                      </c:pt>
                      <c:pt idx="558">
                        <c:v>2.6714153459999999E-11</c:v>
                      </c:pt>
                      <c:pt idx="559">
                        <c:v>2.7265665420000001E-11</c:v>
                      </c:pt>
                      <c:pt idx="560">
                        <c:v>2.868937553E-11</c:v>
                      </c:pt>
                      <c:pt idx="561">
                        <c:v>3.7398431570000002E-11</c:v>
                      </c:pt>
                      <c:pt idx="562">
                        <c:v>2.8081289030000001E-11</c:v>
                      </c:pt>
                      <c:pt idx="563">
                        <c:v>1.941621863E-11</c:v>
                      </c:pt>
                      <c:pt idx="564">
                        <c:v>2.3734776299999999E-11</c:v>
                      </c:pt>
                      <c:pt idx="565">
                        <c:v>2.1460052490000001E-11</c:v>
                      </c:pt>
                      <c:pt idx="566">
                        <c:v>2.0821851190000002E-11</c:v>
                      </c:pt>
                      <c:pt idx="567">
                        <c:v>1.215614848E-11</c:v>
                      </c:pt>
                      <c:pt idx="568">
                        <c:v>3.0455016759999998E-13</c:v>
                      </c:pt>
                      <c:pt idx="569">
                        <c:v>4.9999999119999999E-15</c:v>
                      </c:pt>
                      <c:pt idx="570">
                        <c:v>4.9999999119999999E-15</c:v>
                      </c:pt>
                      <c:pt idx="571">
                        <c:v>3.3860197629999998E-13</c:v>
                      </c:pt>
                      <c:pt idx="572">
                        <c:v>8.5228086519999999E-13</c:v>
                      </c:pt>
                      <c:pt idx="573">
                        <c:v>1.129866274E-12</c:v>
                      </c:pt>
                      <c:pt idx="574">
                        <c:v>1.6187535519999999E-13</c:v>
                      </c:pt>
                      <c:pt idx="575">
                        <c:v>2.0196273039999999E-12</c:v>
                      </c:pt>
                      <c:pt idx="576">
                        <c:v>2.1416798459999999E-12</c:v>
                      </c:pt>
                      <c:pt idx="577">
                        <c:v>3.3598109100000002E-12</c:v>
                      </c:pt>
                      <c:pt idx="578">
                        <c:v>8.5698436190000004E-12</c:v>
                      </c:pt>
                      <c:pt idx="579">
                        <c:v>8.6432082189999997E-13</c:v>
                      </c:pt>
                      <c:pt idx="580">
                        <c:v>2.1040623669999998E-12</c:v>
                      </c:pt>
                      <c:pt idx="581">
                        <c:v>2.388902444E-12</c:v>
                      </c:pt>
                      <c:pt idx="582">
                        <c:v>3.8824889480000002E-12</c:v>
                      </c:pt>
                      <c:pt idx="583">
                        <c:v>2.0996628909999999E-12</c:v>
                      </c:pt>
                      <c:pt idx="584">
                        <c:v>4.1952682649999999E-12</c:v>
                      </c:pt>
                      <c:pt idx="585">
                        <c:v>1.9835225040000001E-12</c:v>
                      </c:pt>
                      <c:pt idx="586">
                        <c:v>2.018701395E-12</c:v>
                      </c:pt>
                      <c:pt idx="587">
                        <c:v>2.1599096210000001E-12</c:v>
                      </c:pt>
                      <c:pt idx="588">
                        <c:v>3.3710352760000002E-14</c:v>
                      </c:pt>
                      <c:pt idx="589">
                        <c:v>5.8320069689999998E-13</c:v>
                      </c:pt>
                      <c:pt idx="590">
                        <c:v>7.8027062349999997E-14</c:v>
                      </c:pt>
                      <c:pt idx="591">
                        <c:v>1.764932195E-13</c:v>
                      </c:pt>
                      <c:pt idx="592">
                        <c:v>4.9999999119999999E-15</c:v>
                      </c:pt>
                      <c:pt idx="593">
                        <c:v>2.930658645E-13</c:v>
                      </c:pt>
                      <c:pt idx="594">
                        <c:v>5.4353022729999996E-13</c:v>
                      </c:pt>
                      <c:pt idx="595">
                        <c:v>2.4489009999999999E-13</c:v>
                      </c:pt>
                      <c:pt idx="596">
                        <c:v>4.9999999119999999E-15</c:v>
                      </c:pt>
                      <c:pt idx="597">
                        <c:v>4.9999999119999999E-15</c:v>
                      </c:pt>
                      <c:pt idx="598">
                        <c:v>1.0591693539999999E-12</c:v>
                      </c:pt>
                      <c:pt idx="599">
                        <c:v>1.146984851E-12</c:v>
                      </c:pt>
                      <c:pt idx="600">
                        <c:v>6.5629007219999995E-13</c:v>
                      </c:pt>
                      <c:pt idx="601">
                        <c:v>1.21630787E-12</c:v>
                      </c:pt>
                      <c:pt idx="602">
                        <c:v>1.9330624340000001E-12</c:v>
                      </c:pt>
                      <c:pt idx="603">
                        <c:v>4.1326583000000002E-13</c:v>
                      </c:pt>
                      <c:pt idx="604">
                        <c:v>3.064767407E-12</c:v>
                      </c:pt>
                      <c:pt idx="605">
                        <c:v>6.8245409320000004E-13</c:v>
                      </c:pt>
                      <c:pt idx="606">
                        <c:v>1.2106735970000001E-12</c:v>
                      </c:pt>
                      <c:pt idx="607">
                        <c:v>3.0799245530000002E-13</c:v>
                      </c:pt>
                      <c:pt idx="608">
                        <c:v>5.0896895210000004E-13</c:v>
                      </c:pt>
                      <c:pt idx="609">
                        <c:v>3.3872546689999998E-13</c:v>
                      </c:pt>
                      <c:pt idx="610">
                        <c:v>4.9999999119999999E-15</c:v>
                      </c:pt>
                      <c:pt idx="611">
                        <c:v>4.9999999119999999E-15</c:v>
                      </c:pt>
                      <c:pt idx="612">
                        <c:v>4.9999999119999999E-15</c:v>
                      </c:pt>
                      <c:pt idx="613">
                        <c:v>2.1123962230000001E-13</c:v>
                      </c:pt>
                      <c:pt idx="614">
                        <c:v>3.3701210230000002E-13</c:v>
                      </c:pt>
                      <c:pt idx="615">
                        <c:v>1.3013599530000001E-12</c:v>
                      </c:pt>
                      <c:pt idx="616">
                        <c:v>5.9982525669999995E-13</c:v>
                      </c:pt>
                      <c:pt idx="617">
                        <c:v>1.2771872319999999E-12</c:v>
                      </c:pt>
                      <c:pt idx="618">
                        <c:v>4.9489134580000003E-13</c:v>
                      </c:pt>
                      <c:pt idx="619">
                        <c:v>1.2024925330000001E-12</c:v>
                      </c:pt>
                      <c:pt idx="620">
                        <c:v>6.8554125050000002E-13</c:v>
                      </c:pt>
                      <c:pt idx="621">
                        <c:v>1.064386751E-12</c:v>
                      </c:pt>
                      <c:pt idx="622">
                        <c:v>1.5615336709999999E-12</c:v>
                      </c:pt>
                      <c:pt idx="623">
                        <c:v>2.763486597E-13</c:v>
                      </c:pt>
                      <c:pt idx="624">
                        <c:v>9.379351679E-13</c:v>
                      </c:pt>
                      <c:pt idx="625">
                        <c:v>9.4739743390000003E-13</c:v>
                      </c:pt>
                      <c:pt idx="626">
                        <c:v>4.8575184669999997E-14</c:v>
                      </c:pt>
                      <c:pt idx="627">
                        <c:v>8.7720981739999999E-13</c:v>
                      </c:pt>
                      <c:pt idx="628">
                        <c:v>2.2581003910000001E-14</c:v>
                      </c:pt>
                      <c:pt idx="629">
                        <c:v>4.9999999119999999E-15</c:v>
                      </c:pt>
                      <c:pt idx="630">
                        <c:v>5.5629451240000003E-14</c:v>
                      </c:pt>
                      <c:pt idx="631">
                        <c:v>3.522936608E-13</c:v>
                      </c:pt>
                      <c:pt idx="632">
                        <c:v>8.340817728E-13</c:v>
                      </c:pt>
                      <c:pt idx="633">
                        <c:v>3.7541682000000002E-13</c:v>
                      </c:pt>
                      <c:pt idx="634">
                        <c:v>5.082126668E-13</c:v>
                      </c:pt>
                      <c:pt idx="635">
                        <c:v>4.9999999119999999E-15</c:v>
                      </c:pt>
                      <c:pt idx="636">
                        <c:v>3.9349236760000001E-13</c:v>
                      </c:pt>
                      <c:pt idx="637">
                        <c:v>1.257551328E-13</c:v>
                      </c:pt>
                      <c:pt idx="638">
                        <c:v>7.915388722E-14</c:v>
                      </c:pt>
                      <c:pt idx="639">
                        <c:v>4.360184631E-13</c:v>
                      </c:pt>
                      <c:pt idx="640">
                        <c:v>4.9999999119999999E-15</c:v>
                      </c:pt>
                      <c:pt idx="641">
                        <c:v>6.5632091780000003E-13</c:v>
                      </c:pt>
                      <c:pt idx="642">
                        <c:v>1.2022906269999999E-13</c:v>
                      </c:pt>
                      <c:pt idx="643">
                        <c:v>1.945996668E-13</c:v>
                      </c:pt>
                      <c:pt idx="644">
                        <c:v>4.9549340329999998E-13</c:v>
                      </c:pt>
                      <c:pt idx="645">
                        <c:v>1.423767571E-12</c:v>
                      </c:pt>
                      <c:pt idx="646">
                        <c:v>4.5765854209999997E-14</c:v>
                      </c:pt>
                      <c:pt idx="647">
                        <c:v>4.9999999119999999E-15</c:v>
                      </c:pt>
                      <c:pt idx="648">
                        <c:v>4.1741816169999998E-13</c:v>
                      </c:pt>
                      <c:pt idx="649">
                        <c:v>9.2644926560000006E-14</c:v>
                      </c:pt>
                      <c:pt idx="650">
                        <c:v>2.6216295839999999E-13</c:v>
                      </c:pt>
                      <c:pt idx="651">
                        <c:v>2.8721556379999998E-13</c:v>
                      </c:pt>
                      <c:pt idx="652">
                        <c:v>4.9999999119999999E-15</c:v>
                      </c:pt>
                      <c:pt idx="653">
                        <c:v>4.9999999119999999E-15</c:v>
                      </c:pt>
                      <c:pt idx="654">
                        <c:v>4.9999999119999999E-15</c:v>
                      </c:pt>
                      <c:pt idx="655">
                        <c:v>2.9095107399999998E-13</c:v>
                      </c:pt>
                      <c:pt idx="656">
                        <c:v>4.9999999119999999E-15</c:v>
                      </c:pt>
                      <c:pt idx="657">
                        <c:v>1.9912238900000001E-13</c:v>
                      </c:pt>
                      <c:pt idx="658">
                        <c:v>8.5143182650000003E-13</c:v>
                      </c:pt>
                      <c:pt idx="659">
                        <c:v>1.665215681E-13</c:v>
                      </c:pt>
                      <c:pt idx="660">
                        <c:v>7.4878119109999998E-14</c:v>
                      </c:pt>
                      <c:pt idx="661">
                        <c:v>7.773699761E-13</c:v>
                      </c:pt>
                      <c:pt idx="662">
                        <c:v>4.0494582510000002E-13</c:v>
                      </c:pt>
                      <c:pt idx="663">
                        <c:v>6.026500371E-13</c:v>
                      </c:pt>
                      <c:pt idx="664">
                        <c:v>2.8201367019999998E-13</c:v>
                      </c:pt>
                      <c:pt idx="665">
                        <c:v>1.11807319E-12</c:v>
                      </c:pt>
                      <c:pt idx="666">
                        <c:v>4.9999999119999999E-15</c:v>
                      </c:pt>
                      <c:pt idx="667">
                        <c:v>4.9999999119999999E-15</c:v>
                      </c:pt>
                      <c:pt idx="668">
                        <c:v>4.9999999119999999E-15</c:v>
                      </c:pt>
                      <c:pt idx="669">
                        <c:v>4.9999999119999999E-15</c:v>
                      </c:pt>
                      <c:pt idx="670">
                        <c:v>4.9999999119999999E-15</c:v>
                      </c:pt>
                      <c:pt idx="671">
                        <c:v>4.6296972329999999E-13</c:v>
                      </c:pt>
                      <c:pt idx="672">
                        <c:v>4.3662046630000001E-13</c:v>
                      </c:pt>
                      <c:pt idx="673">
                        <c:v>4.9999999119999999E-15</c:v>
                      </c:pt>
                      <c:pt idx="674">
                        <c:v>7.9379379589999999E-13</c:v>
                      </c:pt>
                      <c:pt idx="675">
                        <c:v>1.8365554030000001E-13</c:v>
                      </c:pt>
                      <c:pt idx="676">
                        <c:v>2.7502116249999999E-13</c:v>
                      </c:pt>
                      <c:pt idx="677">
                        <c:v>2.7661103659999999E-13</c:v>
                      </c:pt>
                      <c:pt idx="678">
                        <c:v>3.2989610389999999E-13</c:v>
                      </c:pt>
                      <c:pt idx="679">
                        <c:v>3.1554061660000001E-13</c:v>
                      </c:pt>
                      <c:pt idx="680">
                        <c:v>3.764201407E-13</c:v>
                      </c:pt>
                      <c:pt idx="681">
                        <c:v>5.3206126569999998E-13</c:v>
                      </c:pt>
                      <c:pt idx="682">
                        <c:v>3.958385811E-13</c:v>
                      </c:pt>
                      <c:pt idx="683">
                        <c:v>4.0432842620000002E-13</c:v>
                      </c:pt>
                      <c:pt idx="684">
                        <c:v>5.657888437E-13</c:v>
                      </c:pt>
                      <c:pt idx="685">
                        <c:v>1.3893745909999999E-13</c:v>
                      </c:pt>
                      <c:pt idx="686">
                        <c:v>4.3808690400000001E-13</c:v>
                      </c:pt>
                      <c:pt idx="687">
                        <c:v>1.1601501280000001E-13</c:v>
                      </c:pt>
                      <c:pt idx="688">
                        <c:v>4.6401939370000003E-13</c:v>
                      </c:pt>
                      <c:pt idx="689">
                        <c:v>1.7081278609999999E-13</c:v>
                      </c:pt>
                      <c:pt idx="690">
                        <c:v>4.9999999119999999E-15</c:v>
                      </c:pt>
                      <c:pt idx="691">
                        <c:v>4.9999999119999999E-15</c:v>
                      </c:pt>
                      <c:pt idx="692">
                        <c:v>4.9999999119999999E-15</c:v>
                      </c:pt>
                      <c:pt idx="693">
                        <c:v>2.5297716400000001E-14</c:v>
                      </c:pt>
                      <c:pt idx="694">
                        <c:v>4.9999999119999999E-15</c:v>
                      </c:pt>
                      <c:pt idx="695">
                        <c:v>1.8914470680000001E-12</c:v>
                      </c:pt>
                      <c:pt idx="696">
                        <c:v>4.9999999119999999E-15</c:v>
                      </c:pt>
                      <c:pt idx="697">
                        <c:v>4.9999999119999999E-15</c:v>
                      </c:pt>
                      <c:pt idx="698">
                        <c:v>4.9999999119999999E-15</c:v>
                      </c:pt>
                      <c:pt idx="699">
                        <c:v>2.5328729999999998E-13</c:v>
                      </c:pt>
                      <c:pt idx="700">
                        <c:v>4.1962548889999998E-13</c:v>
                      </c:pt>
                      <c:pt idx="701">
                        <c:v>4.9999999119999999E-15</c:v>
                      </c:pt>
                      <c:pt idx="702">
                        <c:v>9.6505616000000001E-13</c:v>
                      </c:pt>
                      <c:pt idx="703">
                        <c:v>3.3443424899999998E-13</c:v>
                      </c:pt>
                      <c:pt idx="704">
                        <c:v>4.9999999119999999E-15</c:v>
                      </c:pt>
                      <c:pt idx="705">
                        <c:v>2.0887793179999999E-13</c:v>
                      </c:pt>
                      <c:pt idx="706">
                        <c:v>4.9999999119999999E-15</c:v>
                      </c:pt>
                      <c:pt idx="707">
                        <c:v>3.0877964029999998E-13</c:v>
                      </c:pt>
                      <c:pt idx="708">
                        <c:v>3.3661073060000001E-13</c:v>
                      </c:pt>
                      <c:pt idx="709">
                        <c:v>4.9999999119999999E-15</c:v>
                      </c:pt>
                      <c:pt idx="710">
                        <c:v>4.9999999119999999E-15</c:v>
                      </c:pt>
                      <c:pt idx="711">
                        <c:v>4.8621493659999998E-14</c:v>
                      </c:pt>
                      <c:pt idx="712">
                        <c:v>8.7751745970000004E-14</c:v>
                      </c:pt>
                      <c:pt idx="713">
                        <c:v>1.813401453E-13</c:v>
                      </c:pt>
                      <c:pt idx="714">
                        <c:v>4.5861681420000004E-13</c:v>
                      </c:pt>
                      <c:pt idx="715">
                        <c:v>2.145274925E-13</c:v>
                      </c:pt>
                      <c:pt idx="716">
                        <c:v>4.9999999119999999E-15</c:v>
                      </c:pt>
                      <c:pt idx="717">
                        <c:v>2.4590887050000001E-13</c:v>
                      </c:pt>
                      <c:pt idx="718">
                        <c:v>1.3949316689999999E-13</c:v>
                      </c:pt>
                      <c:pt idx="719">
                        <c:v>4.9999999119999999E-15</c:v>
                      </c:pt>
                      <c:pt idx="720">
                        <c:v>4.9999999119999999E-15</c:v>
                      </c:pt>
                      <c:pt idx="721">
                        <c:v>7.2326676980000003E-13</c:v>
                      </c:pt>
                      <c:pt idx="722">
                        <c:v>1.4619716029999999E-12</c:v>
                      </c:pt>
                      <c:pt idx="723">
                        <c:v>6.7123205869999996E-13</c:v>
                      </c:pt>
                      <c:pt idx="724">
                        <c:v>3.2978800899999997E-13</c:v>
                      </c:pt>
                      <c:pt idx="725">
                        <c:v>9.2603398910000007E-13</c:v>
                      </c:pt>
                      <c:pt idx="726">
                        <c:v>1.0457401E-12</c:v>
                      </c:pt>
                      <c:pt idx="727">
                        <c:v>1.0020716900000001E-12</c:v>
                      </c:pt>
                      <c:pt idx="728">
                        <c:v>2.0021835480000001E-13</c:v>
                      </c:pt>
                      <c:pt idx="729">
                        <c:v>2.622092539E-13</c:v>
                      </c:pt>
                      <c:pt idx="730">
                        <c:v>1.034038442E-13</c:v>
                      </c:pt>
                      <c:pt idx="731">
                        <c:v>4.21740171E-13</c:v>
                      </c:pt>
                      <c:pt idx="732">
                        <c:v>2.5098732770000001E-13</c:v>
                      </c:pt>
                      <c:pt idx="733">
                        <c:v>4.9999999119999999E-15</c:v>
                      </c:pt>
                      <c:pt idx="734">
                        <c:v>4.9999999119999999E-15</c:v>
                      </c:pt>
                      <c:pt idx="735">
                        <c:v>3.0561395969999998E-14</c:v>
                      </c:pt>
                      <c:pt idx="736">
                        <c:v>7.472389135E-13</c:v>
                      </c:pt>
                      <c:pt idx="737">
                        <c:v>4.1605976479999999E-13</c:v>
                      </c:pt>
                      <c:pt idx="738">
                        <c:v>1.375360329E-12</c:v>
                      </c:pt>
                      <c:pt idx="739">
                        <c:v>1.025920343E-12</c:v>
                      </c:pt>
                      <c:pt idx="740">
                        <c:v>1.4755076770000001E-13</c:v>
                      </c:pt>
                      <c:pt idx="741">
                        <c:v>3.3911138870000001E-13</c:v>
                      </c:pt>
                      <c:pt idx="742">
                        <c:v>4.2691127329999998E-13</c:v>
                      </c:pt>
                      <c:pt idx="743">
                        <c:v>2.8431223300000002E-14</c:v>
                      </c:pt>
                      <c:pt idx="744">
                        <c:v>5.8693609870000003E-13</c:v>
                      </c:pt>
                      <c:pt idx="745">
                        <c:v>4.9999999119999999E-15</c:v>
                      </c:pt>
                      <c:pt idx="746">
                        <c:v>1.6380189309999999E-12</c:v>
                      </c:pt>
                      <c:pt idx="747">
                        <c:v>7.0988245659999999E-14</c:v>
                      </c:pt>
                      <c:pt idx="748">
                        <c:v>8.0865896660000007E-15</c:v>
                      </c:pt>
                      <c:pt idx="749">
                        <c:v>6.6450073530000001E-14</c:v>
                      </c:pt>
                      <c:pt idx="750">
                        <c:v>6.3887683659999997E-14</c:v>
                      </c:pt>
                      <c:pt idx="751">
                        <c:v>5.9871378689999996E-13</c:v>
                      </c:pt>
                      <c:pt idx="752">
                        <c:v>4.9999999119999999E-15</c:v>
                      </c:pt>
                      <c:pt idx="753">
                        <c:v>6.4241309750000004E-13</c:v>
                      </c:pt>
                      <c:pt idx="754">
                        <c:v>5.9020865449999995E-13</c:v>
                      </c:pt>
                      <c:pt idx="755">
                        <c:v>7.3498276690000001E-13</c:v>
                      </c:pt>
                      <c:pt idx="756">
                        <c:v>1.1114048050000001E-12</c:v>
                      </c:pt>
                      <c:pt idx="757">
                        <c:v>5.354107999E-13</c:v>
                      </c:pt>
                      <c:pt idx="758">
                        <c:v>4.6025303790000001E-13</c:v>
                      </c:pt>
                      <c:pt idx="759">
                        <c:v>1.8180644709999999E-12</c:v>
                      </c:pt>
                      <c:pt idx="760">
                        <c:v>9.9086505059999995E-13</c:v>
                      </c:pt>
                      <c:pt idx="761">
                        <c:v>4.0213649470000001E-13</c:v>
                      </c:pt>
                      <c:pt idx="762">
                        <c:v>2.3175406910000001E-13</c:v>
                      </c:pt>
                      <c:pt idx="763">
                        <c:v>4.9999999119999999E-15</c:v>
                      </c:pt>
                      <c:pt idx="764">
                        <c:v>7.5074289229999999E-13</c:v>
                      </c:pt>
                      <c:pt idx="765">
                        <c:v>1.109166686E-12</c:v>
                      </c:pt>
                      <c:pt idx="766">
                        <c:v>1.369616633E-13</c:v>
                      </c:pt>
                      <c:pt idx="767">
                        <c:v>2.543677617E-13</c:v>
                      </c:pt>
                      <c:pt idx="768">
                        <c:v>1.460071349E-13</c:v>
                      </c:pt>
                      <c:pt idx="769">
                        <c:v>4.9999999119999999E-15</c:v>
                      </c:pt>
                      <c:pt idx="770">
                        <c:v>5.5203541389999997E-13</c:v>
                      </c:pt>
                      <c:pt idx="771">
                        <c:v>2.3565936529999997E-13</c:v>
                      </c:pt>
                      <c:pt idx="772">
                        <c:v>9.0110476589999998E-13</c:v>
                      </c:pt>
                      <c:pt idx="773">
                        <c:v>2.8588806670000002E-13</c:v>
                      </c:pt>
                      <c:pt idx="774">
                        <c:v>4.5625504240000003E-13</c:v>
                      </c:pt>
                      <c:pt idx="775">
                        <c:v>4.4003185430000002E-13</c:v>
                      </c:pt>
                      <c:pt idx="776">
                        <c:v>2.8685450280000002E-12</c:v>
                      </c:pt>
                      <c:pt idx="777">
                        <c:v>2.292057386E-12</c:v>
                      </c:pt>
                      <c:pt idx="778">
                        <c:v>2.5910664669999998E-13</c:v>
                      </c:pt>
                      <c:pt idx="779">
                        <c:v>1.9596123770000001E-12</c:v>
                      </c:pt>
                      <c:pt idx="780">
                        <c:v>1.5341347980000001E-12</c:v>
                      </c:pt>
                      <c:pt idx="781">
                        <c:v>8.9922172360000001E-13</c:v>
                      </c:pt>
                      <c:pt idx="782">
                        <c:v>2.1580263620000002E-12</c:v>
                      </c:pt>
                      <c:pt idx="783">
                        <c:v>2.0158302110000001E-12</c:v>
                      </c:pt>
                      <c:pt idx="784">
                        <c:v>2.2954838980000001E-12</c:v>
                      </c:pt>
                      <c:pt idx="785">
                        <c:v>1.1948980220000001E-12</c:v>
                      </c:pt>
                      <c:pt idx="786">
                        <c:v>9.0655374919999998E-13</c:v>
                      </c:pt>
                      <c:pt idx="787">
                        <c:v>2.6805955460000002E-13</c:v>
                      </c:pt>
                      <c:pt idx="788">
                        <c:v>8.4826747409999996E-13</c:v>
                      </c:pt>
                      <c:pt idx="789">
                        <c:v>1.1612308069999999E-13</c:v>
                      </c:pt>
                      <c:pt idx="790">
                        <c:v>4.9999999119999999E-15</c:v>
                      </c:pt>
                      <c:pt idx="791">
                        <c:v>2.529631235E-13</c:v>
                      </c:pt>
                      <c:pt idx="792">
                        <c:v>4.9999999119999999E-15</c:v>
                      </c:pt>
                      <c:pt idx="793">
                        <c:v>6.2544750189999996E-14</c:v>
                      </c:pt>
                      <c:pt idx="794">
                        <c:v>4.2147773990000002E-13</c:v>
                      </c:pt>
                      <c:pt idx="795">
                        <c:v>3.8155906930000002E-14</c:v>
                      </c:pt>
                      <c:pt idx="796">
                        <c:v>4.9757718560000004E-13</c:v>
                      </c:pt>
                      <c:pt idx="797">
                        <c:v>4.9999999119999999E-15</c:v>
                      </c:pt>
                      <c:pt idx="798">
                        <c:v>4.9197397459999996E-13</c:v>
                      </c:pt>
                      <c:pt idx="799">
                        <c:v>4.9999999119999999E-15</c:v>
                      </c:pt>
                      <c:pt idx="800">
                        <c:v>4.5275106359999999E-13</c:v>
                      </c:pt>
                      <c:pt idx="801">
                        <c:v>1.6722560840000001E-12</c:v>
                      </c:pt>
                      <c:pt idx="802">
                        <c:v>4.1411481449999998E-13</c:v>
                      </c:pt>
                      <c:pt idx="803">
                        <c:v>6.0305140869999997E-13</c:v>
                      </c:pt>
                      <c:pt idx="804">
                        <c:v>9.5769334300000007E-13</c:v>
                      </c:pt>
                      <c:pt idx="805">
                        <c:v>2.5215285590000001E-12</c:v>
                      </c:pt>
                      <c:pt idx="806">
                        <c:v>1.078526157E-12</c:v>
                      </c:pt>
                      <c:pt idx="807">
                        <c:v>1.367503441E-12</c:v>
                      </c:pt>
                      <c:pt idx="808">
                        <c:v>3.8626832850000001E-13</c:v>
                      </c:pt>
                      <c:pt idx="809">
                        <c:v>4.9999999119999999E-15</c:v>
                      </c:pt>
                      <c:pt idx="810">
                        <c:v>5.092005376E-13</c:v>
                      </c:pt>
                      <c:pt idx="811">
                        <c:v>4.9999999119999999E-15</c:v>
                      </c:pt>
                      <c:pt idx="812">
                        <c:v>4.9999999119999999E-15</c:v>
                      </c:pt>
                      <c:pt idx="813">
                        <c:v>6.9478738080000003E-13</c:v>
                      </c:pt>
                      <c:pt idx="814">
                        <c:v>1.1934163510000001E-12</c:v>
                      </c:pt>
                      <c:pt idx="815">
                        <c:v>1.1534216510000001E-12</c:v>
                      </c:pt>
                      <c:pt idx="816">
                        <c:v>2.461251038E-12</c:v>
                      </c:pt>
                      <c:pt idx="817">
                        <c:v>1.5180042550000001E-12</c:v>
                      </c:pt>
                      <c:pt idx="818">
                        <c:v>1.042838233E-12</c:v>
                      </c:pt>
                      <c:pt idx="819">
                        <c:v>3.3202175820000002E-12</c:v>
                      </c:pt>
                      <c:pt idx="820">
                        <c:v>3.5052486089999999E-12</c:v>
                      </c:pt>
                      <c:pt idx="821">
                        <c:v>1.420479619E-12</c:v>
                      </c:pt>
                      <c:pt idx="822">
                        <c:v>2.878192693E-12</c:v>
                      </c:pt>
                      <c:pt idx="823">
                        <c:v>3.9376722369999998E-12</c:v>
                      </c:pt>
                      <c:pt idx="824">
                        <c:v>2.7101253100000001E-12</c:v>
                      </c:pt>
                      <c:pt idx="825">
                        <c:v>2.7815477790000002E-12</c:v>
                      </c:pt>
                      <c:pt idx="826">
                        <c:v>6.5772561010000003E-13</c:v>
                      </c:pt>
                      <c:pt idx="827">
                        <c:v>2.43019385E-12</c:v>
                      </c:pt>
                      <c:pt idx="828">
                        <c:v>3.0455016759999998E-13</c:v>
                      </c:pt>
                      <c:pt idx="829">
                        <c:v>8.4545819779999995E-13</c:v>
                      </c:pt>
                      <c:pt idx="830">
                        <c:v>4.4480158490000002E-13</c:v>
                      </c:pt>
                      <c:pt idx="831">
                        <c:v>7.6196481849999998E-13</c:v>
                      </c:pt>
                      <c:pt idx="832">
                        <c:v>3.7092491619999999E-13</c:v>
                      </c:pt>
                      <c:pt idx="833">
                        <c:v>3.896487625E-13</c:v>
                      </c:pt>
                      <c:pt idx="834">
                        <c:v>7.3704971700000002E-14</c:v>
                      </c:pt>
                      <c:pt idx="835">
                        <c:v>4.1908523090000002E-13</c:v>
                      </c:pt>
                      <c:pt idx="836">
                        <c:v>6.2808851000000003E-13</c:v>
                      </c:pt>
                      <c:pt idx="837">
                        <c:v>5.2800152490000005E-13</c:v>
                      </c:pt>
                      <c:pt idx="838">
                        <c:v>5.5845676390000003E-13</c:v>
                      </c:pt>
                      <c:pt idx="839">
                        <c:v>6.1918200600000005E-13</c:v>
                      </c:pt>
                      <c:pt idx="840">
                        <c:v>1.084700472E-12</c:v>
                      </c:pt>
                      <c:pt idx="841">
                        <c:v>1.4119126869999999E-12</c:v>
                      </c:pt>
                      <c:pt idx="842">
                        <c:v>1.208172993E-12</c:v>
                      </c:pt>
                      <c:pt idx="843">
                        <c:v>1.4686398800000001E-12</c:v>
                      </c:pt>
                      <c:pt idx="844">
                        <c:v>2.1430999340000001E-12</c:v>
                      </c:pt>
                      <c:pt idx="845">
                        <c:v>9.8742303400000009E-13</c:v>
                      </c:pt>
                      <c:pt idx="846">
                        <c:v>1.0852717380000001E-12</c:v>
                      </c:pt>
                      <c:pt idx="847">
                        <c:v>5.025167565E-13</c:v>
                      </c:pt>
                      <c:pt idx="848">
                        <c:v>6.5128875600000004E-13</c:v>
                      </c:pt>
                      <c:pt idx="849">
                        <c:v>1.0042945210000001E-12</c:v>
                      </c:pt>
                      <c:pt idx="850">
                        <c:v>4.9999999119999999E-15</c:v>
                      </c:pt>
                      <c:pt idx="851">
                        <c:v>1.419011799E-13</c:v>
                      </c:pt>
                      <c:pt idx="852">
                        <c:v>2.5861268419999999E-13</c:v>
                      </c:pt>
                      <c:pt idx="853">
                        <c:v>4.194711527E-13</c:v>
                      </c:pt>
                      <c:pt idx="854">
                        <c:v>4.9999999119999999E-15</c:v>
                      </c:pt>
                      <c:pt idx="855">
                        <c:v>3.066031587E-13</c:v>
                      </c:pt>
                      <c:pt idx="856">
                        <c:v>5.3664565199999999E-13</c:v>
                      </c:pt>
                      <c:pt idx="857">
                        <c:v>1.640920906E-12</c:v>
                      </c:pt>
                      <c:pt idx="858">
                        <c:v>2.2102157339999999E-12</c:v>
                      </c:pt>
                      <c:pt idx="859">
                        <c:v>2.336682714E-12</c:v>
                      </c:pt>
                      <c:pt idx="860">
                        <c:v>2.8748429419999998E-12</c:v>
                      </c:pt>
                      <c:pt idx="861">
                        <c:v>2.034198981E-12</c:v>
                      </c:pt>
                      <c:pt idx="862">
                        <c:v>2.7755122420000001E-12</c:v>
                      </c:pt>
                      <c:pt idx="863">
                        <c:v>1.663395875E-12</c:v>
                      </c:pt>
                      <c:pt idx="864">
                        <c:v>1.1014485760000001E-12</c:v>
                      </c:pt>
                      <c:pt idx="865">
                        <c:v>1.7383684549999999E-12</c:v>
                      </c:pt>
                      <c:pt idx="866">
                        <c:v>1.6742165379999999E-12</c:v>
                      </c:pt>
                      <c:pt idx="867">
                        <c:v>1.626225955E-12</c:v>
                      </c:pt>
                      <c:pt idx="868">
                        <c:v>1.234954521E-12</c:v>
                      </c:pt>
                      <c:pt idx="869">
                        <c:v>4.9999999119999999E-15</c:v>
                      </c:pt>
                      <c:pt idx="870">
                        <c:v>2.272313604E-13</c:v>
                      </c:pt>
                      <c:pt idx="871">
                        <c:v>6.1217266610000001E-14</c:v>
                      </c:pt>
                      <c:pt idx="872">
                        <c:v>1.137815753E-12</c:v>
                      </c:pt>
                      <c:pt idx="873">
                        <c:v>2.523442393E-12</c:v>
                      </c:pt>
                      <c:pt idx="874">
                        <c:v>2.9582436760000002E-12</c:v>
                      </c:pt>
                      <c:pt idx="875">
                        <c:v>6.6506405420000002E-12</c:v>
                      </c:pt>
                      <c:pt idx="876">
                        <c:v>5.4925087920000004E-12</c:v>
                      </c:pt>
                      <c:pt idx="877">
                        <c:v>5.759396866E-12</c:v>
                      </c:pt>
                      <c:pt idx="878">
                        <c:v>1.2363901569999999E-11</c:v>
                      </c:pt>
                      <c:pt idx="879">
                        <c:v>1.043878699E-11</c:v>
                      </c:pt>
                      <c:pt idx="880">
                        <c:v>8.3892571709999998E-12</c:v>
                      </c:pt>
                      <c:pt idx="881">
                        <c:v>1.0797935459999999E-11</c:v>
                      </c:pt>
                      <c:pt idx="882">
                        <c:v>8.687851653E-12</c:v>
                      </c:pt>
                      <c:pt idx="883">
                        <c:v>7.5781421069999996E-12</c:v>
                      </c:pt>
                      <c:pt idx="884">
                        <c:v>1.18793508E-11</c:v>
                      </c:pt>
                      <c:pt idx="885">
                        <c:v>7.3491802919999996E-12</c:v>
                      </c:pt>
                      <c:pt idx="886">
                        <c:v>5.82950745E-12</c:v>
                      </c:pt>
                      <c:pt idx="887">
                        <c:v>5.8803530619999998E-12</c:v>
                      </c:pt>
                      <c:pt idx="888">
                        <c:v>3.4545259450000001E-12</c:v>
                      </c:pt>
                      <c:pt idx="889">
                        <c:v>2.5912209660000002E-13</c:v>
                      </c:pt>
                      <c:pt idx="890">
                        <c:v>1.5854118960000001E-13</c:v>
                      </c:pt>
                      <c:pt idx="891">
                        <c:v>4.9999999119999999E-15</c:v>
                      </c:pt>
                      <c:pt idx="892">
                        <c:v>4.9999999119999999E-15</c:v>
                      </c:pt>
                      <c:pt idx="893">
                        <c:v>4.9999999119999999E-15</c:v>
                      </c:pt>
                      <c:pt idx="894">
                        <c:v>8.1109755410000002E-13</c:v>
                      </c:pt>
                      <c:pt idx="895">
                        <c:v>6.5510146139999998E-13</c:v>
                      </c:pt>
                      <c:pt idx="896">
                        <c:v>1.7357132439999999E-12</c:v>
                      </c:pt>
                      <c:pt idx="897">
                        <c:v>1.6980943829999999E-13</c:v>
                      </c:pt>
                      <c:pt idx="898">
                        <c:v>4.9999999119999999E-15</c:v>
                      </c:pt>
                      <c:pt idx="899">
                        <c:v>9.2788634849999996E-13</c:v>
                      </c:pt>
                      <c:pt idx="900">
                        <c:v>6.4474391539999998E-13</c:v>
                      </c:pt>
                      <c:pt idx="901">
                        <c:v>4.9999999119999999E-15</c:v>
                      </c:pt>
                      <c:pt idx="902">
                        <c:v>1.9123460139999999E-13</c:v>
                      </c:pt>
                      <c:pt idx="903">
                        <c:v>1.852608643E-13</c:v>
                      </c:pt>
                      <c:pt idx="904">
                        <c:v>3.8085029919999998E-13</c:v>
                      </c:pt>
                      <c:pt idx="905">
                        <c:v>8.9026881570000002E-13</c:v>
                      </c:pt>
                      <c:pt idx="906">
                        <c:v>4.9999999119999999E-15</c:v>
                      </c:pt>
                      <c:pt idx="907">
                        <c:v>7.4236114219999998E-13</c:v>
                      </c:pt>
                      <c:pt idx="908">
                        <c:v>6.2711603489999997E-13</c:v>
                      </c:pt>
                      <c:pt idx="909">
                        <c:v>4.9999999119999999E-15</c:v>
                      </c:pt>
                      <c:pt idx="910">
                        <c:v>4.9999999119999999E-15</c:v>
                      </c:pt>
                      <c:pt idx="911">
                        <c:v>7.3044451350000001E-13</c:v>
                      </c:pt>
                      <c:pt idx="912">
                        <c:v>3.3489731170000001E-13</c:v>
                      </c:pt>
                      <c:pt idx="913">
                        <c:v>8.8600716930000004E-14</c:v>
                      </c:pt>
                      <c:pt idx="914">
                        <c:v>4.9999999119999999E-15</c:v>
                      </c:pt>
                      <c:pt idx="915">
                        <c:v>2.475759398E-13</c:v>
                      </c:pt>
                      <c:pt idx="916">
                        <c:v>2.4880169539999999E-12</c:v>
                      </c:pt>
                      <c:pt idx="917">
                        <c:v>4.9999999119999999E-15</c:v>
                      </c:pt>
                      <c:pt idx="918">
                        <c:v>2.5237657020000002E-13</c:v>
                      </c:pt>
                      <c:pt idx="919">
                        <c:v>2.2165891360000001E-13</c:v>
                      </c:pt>
                      <c:pt idx="920">
                        <c:v>9.8516930290000004E-13</c:v>
                      </c:pt>
                      <c:pt idx="921">
                        <c:v>2.2101064200000001E-13</c:v>
                      </c:pt>
                      <c:pt idx="922">
                        <c:v>4.9999999119999999E-15</c:v>
                      </c:pt>
                      <c:pt idx="923">
                        <c:v>4.9999999119999999E-15</c:v>
                      </c:pt>
                      <c:pt idx="924">
                        <c:v>4.9999999119999999E-15</c:v>
                      </c:pt>
                      <c:pt idx="925">
                        <c:v>7.8550582919999996E-15</c:v>
                      </c:pt>
                      <c:pt idx="926">
                        <c:v>4.9999999119999999E-15</c:v>
                      </c:pt>
                      <c:pt idx="927">
                        <c:v>1.6797258300000001E-13</c:v>
                      </c:pt>
                      <c:pt idx="928">
                        <c:v>4.685884927E-13</c:v>
                      </c:pt>
                      <c:pt idx="929">
                        <c:v>9.8743842960000004E-13</c:v>
                      </c:pt>
                      <c:pt idx="930">
                        <c:v>4.9999999119999999E-15</c:v>
                      </c:pt>
                      <c:pt idx="931">
                        <c:v>4.9999999119999999E-15</c:v>
                      </c:pt>
                      <c:pt idx="932">
                        <c:v>4.9999999119999999E-15</c:v>
                      </c:pt>
                      <c:pt idx="933">
                        <c:v>6.1854904880000002E-13</c:v>
                      </c:pt>
                      <c:pt idx="934">
                        <c:v>6.4665796590000002E-13</c:v>
                      </c:pt>
                      <c:pt idx="935">
                        <c:v>6.4225870719999996E-13</c:v>
                      </c:pt>
                      <c:pt idx="936">
                        <c:v>4.9999999119999999E-15</c:v>
                      </c:pt>
                      <c:pt idx="937">
                        <c:v>2.5035312360000001E-14</c:v>
                      </c:pt>
                      <c:pt idx="938">
                        <c:v>4.5250413659999998E-13</c:v>
                      </c:pt>
                      <c:pt idx="939">
                        <c:v>2.4405656530000002E-13</c:v>
                      </c:pt>
                      <c:pt idx="940">
                        <c:v>4.9999999119999999E-15</c:v>
                      </c:pt>
                      <c:pt idx="941">
                        <c:v>4.9999999119999999E-15</c:v>
                      </c:pt>
                      <c:pt idx="942">
                        <c:v>4.5741275350000003E-13</c:v>
                      </c:pt>
                      <c:pt idx="943">
                        <c:v>1.3313367339999999E-12</c:v>
                      </c:pt>
                      <c:pt idx="944">
                        <c:v>2.4393307470000002E-13</c:v>
                      </c:pt>
                      <c:pt idx="945">
                        <c:v>1.0111943829999999E-12</c:v>
                      </c:pt>
                      <c:pt idx="946">
                        <c:v>1.480601259E-13</c:v>
                      </c:pt>
                      <c:pt idx="947">
                        <c:v>3.1240580869999999E-14</c:v>
                      </c:pt>
                      <c:pt idx="948">
                        <c:v>5.4660188050000001E-13</c:v>
                      </c:pt>
                      <c:pt idx="949">
                        <c:v>4.9999999119999999E-15</c:v>
                      </c:pt>
                      <c:pt idx="950">
                        <c:v>4.9999999119999999E-15</c:v>
                      </c:pt>
                      <c:pt idx="951">
                        <c:v>2.190039464E-13</c:v>
                      </c:pt>
                      <c:pt idx="952">
                        <c:v>4.9999999119999999E-15</c:v>
                      </c:pt>
                      <c:pt idx="953">
                        <c:v>3.9310644579999998E-13</c:v>
                      </c:pt>
                      <c:pt idx="954">
                        <c:v>2.3811372800000002E-13</c:v>
                      </c:pt>
                      <c:pt idx="955">
                        <c:v>2.92649043E-13</c:v>
                      </c:pt>
                      <c:pt idx="956">
                        <c:v>4.9999999119999999E-15</c:v>
                      </c:pt>
                      <c:pt idx="957">
                        <c:v>8.7304092449999998E-14</c:v>
                      </c:pt>
                      <c:pt idx="958">
                        <c:v>4.9999999119999999E-15</c:v>
                      </c:pt>
                      <c:pt idx="959">
                        <c:v>4.9999999119999999E-15</c:v>
                      </c:pt>
                      <c:pt idx="960">
                        <c:v>4.9999999119999999E-15</c:v>
                      </c:pt>
                      <c:pt idx="961">
                        <c:v>4.6897430600000004E-13</c:v>
                      </c:pt>
                      <c:pt idx="962">
                        <c:v>3.6492033349999999E-13</c:v>
                      </c:pt>
                      <c:pt idx="963">
                        <c:v>1.09274265E-12</c:v>
                      </c:pt>
                      <c:pt idx="964">
                        <c:v>4.9999999119999999E-15</c:v>
                      </c:pt>
                      <c:pt idx="965">
                        <c:v>2.8187472969999999E-13</c:v>
                      </c:pt>
                      <c:pt idx="966">
                        <c:v>4.9999999119999999E-15</c:v>
                      </c:pt>
                      <c:pt idx="967">
                        <c:v>4.1976437520000002E-13</c:v>
                      </c:pt>
                      <c:pt idx="968">
                        <c:v>1.0601109829999999E-12</c:v>
                      </c:pt>
                      <c:pt idx="969">
                        <c:v>1.010870803E-14</c:v>
                      </c:pt>
                      <c:pt idx="970">
                        <c:v>2.2860511229999998E-13</c:v>
                      </c:pt>
                      <c:pt idx="971">
                        <c:v>4.9999999119999999E-15</c:v>
                      </c:pt>
                      <c:pt idx="972">
                        <c:v>1.070684665E-12</c:v>
                      </c:pt>
                      <c:pt idx="973">
                        <c:v>8.9702968360000001E-13</c:v>
                      </c:pt>
                      <c:pt idx="974">
                        <c:v>4.2346903979999999E-13</c:v>
                      </c:pt>
                      <c:pt idx="975">
                        <c:v>3.949881329E-14</c:v>
                      </c:pt>
                      <c:pt idx="976">
                        <c:v>3.1529363540000001E-13</c:v>
                      </c:pt>
                      <c:pt idx="977">
                        <c:v>4.1757249780000001E-13</c:v>
                      </c:pt>
                      <c:pt idx="978">
                        <c:v>4.5704108899999999E-14</c:v>
                      </c:pt>
                      <c:pt idx="979">
                        <c:v>2.9014843909999999E-13</c:v>
                      </c:pt>
                      <c:pt idx="980">
                        <c:v>4.9999999119999999E-15</c:v>
                      </c:pt>
                      <c:pt idx="981">
                        <c:v>1.5023660759999999E-13</c:v>
                      </c:pt>
                      <c:pt idx="982">
                        <c:v>4.9999999119999999E-15</c:v>
                      </c:pt>
                      <c:pt idx="983">
                        <c:v>2.746352408E-13</c:v>
                      </c:pt>
                      <c:pt idx="984">
                        <c:v>1.4836887959999999E-13</c:v>
                      </c:pt>
                      <c:pt idx="985">
                        <c:v>4.0889747099999999E-13</c:v>
                      </c:pt>
                      <c:pt idx="986">
                        <c:v>5.363215839E-13</c:v>
                      </c:pt>
                      <c:pt idx="987">
                        <c:v>4.4916883260000002E-14</c:v>
                      </c:pt>
                      <c:pt idx="988">
                        <c:v>4.9999999119999999E-15</c:v>
                      </c:pt>
                      <c:pt idx="989">
                        <c:v>8.2674963880000004E-13</c:v>
                      </c:pt>
                      <c:pt idx="990">
                        <c:v>4.9999999119999999E-15</c:v>
                      </c:pt>
                      <c:pt idx="991">
                        <c:v>7.5460189310000004E-13</c:v>
                      </c:pt>
                      <c:pt idx="992">
                        <c:v>5.1451047199999996E-13</c:v>
                      </c:pt>
                      <c:pt idx="993">
                        <c:v>4.0828007209999999E-13</c:v>
                      </c:pt>
                      <c:pt idx="994">
                        <c:v>2.1451206969999999E-13</c:v>
                      </c:pt>
                      <c:pt idx="995">
                        <c:v>3.891548542E-13</c:v>
                      </c:pt>
                      <c:pt idx="996">
                        <c:v>2.0271898579999999E-13</c:v>
                      </c:pt>
                      <c:pt idx="997">
                        <c:v>4.9999999119999999E-15</c:v>
                      </c:pt>
                      <c:pt idx="998">
                        <c:v>3.3586848580000001E-14</c:v>
                      </c:pt>
                      <c:pt idx="999">
                        <c:v>4.9999999119999999E-15</c:v>
                      </c:pt>
                      <c:pt idx="1000">
                        <c:v>5.292813442E-14</c:v>
                      </c:pt>
                      <c:pt idx="1001">
                        <c:v>4.9999999119999999E-15</c:v>
                      </c:pt>
                      <c:pt idx="1002">
                        <c:v>4.9999999119999999E-15</c:v>
                      </c:pt>
                      <c:pt idx="1003">
                        <c:v>1.9155875070000001E-13</c:v>
                      </c:pt>
                      <c:pt idx="1004">
                        <c:v>4.9999999119999999E-15</c:v>
                      </c:pt>
                      <c:pt idx="1005">
                        <c:v>5.2354057500000004E-13</c:v>
                      </c:pt>
                      <c:pt idx="1006">
                        <c:v>4.9999999119999999E-15</c:v>
                      </c:pt>
                      <c:pt idx="1007">
                        <c:v>5.4856233489999995E-13</c:v>
                      </c:pt>
                      <c:pt idx="1008">
                        <c:v>1.635424516E-13</c:v>
                      </c:pt>
                      <c:pt idx="1009">
                        <c:v>4.4500227070000001E-13</c:v>
                      </c:pt>
                      <c:pt idx="1010">
                        <c:v>4.9999999119999999E-15</c:v>
                      </c:pt>
                      <c:pt idx="1011">
                        <c:v>1.3211476449999999E-13</c:v>
                      </c:pt>
                      <c:pt idx="1012">
                        <c:v>2.2602732669999999E-13</c:v>
                      </c:pt>
                      <c:pt idx="1013">
                        <c:v>2.4631018799999998E-13</c:v>
                      </c:pt>
                      <c:pt idx="1014">
                        <c:v>4.9999999119999999E-15</c:v>
                      </c:pt>
                      <c:pt idx="1015">
                        <c:v>4.9999999119999999E-15</c:v>
                      </c:pt>
                      <c:pt idx="1016">
                        <c:v>1.9690744259999999E-12</c:v>
                      </c:pt>
                      <c:pt idx="1017">
                        <c:v>6.1314646940000003E-13</c:v>
                      </c:pt>
                      <c:pt idx="1018">
                        <c:v>4.9999999119999999E-15</c:v>
                      </c:pt>
                      <c:pt idx="1019">
                        <c:v>4.5406316510000001E-13</c:v>
                      </c:pt>
                      <c:pt idx="1020">
                        <c:v>3.9227291120000001E-13</c:v>
                      </c:pt>
                      <c:pt idx="1021">
                        <c:v>7.9828575389999997E-13</c:v>
                      </c:pt>
                      <c:pt idx="1022">
                        <c:v>1.9665892180000002E-12</c:v>
                      </c:pt>
                      <c:pt idx="1023">
                        <c:v>8.0896742209999995E-13</c:v>
                      </c:pt>
                      <c:pt idx="1024">
                        <c:v>2.0529678489999999E-13</c:v>
                      </c:pt>
                      <c:pt idx="1025">
                        <c:v>4.9999999119999999E-15</c:v>
                      </c:pt>
                      <c:pt idx="1026">
                        <c:v>1.734986531E-13</c:v>
                      </c:pt>
                      <c:pt idx="1027">
                        <c:v>4.9350210329999996E-13</c:v>
                      </c:pt>
                      <c:pt idx="1028">
                        <c:v>1.4275016440000001E-13</c:v>
                      </c:pt>
                      <c:pt idx="1029">
                        <c:v>4.9999999119999999E-15</c:v>
                      </c:pt>
                      <c:pt idx="1030">
                        <c:v>4.9999999119999999E-15</c:v>
                      </c:pt>
                      <c:pt idx="1031">
                        <c:v>4.9999999119999999E-15</c:v>
                      </c:pt>
                      <c:pt idx="1032">
                        <c:v>5.3332696330000005E-13</c:v>
                      </c:pt>
                      <c:pt idx="1033">
                        <c:v>9.836257243000001E-13</c:v>
                      </c:pt>
                      <c:pt idx="1034">
                        <c:v>5.915051977E-13</c:v>
                      </c:pt>
                      <c:pt idx="1035">
                        <c:v>3.7009138160000002E-13</c:v>
                      </c:pt>
                      <c:pt idx="1036">
                        <c:v>4.9999999119999999E-15</c:v>
                      </c:pt>
                      <c:pt idx="1037">
                        <c:v>2.25501177E-14</c:v>
                      </c:pt>
                      <c:pt idx="1038">
                        <c:v>7.0235104619999995E-13</c:v>
                      </c:pt>
                      <c:pt idx="1039">
                        <c:v>6.5879067610000001E-13</c:v>
                      </c:pt>
                      <c:pt idx="1040">
                        <c:v>4.9999999119999999E-15</c:v>
                      </c:pt>
                      <c:pt idx="1041">
                        <c:v>2.478833111E-14</c:v>
                      </c:pt>
                      <c:pt idx="1042">
                        <c:v>4.9999999119999999E-15</c:v>
                      </c:pt>
                      <c:pt idx="1043">
                        <c:v>5.2242921360000004E-13</c:v>
                      </c:pt>
                      <c:pt idx="1044">
                        <c:v>1.499172314E-12</c:v>
                      </c:pt>
                      <c:pt idx="1045">
                        <c:v>1.766817053E-12</c:v>
                      </c:pt>
                      <c:pt idx="1046">
                        <c:v>7.9413347640000001E-13</c:v>
                      </c:pt>
                      <c:pt idx="1047">
                        <c:v>4.1530337110000001E-13</c:v>
                      </c:pt>
                      <c:pt idx="1048">
                        <c:v>2.058061702E-13</c:v>
                      </c:pt>
                      <c:pt idx="1049">
                        <c:v>8.1466327819999996E-13</c:v>
                      </c:pt>
                      <c:pt idx="1050">
                        <c:v>2.07286716E-14</c:v>
                      </c:pt>
                      <c:pt idx="1051">
                        <c:v>3.584051187E-14</c:v>
                      </c:pt>
                      <c:pt idx="1052">
                        <c:v>3.2315057749999999E-13</c:v>
                      </c:pt>
                      <c:pt idx="1053">
                        <c:v>3.221009071E-13</c:v>
                      </c:pt>
                      <c:pt idx="1054">
                        <c:v>4.9999999119999999E-15</c:v>
                      </c:pt>
                      <c:pt idx="1055">
                        <c:v>4.5353835699999999E-13</c:v>
                      </c:pt>
                      <c:pt idx="1056">
                        <c:v>3.8335095729999999E-13</c:v>
                      </c:pt>
                      <c:pt idx="1057">
                        <c:v>2.5036987460000001E-13</c:v>
                      </c:pt>
                      <c:pt idx="1058">
                        <c:v>4.9999999119999999E-15</c:v>
                      </c:pt>
                      <c:pt idx="1059">
                        <c:v>7.7971618959999999E-13</c:v>
                      </c:pt>
                      <c:pt idx="1060">
                        <c:v>5.3937784140000001E-13</c:v>
                      </c:pt>
                      <c:pt idx="1061">
                        <c:v>4.9999999119999999E-15</c:v>
                      </c:pt>
                      <c:pt idx="1062">
                        <c:v>4.7641448079999996E-13</c:v>
                      </c:pt>
                      <c:pt idx="1063">
                        <c:v>7.4731610869999999E-13</c:v>
                      </c:pt>
                      <c:pt idx="1064">
                        <c:v>1.3438244660000001E-12</c:v>
                      </c:pt>
                      <c:pt idx="1065">
                        <c:v>4.9999999119999999E-15</c:v>
                      </c:pt>
                      <c:pt idx="1066">
                        <c:v>7.3978328890000004E-13</c:v>
                      </c:pt>
                      <c:pt idx="1067">
                        <c:v>4.9999999119999999E-15</c:v>
                      </c:pt>
                      <c:pt idx="1068">
                        <c:v>5.2511367109999997E-14</c:v>
                      </c:pt>
                      <c:pt idx="1069">
                        <c:v>4.9999999119999999E-15</c:v>
                      </c:pt>
                      <c:pt idx="1070">
                        <c:v>4.9999999119999999E-15</c:v>
                      </c:pt>
                      <c:pt idx="1071">
                        <c:v>4.9999999119999999E-15</c:v>
                      </c:pt>
                      <c:pt idx="1072">
                        <c:v>2.8928400469999999E-13</c:v>
                      </c:pt>
                      <c:pt idx="1073">
                        <c:v>4.9999999119999999E-15</c:v>
                      </c:pt>
                      <c:pt idx="1074">
                        <c:v>4.9999999119999999E-15</c:v>
                      </c:pt>
                      <c:pt idx="1075">
                        <c:v>9.1144691620000004E-13</c:v>
                      </c:pt>
                      <c:pt idx="1076">
                        <c:v>5.6717808619999996E-13</c:v>
                      </c:pt>
                      <c:pt idx="1077">
                        <c:v>5.8253683989999998E-13</c:v>
                      </c:pt>
                      <c:pt idx="1078">
                        <c:v>5.9261661329999999E-13</c:v>
                      </c:pt>
                      <c:pt idx="1079">
                        <c:v>4.9999999119999999E-15</c:v>
                      </c:pt>
                      <c:pt idx="1080">
                        <c:v>4.9274576390000003E-13</c:v>
                      </c:pt>
                      <c:pt idx="1081">
                        <c:v>4.9999999119999999E-15</c:v>
                      </c:pt>
                      <c:pt idx="1082">
                        <c:v>4.9999999119999999E-15</c:v>
                      </c:pt>
                      <c:pt idx="1083">
                        <c:v>1.8322332310000001E-13</c:v>
                      </c:pt>
                      <c:pt idx="1084">
                        <c:v>4.9999999119999999E-15</c:v>
                      </c:pt>
                      <c:pt idx="1085">
                        <c:v>4.9999999119999999E-15</c:v>
                      </c:pt>
                      <c:pt idx="1086">
                        <c:v>8.4286478619999998E-13</c:v>
                      </c:pt>
                      <c:pt idx="1087">
                        <c:v>1.8757628640000001E-13</c:v>
                      </c:pt>
                      <c:pt idx="1088">
                        <c:v>5.437910864E-14</c:v>
                      </c:pt>
                      <c:pt idx="1089">
                        <c:v>4.9999999119999999E-15</c:v>
                      </c:pt>
                      <c:pt idx="1090">
                        <c:v>4.9999999119999999E-15</c:v>
                      </c:pt>
                      <c:pt idx="1091">
                        <c:v>4.792688598E-14</c:v>
                      </c:pt>
                      <c:pt idx="1092">
                        <c:v>2.3306617049999999E-13</c:v>
                      </c:pt>
                      <c:pt idx="1093">
                        <c:v>4.9999999119999999E-15</c:v>
                      </c:pt>
                      <c:pt idx="1094">
                        <c:v>2.6440118540000001E-13</c:v>
                      </c:pt>
                      <c:pt idx="1095">
                        <c:v>3.5183059809999998E-13</c:v>
                      </c:pt>
                      <c:pt idx="1096">
                        <c:v>8.6601879099999998E-13</c:v>
                      </c:pt>
                      <c:pt idx="1097">
                        <c:v>4.9999999119999999E-15</c:v>
                      </c:pt>
                      <c:pt idx="1098">
                        <c:v>9.2549373110000007E-13</c:v>
                      </c:pt>
                      <c:pt idx="1099">
                        <c:v>2.47931016E-13</c:v>
                      </c:pt>
                      <c:pt idx="1100">
                        <c:v>1.217496373E-12</c:v>
                      </c:pt>
                      <c:pt idx="1101">
                        <c:v>9.9921611780000007E-13</c:v>
                      </c:pt>
                      <c:pt idx="1102">
                        <c:v>5.8675091699999998E-13</c:v>
                      </c:pt>
                      <c:pt idx="1103">
                        <c:v>1.8013163660000001E-12</c:v>
                      </c:pt>
                      <c:pt idx="1104">
                        <c:v>4.9999999119999999E-15</c:v>
                      </c:pt>
                      <c:pt idx="1105">
                        <c:v>5.9184482400000002E-13</c:v>
                      </c:pt>
                      <c:pt idx="1106">
                        <c:v>5.8895824420000003E-13</c:v>
                      </c:pt>
                      <c:pt idx="1107">
                        <c:v>5.1634738150000001E-13</c:v>
                      </c:pt>
                      <c:pt idx="1108">
                        <c:v>7.7479206859999996E-13</c:v>
                      </c:pt>
                      <c:pt idx="1109">
                        <c:v>7.5819708039999995E-14</c:v>
                      </c:pt>
                      <c:pt idx="1110">
                        <c:v>5.2696616600000002E-14</c:v>
                      </c:pt>
                      <c:pt idx="1111">
                        <c:v>1.21355874E-13</c:v>
                      </c:pt>
                      <c:pt idx="1112">
                        <c:v>4.1791206999999998E-13</c:v>
                      </c:pt>
                      <c:pt idx="1113">
                        <c:v>1.936117418E-13</c:v>
                      </c:pt>
                      <c:pt idx="1114">
                        <c:v>4.9999999119999999E-15</c:v>
                      </c:pt>
                      <c:pt idx="1115">
                        <c:v>4.9999999119999999E-15</c:v>
                      </c:pt>
                      <c:pt idx="1116">
                        <c:v>9.5809449780000005E-13</c:v>
                      </c:pt>
                      <c:pt idx="1117">
                        <c:v>1.6352250500000001E-12</c:v>
                      </c:pt>
                      <c:pt idx="1118">
                        <c:v>2.8934575009999999E-13</c:v>
                      </c:pt>
                      <c:pt idx="1119">
                        <c:v>1.1762039099999999E-13</c:v>
                      </c:pt>
                      <c:pt idx="1120">
                        <c:v>7.5466358419999999E-13</c:v>
                      </c:pt>
                      <c:pt idx="1121">
                        <c:v>1.2550520520000001E-12</c:v>
                      </c:pt>
                      <c:pt idx="1122">
                        <c:v>2.4181833839999999E-13</c:v>
                      </c:pt>
                      <c:pt idx="1123">
                        <c:v>4.21740171E-13</c:v>
                      </c:pt>
                      <c:pt idx="1124">
                        <c:v>5.0373621289999995E-13</c:v>
                      </c:pt>
                      <c:pt idx="1125">
                        <c:v>5.3141291280000001E-13</c:v>
                      </c:pt>
                      <c:pt idx="1126">
                        <c:v>9.0783495089999998E-13</c:v>
                      </c:pt>
                      <c:pt idx="1127">
                        <c:v>2.122892926E-13</c:v>
                      </c:pt>
                      <c:pt idx="1128">
                        <c:v>5.0262479729999996E-13</c:v>
                      </c:pt>
                      <c:pt idx="1129">
                        <c:v>6.3029583719999998E-13</c:v>
                      </c:pt>
                      <c:pt idx="1130">
                        <c:v>5.8892739859999995E-13</c:v>
                      </c:pt>
                      <c:pt idx="1131">
                        <c:v>9.1039730010000009E-13</c:v>
                      </c:pt>
                      <c:pt idx="1132">
                        <c:v>4.9999999119999999E-15</c:v>
                      </c:pt>
                      <c:pt idx="1133">
                        <c:v>4.9999999119999999E-15</c:v>
                      </c:pt>
                      <c:pt idx="1134">
                        <c:v>4.5457257749999999E-13</c:v>
                      </c:pt>
                      <c:pt idx="1135">
                        <c:v>4.9999999119999999E-15</c:v>
                      </c:pt>
                      <c:pt idx="1136">
                        <c:v>1.2485381649999999E-12</c:v>
                      </c:pt>
                      <c:pt idx="1137">
                        <c:v>3.8589780240000002E-13</c:v>
                      </c:pt>
                      <c:pt idx="1138">
                        <c:v>4.9999999119999999E-15</c:v>
                      </c:pt>
                      <c:pt idx="1139">
                        <c:v>2.0190087389999999E-13</c:v>
                      </c:pt>
                      <c:pt idx="1140">
                        <c:v>3.1262324539999999E-13</c:v>
                      </c:pt>
                      <c:pt idx="1141">
                        <c:v>5.8395703640000001E-13</c:v>
                      </c:pt>
                      <c:pt idx="1142">
                        <c:v>3.4070131700000001E-13</c:v>
                      </c:pt>
                      <c:pt idx="1143">
                        <c:v>1.1048908100000001E-12</c:v>
                      </c:pt>
                      <c:pt idx="1144">
                        <c:v>3.3773759609999998E-13</c:v>
                      </c:pt>
                      <c:pt idx="1145">
                        <c:v>4.9999999119999999E-15</c:v>
                      </c:pt>
                      <c:pt idx="1146">
                        <c:v>7.9300666509999998E-13</c:v>
                      </c:pt>
                      <c:pt idx="1147">
                        <c:v>2.1993012609999999E-13</c:v>
                      </c:pt>
                      <c:pt idx="1148">
                        <c:v>1.800451823E-12</c:v>
                      </c:pt>
                      <c:pt idx="1149">
                        <c:v>5.6886060530000004E-13</c:v>
                      </c:pt>
                      <c:pt idx="1150">
                        <c:v>2.8647467429999998E-13</c:v>
                      </c:pt>
                      <c:pt idx="1151">
                        <c:v>1.9109568800000001E-13</c:v>
                      </c:pt>
                      <c:pt idx="1152">
                        <c:v>1.4611520270000001E-13</c:v>
                      </c:pt>
                      <c:pt idx="1153">
                        <c:v>4.9999999119999999E-15</c:v>
                      </c:pt>
                      <c:pt idx="1154">
                        <c:v>3.1115675359999999E-13</c:v>
                      </c:pt>
                      <c:pt idx="1155">
                        <c:v>7.4421350159999997E-13</c:v>
                      </c:pt>
                      <c:pt idx="1156">
                        <c:v>2.2179645820000001E-14</c:v>
                      </c:pt>
                      <c:pt idx="1157">
                        <c:v>5.051563009E-13</c:v>
                      </c:pt>
                      <c:pt idx="1158">
                        <c:v>2.7860092710000001E-14</c:v>
                      </c:pt>
                      <c:pt idx="1159">
                        <c:v>1.7266509130000001E-13</c:v>
                      </c:pt>
                      <c:pt idx="1160">
                        <c:v>8.112518361E-13</c:v>
                      </c:pt>
                      <c:pt idx="1161">
                        <c:v>8.2886437509999996E-13</c:v>
                      </c:pt>
                      <c:pt idx="1162">
                        <c:v>1.5483652499999999E-13</c:v>
                      </c:pt>
                      <c:pt idx="1163">
                        <c:v>2.009592715E-13</c:v>
                      </c:pt>
                      <c:pt idx="1164">
                        <c:v>4.9999999119999999E-15</c:v>
                      </c:pt>
                      <c:pt idx="1165">
                        <c:v>2.1025175139999999E-13</c:v>
                      </c:pt>
                      <c:pt idx="1166">
                        <c:v>1.1433249370000001E-13</c:v>
                      </c:pt>
                      <c:pt idx="1167">
                        <c:v>4.9999999119999999E-15</c:v>
                      </c:pt>
                      <c:pt idx="1168">
                        <c:v>1.701953601E-13</c:v>
                      </c:pt>
                      <c:pt idx="1169">
                        <c:v>4.9999999119999999E-15</c:v>
                      </c:pt>
                      <c:pt idx="1170">
                        <c:v>4.9999999119999999E-15</c:v>
                      </c:pt>
                      <c:pt idx="1171">
                        <c:v>6.4273591869999999E-14</c:v>
                      </c:pt>
                      <c:pt idx="1172">
                        <c:v>4.9999999119999999E-15</c:v>
                      </c:pt>
                      <c:pt idx="1173">
                        <c:v>4.9999999119999999E-15</c:v>
                      </c:pt>
                      <c:pt idx="1174">
                        <c:v>1.824360839E-13</c:v>
                      </c:pt>
                      <c:pt idx="1175">
                        <c:v>8.7816695100000001E-13</c:v>
                      </c:pt>
                      <c:pt idx="1176">
                        <c:v>2.5175911699999998E-13</c:v>
                      </c:pt>
                      <c:pt idx="1177">
                        <c:v>4.9999999119999999E-15</c:v>
                      </c:pt>
                      <c:pt idx="1178">
                        <c:v>1.3109767180000001E-12</c:v>
                      </c:pt>
                      <c:pt idx="1179">
                        <c:v>1.3361204769999999E-13</c:v>
                      </c:pt>
                      <c:pt idx="1180">
                        <c:v>4.9999999119999999E-15</c:v>
                      </c:pt>
                      <c:pt idx="1181">
                        <c:v>3.802791415E-13</c:v>
                      </c:pt>
                      <c:pt idx="1182">
                        <c:v>4.9999999119999999E-15</c:v>
                      </c:pt>
                      <c:pt idx="1183">
                        <c:v>2.9667782990000001E-13</c:v>
                      </c:pt>
                      <c:pt idx="1184">
                        <c:v>4.1993421539999998E-13</c:v>
                      </c:pt>
                      <c:pt idx="1185">
                        <c:v>7.5784349499999999E-13</c:v>
                      </c:pt>
                      <c:pt idx="1186">
                        <c:v>4.9999999119999999E-15</c:v>
                      </c:pt>
                      <c:pt idx="1187">
                        <c:v>1.922070494E-13</c:v>
                      </c:pt>
                      <c:pt idx="1188">
                        <c:v>1.6067008829999999E-14</c:v>
                      </c:pt>
                      <c:pt idx="1189">
                        <c:v>4.9999999119999999E-15</c:v>
                      </c:pt>
                      <c:pt idx="1190">
                        <c:v>4.2374692080000001E-13</c:v>
                      </c:pt>
                      <c:pt idx="1191">
                        <c:v>4.9999999119999999E-15</c:v>
                      </c:pt>
                      <c:pt idx="1192">
                        <c:v>2.6997355090000001E-13</c:v>
                      </c:pt>
                      <c:pt idx="1193">
                        <c:v>4.9999999119999999E-15</c:v>
                      </c:pt>
                      <c:pt idx="1194">
                        <c:v>2.6457102570000002E-13</c:v>
                      </c:pt>
                      <c:pt idx="1195">
                        <c:v>9.7561444599999999E-13</c:v>
                      </c:pt>
                      <c:pt idx="1196">
                        <c:v>6.1680356459999998E-14</c:v>
                      </c:pt>
                      <c:pt idx="1197">
                        <c:v>4.9999999119999999E-15</c:v>
                      </c:pt>
                      <c:pt idx="1198">
                        <c:v>4.9999999119999999E-15</c:v>
                      </c:pt>
                      <c:pt idx="1199">
                        <c:v>3.5667746970000002E-13</c:v>
                      </c:pt>
                      <c:pt idx="1200">
                        <c:v>6.4145607230000002E-13</c:v>
                      </c:pt>
                      <c:pt idx="1201">
                        <c:v>4.6670523350000004E-13</c:v>
                      </c:pt>
                      <c:pt idx="1202">
                        <c:v>4.9999999119999999E-15</c:v>
                      </c:pt>
                      <c:pt idx="1203">
                        <c:v>6.8432184829999997E-13</c:v>
                      </c:pt>
                      <c:pt idx="1204">
                        <c:v>1.7147524719999999E-14</c:v>
                      </c:pt>
                      <c:pt idx="1205">
                        <c:v>3.4559323720000002E-14</c:v>
                      </c:pt>
                      <c:pt idx="1206">
                        <c:v>4.9999999119999999E-15</c:v>
                      </c:pt>
                      <c:pt idx="1207">
                        <c:v>4.9999999119999999E-15</c:v>
                      </c:pt>
                      <c:pt idx="1208">
                        <c:v>4.1487115390000001E-13</c:v>
                      </c:pt>
                      <c:pt idx="1209">
                        <c:v>2.76410405E-13</c:v>
                      </c:pt>
                      <c:pt idx="1210">
                        <c:v>1.314588846E-12</c:v>
                      </c:pt>
                      <c:pt idx="1211">
                        <c:v>2.460309517E-14</c:v>
                      </c:pt>
                      <c:pt idx="1212">
                        <c:v>4.9999999119999999E-15</c:v>
                      </c:pt>
                      <c:pt idx="1213">
                        <c:v>4.9999999119999999E-15</c:v>
                      </c:pt>
                      <c:pt idx="1214">
                        <c:v>2.0099011700000001E-13</c:v>
                      </c:pt>
                      <c:pt idx="1215">
                        <c:v>4.9999999119999999E-15</c:v>
                      </c:pt>
                      <c:pt idx="1216">
                        <c:v>1.2855843780000001E-12</c:v>
                      </c:pt>
                      <c:pt idx="1217">
                        <c:v>2.5049336520000001E-13</c:v>
                      </c:pt>
                      <c:pt idx="1218">
                        <c:v>7.684942635E-13</c:v>
                      </c:pt>
                      <c:pt idx="1219">
                        <c:v>4.9999999119999999E-15</c:v>
                      </c:pt>
                      <c:pt idx="1220">
                        <c:v>8.3145767830000004E-13</c:v>
                      </c:pt>
                      <c:pt idx="1221">
                        <c:v>5.6983308049999999E-13</c:v>
                      </c:pt>
                      <c:pt idx="1222">
                        <c:v>1.009342024E-12</c:v>
                      </c:pt>
                      <c:pt idx="1223">
                        <c:v>1.69485289E-13</c:v>
                      </c:pt>
                      <c:pt idx="1224">
                        <c:v>1.56313905E-12</c:v>
                      </c:pt>
                      <c:pt idx="1225">
                        <c:v>4.9999999119999999E-15</c:v>
                      </c:pt>
                      <c:pt idx="1226">
                        <c:v>4.9999999119999999E-15</c:v>
                      </c:pt>
                      <c:pt idx="1227">
                        <c:v>4.6897430600000004E-13</c:v>
                      </c:pt>
                      <c:pt idx="1228">
                        <c:v>5.3357394460000005E-13</c:v>
                      </c:pt>
                      <c:pt idx="1229">
                        <c:v>9.1624765499999996E-13</c:v>
                      </c:pt>
                      <c:pt idx="1230">
                        <c:v>4.9999999119999999E-15</c:v>
                      </c:pt>
                      <c:pt idx="1231">
                        <c:v>1.6855913640000001E-13</c:v>
                      </c:pt>
                      <c:pt idx="1232">
                        <c:v>4.9999999119999999E-15</c:v>
                      </c:pt>
                      <c:pt idx="1233">
                        <c:v>4.9999999119999999E-15</c:v>
                      </c:pt>
                      <c:pt idx="1234">
                        <c:v>4.9999999119999999E-15</c:v>
                      </c:pt>
                      <c:pt idx="1235">
                        <c:v>5.3445382879999998E-13</c:v>
                      </c:pt>
                      <c:pt idx="1236">
                        <c:v>4.9999999119999999E-15</c:v>
                      </c:pt>
                      <c:pt idx="1237">
                        <c:v>3.4883459510000002E-14</c:v>
                      </c:pt>
                      <c:pt idx="1238">
                        <c:v>1.111372686E-13</c:v>
                      </c:pt>
                      <c:pt idx="1239">
                        <c:v>9.4450963430000002E-14</c:v>
                      </c:pt>
                      <c:pt idx="1240">
                        <c:v>1.5468218879999999E-13</c:v>
                      </c:pt>
                      <c:pt idx="1241">
                        <c:v>4.7880576999999997E-14</c:v>
                      </c:pt>
                      <c:pt idx="1242">
                        <c:v>5.8946852390000001E-15</c:v>
                      </c:pt>
                      <c:pt idx="1243">
                        <c:v>4.9999999119999999E-15</c:v>
                      </c:pt>
                      <c:pt idx="1244">
                        <c:v>2.440243645E-14</c:v>
                      </c:pt>
                      <c:pt idx="1245">
                        <c:v>6.732993069E-14</c:v>
                      </c:pt>
                      <c:pt idx="1246">
                        <c:v>4.9999999119999999E-15</c:v>
                      </c:pt>
                      <c:pt idx="1247">
                        <c:v>4.9999999119999999E-15</c:v>
                      </c:pt>
                      <c:pt idx="1248">
                        <c:v>2.0403106019999999E-13</c:v>
                      </c:pt>
                      <c:pt idx="1249">
                        <c:v>4.9999999119999999E-15</c:v>
                      </c:pt>
                      <c:pt idx="1250">
                        <c:v>1.7332886699999999E-13</c:v>
                      </c:pt>
                      <c:pt idx="1251">
                        <c:v>2.2817289509999999E-13</c:v>
                      </c:pt>
                      <c:pt idx="1252">
                        <c:v>8.9032920580000001E-14</c:v>
                      </c:pt>
                      <c:pt idx="1253">
                        <c:v>4.9999999119999999E-15</c:v>
                      </c:pt>
                      <c:pt idx="1254">
                        <c:v>2.231857277E-14</c:v>
                      </c:pt>
                      <c:pt idx="1255">
                        <c:v>4.9999999119999999E-15</c:v>
                      </c:pt>
                      <c:pt idx="1256">
                        <c:v>4.2947362249999999E-13</c:v>
                      </c:pt>
                      <c:pt idx="1257">
                        <c:v>9.2140325320000005E-13</c:v>
                      </c:pt>
                      <c:pt idx="1258">
                        <c:v>1.011919823E-12</c:v>
                      </c:pt>
                      <c:pt idx="1259">
                        <c:v>3.2048013330000002E-13</c:v>
                      </c:pt>
                      <c:pt idx="1260">
                        <c:v>6.0136750720000001E-14</c:v>
                      </c:pt>
                      <c:pt idx="1261">
                        <c:v>1.5753784180000001E-13</c:v>
                      </c:pt>
                      <c:pt idx="1262">
                        <c:v>1.7453287350000001E-13</c:v>
                      </c:pt>
                      <c:pt idx="1263">
                        <c:v>6.5276926120000005E-14</c:v>
                      </c:pt>
                      <c:pt idx="1264">
                        <c:v>9.926249276E-13</c:v>
                      </c:pt>
                      <c:pt idx="1265">
                        <c:v>8.1304250440000003E-13</c:v>
                      </c:pt>
                      <c:pt idx="1266">
                        <c:v>1.011950831E-12</c:v>
                      </c:pt>
                      <c:pt idx="1267">
                        <c:v>2.400431741E-13</c:v>
                      </c:pt>
                      <c:pt idx="1268">
                        <c:v>4.9999999119999999E-15</c:v>
                      </c:pt>
                      <c:pt idx="1269">
                        <c:v>4.9999999119999999E-15</c:v>
                      </c:pt>
                      <c:pt idx="1270">
                        <c:v>1.9716201600000001E-13</c:v>
                      </c:pt>
                      <c:pt idx="1271">
                        <c:v>4.9999999119999999E-15</c:v>
                      </c:pt>
                      <c:pt idx="1272">
                        <c:v>4.9999999119999999E-15</c:v>
                      </c:pt>
                      <c:pt idx="1273">
                        <c:v>4.9999999119999999E-15</c:v>
                      </c:pt>
                      <c:pt idx="1274">
                        <c:v>3.0272876220000002E-13</c:v>
                      </c:pt>
                      <c:pt idx="1275">
                        <c:v>1.4818364359999999E-13</c:v>
                      </c:pt>
                      <c:pt idx="1276">
                        <c:v>4.9999999119999999E-15</c:v>
                      </c:pt>
                      <c:pt idx="1277">
                        <c:v>4.9999999119999999E-15</c:v>
                      </c:pt>
                      <c:pt idx="1278">
                        <c:v>4.7150586389999997E-13</c:v>
                      </c:pt>
                      <c:pt idx="1279">
                        <c:v>1.7713550899999999E-12</c:v>
                      </c:pt>
                      <c:pt idx="1280">
                        <c:v>1.0726161170000001E-14</c:v>
                      </c:pt>
                      <c:pt idx="1281">
                        <c:v>4.9999999119999999E-15</c:v>
                      </c:pt>
                      <c:pt idx="1282">
                        <c:v>4.9999999119999999E-15</c:v>
                      </c:pt>
                      <c:pt idx="1283">
                        <c:v>4.9999999119999999E-15</c:v>
                      </c:pt>
                      <c:pt idx="1284">
                        <c:v>4.9999999119999999E-15</c:v>
                      </c:pt>
                      <c:pt idx="1285">
                        <c:v>4.9999999119999999E-15</c:v>
                      </c:pt>
                      <c:pt idx="1286">
                        <c:v>4.9999999119999999E-15</c:v>
                      </c:pt>
                      <c:pt idx="1287">
                        <c:v>1.6950073890000001E-13</c:v>
                      </c:pt>
                      <c:pt idx="1288">
                        <c:v>3.7356451479999998E-13</c:v>
                      </c:pt>
                      <c:pt idx="1289">
                        <c:v>3.443583309E-14</c:v>
                      </c:pt>
                      <c:pt idx="1290">
                        <c:v>1.5954451029999999E-13</c:v>
                      </c:pt>
                      <c:pt idx="1291">
                        <c:v>4.9999999119999999E-15</c:v>
                      </c:pt>
                      <c:pt idx="1292">
                        <c:v>4.9999999119999999E-15</c:v>
                      </c:pt>
                      <c:pt idx="1293">
                        <c:v>6.158168593E-13</c:v>
                      </c:pt>
                      <c:pt idx="1294">
                        <c:v>4.9999999119999999E-15</c:v>
                      </c:pt>
                      <c:pt idx="1295">
                        <c:v>7.2311243359999995E-13</c:v>
                      </c:pt>
                      <c:pt idx="1296">
                        <c:v>8.2163903499999995E-14</c:v>
                      </c:pt>
                      <c:pt idx="1297">
                        <c:v>4.9999999119999999E-15</c:v>
                      </c:pt>
                      <c:pt idx="1298">
                        <c:v>5.9428368260000003E-13</c:v>
                      </c:pt>
                      <c:pt idx="1299">
                        <c:v>4.9999999119999999E-15</c:v>
                      </c:pt>
                      <c:pt idx="1300">
                        <c:v>2.8381968E-13</c:v>
                      </c:pt>
                      <c:pt idx="1301">
                        <c:v>5.2681302249999996E-13</c:v>
                      </c:pt>
                      <c:pt idx="1302">
                        <c:v>4.9999999119999999E-15</c:v>
                      </c:pt>
                      <c:pt idx="1303">
                        <c:v>8.8412529250000004E-13</c:v>
                      </c:pt>
                      <c:pt idx="1304">
                        <c:v>3.5852982910000001E-13</c:v>
                      </c:pt>
                      <c:pt idx="1305">
                        <c:v>5.9124276659999996E-13</c:v>
                      </c:pt>
                      <c:pt idx="1306">
                        <c:v>5.8993071929999999E-13</c:v>
                      </c:pt>
                      <c:pt idx="1307">
                        <c:v>6.8716207850000005E-13</c:v>
                      </c:pt>
                      <c:pt idx="1308">
                        <c:v>5.8114645909999996E-14</c:v>
                      </c:pt>
                      <c:pt idx="1309">
                        <c:v>7.1638235710000004E-13</c:v>
                      </c:pt>
                      <c:pt idx="1310">
                        <c:v>1.078957209E-13</c:v>
                      </c:pt>
                      <c:pt idx="1311">
                        <c:v>5.3187597560000003E-13</c:v>
                      </c:pt>
                      <c:pt idx="1312">
                        <c:v>8.1202378809999995E-13</c:v>
                      </c:pt>
                      <c:pt idx="1313">
                        <c:v>2.7441915929999998E-13</c:v>
                      </c:pt>
                      <c:pt idx="1314">
                        <c:v>4.9999999119999999E-15</c:v>
                      </c:pt>
                      <c:pt idx="1315">
                        <c:v>4.0746193310000001E-13</c:v>
                      </c:pt>
                      <c:pt idx="1316">
                        <c:v>9.2865808360000003E-13</c:v>
                      </c:pt>
                      <c:pt idx="1317">
                        <c:v>4.9999999119999999E-15</c:v>
                      </c:pt>
                      <c:pt idx="1318">
                        <c:v>4.9999999119999999E-15</c:v>
                      </c:pt>
                      <c:pt idx="1319">
                        <c:v>4.9999999119999999E-15</c:v>
                      </c:pt>
                      <c:pt idx="1320">
                        <c:v>1.4319486350000001E-12</c:v>
                      </c:pt>
                      <c:pt idx="1321">
                        <c:v>2.2562600929999999E-13</c:v>
                      </c:pt>
                      <c:pt idx="1322">
                        <c:v>1.6312565719999999E-13</c:v>
                      </c:pt>
                      <c:pt idx="1323">
                        <c:v>4.9999999119999999E-15</c:v>
                      </c:pt>
                      <c:pt idx="1324">
                        <c:v>2.8346465799999999E-13</c:v>
                      </c:pt>
                      <c:pt idx="1325">
                        <c:v>4.9999999119999999E-15</c:v>
                      </c:pt>
                      <c:pt idx="1326">
                        <c:v>2.1232016520000001E-13</c:v>
                      </c:pt>
                      <c:pt idx="1327">
                        <c:v>4.9999999119999999E-15</c:v>
                      </c:pt>
                      <c:pt idx="1328">
                        <c:v>1.1613853050000001E-13</c:v>
                      </c:pt>
                      <c:pt idx="1329">
                        <c:v>8.1528073140000005E-13</c:v>
                      </c:pt>
                      <c:pt idx="1330">
                        <c:v>7.0846366969999996E-13</c:v>
                      </c:pt>
                      <c:pt idx="1331">
                        <c:v>3.148768681E-13</c:v>
                      </c:pt>
                      <c:pt idx="1332">
                        <c:v>4.9999999119999999E-15</c:v>
                      </c:pt>
                      <c:pt idx="1333">
                        <c:v>4.9999999119999999E-15</c:v>
                      </c:pt>
                      <c:pt idx="1334">
                        <c:v>4.9999999119999999E-15</c:v>
                      </c:pt>
                      <c:pt idx="1335">
                        <c:v>3.5345137190000001E-13</c:v>
                      </c:pt>
                      <c:pt idx="1336">
                        <c:v>1.05734662E-13</c:v>
                      </c:pt>
                      <c:pt idx="1337">
                        <c:v>9.2490717780000004E-13</c:v>
                      </c:pt>
                      <c:pt idx="1338">
                        <c:v>4.9999999119999999E-15</c:v>
                      </c:pt>
                      <c:pt idx="1339">
                        <c:v>5.7404574799999997E-14</c:v>
                      </c:pt>
                      <c:pt idx="1340">
                        <c:v>1.120882467E-12</c:v>
                      </c:pt>
                      <c:pt idx="1341">
                        <c:v>6.6187788759999999E-13</c:v>
                      </c:pt>
                      <c:pt idx="1342">
                        <c:v>2.9715634250000002E-13</c:v>
                      </c:pt>
                      <c:pt idx="1343">
                        <c:v>4.9999999119999999E-15</c:v>
                      </c:pt>
                      <c:pt idx="1344">
                        <c:v>1.721865787E-13</c:v>
                      </c:pt>
                      <c:pt idx="1345">
                        <c:v>1.0238210020000001E-12</c:v>
                      </c:pt>
                      <c:pt idx="1346">
                        <c:v>8.8429697590000007E-15</c:v>
                      </c:pt>
                      <c:pt idx="1347">
                        <c:v>2.5930592309999999E-14</c:v>
                      </c:pt>
                      <c:pt idx="1348">
                        <c:v>3.9554535859999999E-13</c:v>
                      </c:pt>
                      <c:pt idx="1349">
                        <c:v>5.9601249720000002E-13</c:v>
                      </c:pt>
                      <c:pt idx="1350">
                        <c:v>1.7298924069999999E-13</c:v>
                      </c:pt>
                      <c:pt idx="1351">
                        <c:v>4.9999999119999999E-15</c:v>
                      </c:pt>
                      <c:pt idx="1352">
                        <c:v>2.580415807E-13</c:v>
                      </c:pt>
                      <c:pt idx="1353">
                        <c:v>1.460380346E-13</c:v>
                      </c:pt>
                      <c:pt idx="1354">
                        <c:v>9.6738697779999996E-13</c:v>
                      </c:pt>
                      <c:pt idx="1355">
                        <c:v>2.7783049299999999E-13</c:v>
                      </c:pt>
                      <c:pt idx="1356">
                        <c:v>1.8232804319999999E-13</c:v>
                      </c:pt>
                      <c:pt idx="1357">
                        <c:v>2.5717714630000001E-13</c:v>
                      </c:pt>
                      <c:pt idx="1358">
                        <c:v>5.6970958979999999E-13</c:v>
                      </c:pt>
                      <c:pt idx="1359">
                        <c:v>4.9999999119999999E-15</c:v>
                      </c:pt>
                      <c:pt idx="1360">
                        <c:v>4.9999999119999999E-15</c:v>
                      </c:pt>
                      <c:pt idx="1361">
                        <c:v>4.9999999119999999E-15</c:v>
                      </c:pt>
                      <c:pt idx="1362">
                        <c:v>4.9999999119999999E-15</c:v>
                      </c:pt>
                      <c:pt idx="1363">
                        <c:v>6.2455363149999997E-13</c:v>
                      </c:pt>
                      <c:pt idx="1364">
                        <c:v>1.1098767300000001E-12</c:v>
                      </c:pt>
                      <c:pt idx="1365">
                        <c:v>3.4931454429999998E-13</c:v>
                      </c:pt>
                      <c:pt idx="1366">
                        <c:v>4.9999999119999999E-15</c:v>
                      </c:pt>
                      <c:pt idx="1367">
                        <c:v>4.9999999119999999E-15</c:v>
                      </c:pt>
                      <c:pt idx="1368">
                        <c:v>2.511879593E-13</c:v>
                      </c:pt>
                      <c:pt idx="1369">
                        <c:v>7.7479206859999996E-13</c:v>
                      </c:pt>
                      <c:pt idx="1370">
                        <c:v>4.5904781170000001E-14</c:v>
                      </c:pt>
                      <c:pt idx="1371">
                        <c:v>4.9999999119999999E-15</c:v>
                      </c:pt>
                      <c:pt idx="1372">
                        <c:v>4.7513333329999996E-13</c:v>
                      </c:pt>
                      <c:pt idx="1373">
                        <c:v>7.8967241820000001E-13</c:v>
                      </c:pt>
                      <c:pt idx="1374">
                        <c:v>5.3300284109999996E-13</c:v>
                      </c:pt>
                      <c:pt idx="1375">
                        <c:v>2.7860092710000001E-14</c:v>
                      </c:pt>
                      <c:pt idx="1376">
                        <c:v>4.9999999119999999E-15</c:v>
                      </c:pt>
                      <c:pt idx="1377">
                        <c:v>8.5376264429999998E-13</c:v>
                      </c:pt>
                      <c:pt idx="1378">
                        <c:v>4.6165767610000001E-13</c:v>
                      </c:pt>
                      <c:pt idx="1379">
                        <c:v>4.9999999119999999E-15</c:v>
                      </c:pt>
                      <c:pt idx="1380">
                        <c:v>3.8614483790000001E-13</c:v>
                      </c:pt>
                      <c:pt idx="1381">
                        <c:v>3.4451269420000003E-14</c:v>
                      </c:pt>
                      <c:pt idx="1382">
                        <c:v>2.9440875740000001E-13</c:v>
                      </c:pt>
                      <c:pt idx="1383">
                        <c:v>4.9999999119999999E-15</c:v>
                      </c:pt>
                      <c:pt idx="1384">
                        <c:v>4.9999999119999999E-15</c:v>
                      </c:pt>
                      <c:pt idx="1385">
                        <c:v>3.8399920180000002E-13</c:v>
                      </c:pt>
                      <c:pt idx="1386">
                        <c:v>2.9163027239999998E-13</c:v>
                      </c:pt>
                      <c:pt idx="1387">
                        <c:v>3.8328915779999999E-13</c:v>
                      </c:pt>
                      <c:pt idx="1388">
                        <c:v>2.2919166560000001E-13</c:v>
                      </c:pt>
                      <c:pt idx="1389">
                        <c:v>3.0931867849999997E-14</c:v>
                      </c:pt>
                      <c:pt idx="1390">
                        <c:v>4.9999999119999999E-15</c:v>
                      </c:pt>
                      <c:pt idx="1391">
                        <c:v>3.1605002899999999E-13</c:v>
                      </c:pt>
                      <c:pt idx="1392">
                        <c:v>1.7982741220000001E-13</c:v>
                      </c:pt>
                      <c:pt idx="1393">
                        <c:v>4.9999999119999999E-15</c:v>
                      </c:pt>
                      <c:pt idx="1394">
                        <c:v>4.9999999119999999E-15</c:v>
                      </c:pt>
                      <c:pt idx="1395">
                        <c:v>1.3709763579999999E-12</c:v>
                      </c:pt>
                      <c:pt idx="1396">
                        <c:v>4.1970262990000002E-13</c:v>
                      </c:pt>
                      <c:pt idx="1397">
                        <c:v>4.9999999119999999E-15</c:v>
                      </c:pt>
                      <c:pt idx="1398">
                        <c:v>1.3226912779999999E-13</c:v>
                      </c:pt>
                      <c:pt idx="1399">
                        <c:v>3.5416141589999998E-13</c:v>
                      </c:pt>
                      <c:pt idx="1400">
                        <c:v>4.6045372379999999E-13</c:v>
                      </c:pt>
                      <c:pt idx="1401">
                        <c:v>2.4248208690000001E-13</c:v>
                      </c:pt>
                      <c:pt idx="1402">
                        <c:v>1.212865637E-12</c:v>
                      </c:pt>
                      <c:pt idx="1403">
                        <c:v>5.3721686389999997E-13</c:v>
                      </c:pt>
                      <c:pt idx="1404">
                        <c:v>2.8158145299999998E-13</c:v>
                      </c:pt>
                      <c:pt idx="1405">
                        <c:v>9.0619878140000001E-13</c:v>
                      </c:pt>
                      <c:pt idx="1406">
                        <c:v>4.9999999119999999E-15</c:v>
                      </c:pt>
                      <c:pt idx="1407">
                        <c:v>1.156908635E-13</c:v>
                      </c:pt>
                      <c:pt idx="1408">
                        <c:v>4.0229083089999998E-13</c:v>
                      </c:pt>
                      <c:pt idx="1409">
                        <c:v>3.2319687290000001E-13</c:v>
                      </c:pt>
                      <c:pt idx="1410">
                        <c:v>3.8802804290000002E-13</c:v>
                      </c:pt>
                      <c:pt idx="1411">
                        <c:v>6.4742975519999999E-13</c:v>
                      </c:pt>
                      <c:pt idx="1412">
                        <c:v>5.9511721719999995E-13</c:v>
                      </c:pt>
                      <c:pt idx="1413">
                        <c:v>4.9999999119999999E-15</c:v>
                      </c:pt>
                      <c:pt idx="1414">
                        <c:v>1.015206392E-13</c:v>
                      </c:pt>
                      <c:pt idx="1415">
                        <c:v>8.2858538280000004E-14</c:v>
                      </c:pt>
                      <c:pt idx="1416">
                        <c:v>4.9999999119999999E-15</c:v>
                      </c:pt>
                      <c:pt idx="1417">
                        <c:v>1.8191124880000001E-13</c:v>
                      </c:pt>
                      <c:pt idx="1418">
                        <c:v>4.9999999119999999E-15</c:v>
                      </c:pt>
                      <c:pt idx="1419">
                        <c:v>6.4232056090000001E-13</c:v>
                      </c:pt>
                      <c:pt idx="1420">
                        <c:v>6.8101855539999996E-13</c:v>
                      </c:pt>
                      <c:pt idx="1421">
                        <c:v>1.053641901E-13</c:v>
                      </c:pt>
                      <c:pt idx="1422">
                        <c:v>4.1505508879999999E-14</c:v>
                      </c:pt>
                      <c:pt idx="1423">
                        <c:v>2.9204709399999998E-13</c:v>
                      </c:pt>
                      <c:pt idx="1424">
                        <c:v>4.9999999119999999E-15</c:v>
                      </c:pt>
                      <c:pt idx="1425">
                        <c:v>5.3119677709999999E-13</c:v>
                      </c:pt>
                      <c:pt idx="1426">
                        <c:v>4.9999999119999999E-15</c:v>
                      </c:pt>
                      <c:pt idx="1427">
                        <c:v>7.3928932640000004E-13</c:v>
                      </c:pt>
                      <c:pt idx="1428">
                        <c:v>2.0554379320000001E-13</c:v>
                      </c:pt>
                      <c:pt idx="1429">
                        <c:v>4.9999999119999999E-15</c:v>
                      </c:pt>
                      <c:pt idx="1430">
                        <c:v>9.6380463830000002E-14</c:v>
                      </c:pt>
                      <c:pt idx="1431">
                        <c:v>2.9959525530000002E-13</c:v>
                      </c:pt>
                      <c:pt idx="1432">
                        <c:v>1.288577941E-13</c:v>
                      </c:pt>
                      <c:pt idx="1433">
                        <c:v>4.8766730670000003E-13</c:v>
                      </c:pt>
                      <c:pt idx="1434">
                        <c:v>9.9591138830000006E-14</c:v>
                      </c:pt>
                      <c:pt idx="1435">
                        <c:v>4.9999999119999999E-15</c:v>
                      </c:pt>
                      <c:pt idx="1436">
                        <c:v>4.9999999119999999E-15</c:v>
                      </c:pt>
                      <c:pt idx="1437">
                        <c:v>4.5051283670000001E-13</c:v>
                      </c:pt>
                      <c:pt idx="1438">
                        <c:v>1.3259330429999999E-13</c:v>
                      </c:pt>
                      <c:pt idx="1439">
                        <c:v>3.4936089389999999E-13</c:v>
                      </c:pt>
                      <c:pt idx="1440">
                        <c:v>4.9999999119999999E-15</c:v>
                      </c:pt>
                      <c:pt idx="1441">
                        <c:v>9.1440947149999995E-14</c:v>
                      </c:pt>
                      <c:pt idx="1442">
                        <c:v>6.0260227800000003E-14</c:v>
                      </c:pt>
                      <c:pt idx="1443">
                        <c:v>1.1775930440000001E-13</c:v>
                      </c:pt>
                      <c:pt idx="1444">
                        <c:v>7.7996203249999996E-14</c:v>
                      </c:pt>
                      <c:pt idx="1445">
                        <c:v>3.1819561089999999E-13</c:v>
                      </c:pt>
                      <c:pt idx="1446">
                        <c:v>2.2902193379999999E-13</c:v>
                      </c:pt>
                      <c:pt idx="1447">
                        <c:v>1.7249530529999999E-13</c:v>
                      </c:pt>
                      <c:pt idx="1448">
                        <c:v>4.9999999119999999E-15</c:v>
                      </c:pt>
                      <c:pt idx="1449">
                        <c:v>5.3423769309999996E-13</c:v>
                      </c:pt>
                      <c:pt idx="1450">
                        <c:v>4.9999999119999999E-15</c:v>
                      </c:pt>
                      <c:pt idx="1451">
                        <c:v>9.938921973E-15</c:v>
                      </c:pt>
                      <c:pt idx="1452">
                        <c:v>1.730355632E-13</c:v>
                      </c:pt>
                      <c:pt idx="1453">
                        <c:v>4.9999999119999999E-15</c:v>
                      </c:pt>
                      <c:pt idx="1454">
                        <c:v>2.0006396439999999E-13</c:v>
                      </c:pt>
                      <c:pt idx="1455">
                        <c:v>4.9999999119999999E-15</c:v>
                      </c:pt>
                      <c:pt idx="1456">
                        <c:v>4.5327592590000001E-13</c:v>
                      </c:pt>
                      <c:pt idx="1457">
                        <c:v>3.1339498050000001E-13</c:v>
                      </c:pt>
                      <c:pt idx="1458">
                        <c:v>7.9038246220000003E-13</c:v>
                      </c:pt>
                      <c:pt idx="1459">
                        <c:v>3.9421780730000002E-13</c:v>
                      </c:pt>
                      <c:pt idx="1460">
                        <c:v>4.5146997029999998E-13</c:v>
                      </c:pt>
                      <c:pt idx="1461">
                        <c:v>4.9999999119999999E-15</c:v>
                      </c:pt>
                      <c:pt idx="1462">
                        <c:v>3.4931454429999998E-13</c:v>
                      </c:pt>
                      <c:pt idx="1463">
                        <c:v>4.9999999119999999E-15</c:v>
                      </c:pt>
                      <c:pt idx="1464">
                        <c:v>4.9999999119999999E-15</c:v>
                      </c:pt>
                      <c:pt idx="1465">
                        <c:v>1.202600628E-12</c:v>
                      </c:pt>
                      <c:pt idx="1466">
                        <c:v>1.2093910669999999E-13</c:v>
                      </c:pt>
                      <c:pt idx="1467">
                        <c:v>4.9999999119999999E-15</c:v>
                      </c:pt>
                      <c:pt idx="1468">
                        <c:v>4.9999999119999999E-15</c:v>
                      </c:pt>
                      <c:pt idx="1469">
                        <c:v>2.5858183870000001E-13</c:v>
                      </c:pt>
                      <c:pt idx="1470">
                        <c:v>4.9999999119999999E-15</c:v>
                      </c:pt>
                      <c:pt idx="1471">
                        <c:v>4.9999999119999999E-15</c:v>
                      </c:pt>
                      <c:pt idx="1472">
                        <c:v>7.952434555E-14</c:v>
                      </c:pt>
                      <c:pt idx="1473">
                        <c:v>1.9571102819999999E-13</c:v>
                      </c:pt>
                      <c:pt idx="1474">
                        <c:v>6.3120656699999999E-13</c:v>
                      </c:pt>
                      <c:pt idx="1475">
                        <c:v>2.4887259139999999E-13</c:v>
                      </c:pt>
                      <c:pt idx="1476">
                        <c:v>4.6259930559999999E-13</c:v>
                      </c:pt>
                      <c:pt idx="1477">
                        <c:v>4.9999999119999999E-15</c:v>
                      </c:pt>
                      <c:pt idx="1478">
                        <c:v>4.9999999119999999E-15</c:v>
                      </c:pt>
                      <c:pt idx="1479">
                        <c:v>4.9999999119999999E-15</c:v>
                      </c:pt>
                      <c:pt idx="1480">
                        <c:v>4.9999999119999999E-15</c:v>
                      </c:pt>
                      <c:pt idx="1481">
                        <c:v>4.9999999119999999E-15</c:v>
                      </c:pt>
                      <c:pt idx="1482">
                        <c:v>7.5007914379999998E-13</c:v>
                      </c:pt>
                      <c:pt idx="1483">
                        <c:v>2.7854053700000002E-13</c:v>
                      </c:pt>
                      <c:pt idx="1484">
                        <c:v>1.1699381700000001E-12</c:v>
                      </c:pt>
                      <c:pt idx="1485">
                        <c:v>3.241229984E-13</c:v>
                      </c:pt>
                      <c:pt idx="1486">
                        <c:v>4.5435649600000002E-13</c:v>
                      </c:pt>
                      <c:pt idx="1487">
                        <c:v>7.2363724170000002E-13</c:v>
                      </c:pt>
                      <c:pt idx="1488">
                        <c:v>4.9999999119999999E-15</c:v>
                      </c:pt>
                      <c:pt idx="1489">
                        <c:v>9.280252348E-13</c:v>
                      </c:pt>
                      <c:pt idx="1490">
                        <c:v>1.361744512E-13</c:v>
                      </c:pt>
                      <c:pt idx="1491">
                        <c:v>2.7789229249999999E-13</c:v>
                      </c:pt>
                      <c:pt idx="1492">
                        <c:v>4.9999999119999999E-15</c:v>
                      </c:pt>
                      <c:pt idx="1493">
                        <c:v>1.1131799690000001E-12</c:v>
                      </c:pt>
                      <c:pt idx="1494">
                        <c:v>1.3407511049999999E-13</c:v>
                      </c:pt>
                      <c:pt idx="1495">
                        <c:v>5.1830778169999996E-13</c:v>
                      </c:pt>
                      <c:pt idx="1496">
                        <c:v>9.539253881E-14</c:v>
                      </c:pt>
                      <c:pt idx="1497">
                        <c:v>2.5560147530000001E-14</c:v>
                      </c:pt>
                      <c:pt idx="1498">
                        <c:v>4.5518872959999999E-14</c:v>
                      </c:pt>
                      <c:pt idx="1499">
                        <c:v>1.9163594589999999E-13</c:v>
                      </c:pt>
                      <c:pt idx="1500">
                        <c:v>4.9999999119999999E-15</c:v>
                      </c:pt>
                      <c:pt idx="1501">
                        <c:v>7.8692483299999995E-13</c:v>
                      </c:pt>
                      <c:pt idx="1502">
                        <c:v>6.9038812209999997E-13</c:v>
                      </c:pt>
                      <c:pt idx="1503">
                        <c:v>3.398817957E-14</c:v>
                      </c:pt>
                      <c:pt idx="1504">
                        <c:v>9.6334279529999996E-13</c:v>
                      </c:pt>
                      <c:pt idx="1505">
                        <c:v>4.3697426859999999E-14</c:v>
                      </c:pt>
                      <c:pt idx="1506">
                        <c:v>4.9953758579999998E-13</c:v>
                      </c:pt>
                      <c:pt idx="1507">
                        <c:v>4.9999999119999999E-15</c:v>
                      </c:pt>
                      <c:pt idx="1508">
                        <c:v>4.9999999119999999E-15</c:v>
                      </c:pt>
                      <c:pt idx="1509">
                        <c:v>1.8861050690000001E-13</c:v>
                      </c:pt>
                      <c:pt idx="1510">
                        <c:v>4.9999999119999999E-15</c:v>
                      </c:pt>
                      <c:pt idx="1511">
                        <c:v>2.6985011450000001E-13</c:v>
                      </c:pt>
                      <c:pt idx="1512">
                        <c:v>4.9999999119999999E-15</c:v>
                      </c:pt>
                      <c:pt idx="1513">
                        <c:v>2.4104654899999998E-13</c:v>
                      </c:pt>
                      <c:pt idx="1514">
                        <c:v>4.9999999119999999E-15</c:v>
                      </c:pt>
                      <c:pt idx="1515">
                        <c:v>1.538023317E-13</c:v>
                      </c:pt>
                      <c:pt idx="1516">
                        <c:v>4.9999999119999999E-15</c:v>
                      </c:pt>
                      <c:pt idx="1517">
                        <c:v>4.9999999119999999E-15</c:v>
                      </c:pt>
                      <c:pt idx="1518">
                        <c:v>4.9999999119999999E-15</c:v>
                      </c:pt>
                      <c:pt idx="1519">
                        <c:v>4.9999999119999999E-15</c:v>
                      </c:pt>
                      <c:pt idx="1520">
                        <c:v>4.9999999119999999E-15</c:v>
                      </c:pt>
                      <c:pt idx="1521">
                        <c:v>1.840877575E-13</c:v>
                      </c:pt>
                      <c:pt idx="1522">
                        <c:v>4.9999999119999999E-15</c:v>
                      </c:pt>
                      <c:pt idx="1523">
                        <c:v>4.9999999119999999E-15</c:v>
                      </c:pt>
                      <c:pt idx="1524">
                        <c:v>4.9999999119999999E-15</c:v>
                      </c:pt>
                      <c:pt idx="1525">
                        <c:v>4.9999999119999999E-15</c:v>
                      </c:pt>
                      <c:pt idx="1526">
                        <c:v>9.413620056999999E-13</c:v>
                      </c:pt>
                      <c:pt idx="1527">
                        <c:v>1.161539262E-13</c:v>
                      </c:pt>
                      <c:pt idx="1528">
                        <c:v>2.115328989E-13</c:v>
                      </c:pt>
                      <c:pt idx="1529">
                        <c:v>4.9999999119999999E-15</c:v>
                      </c:pt>
                      <c:pt idx="1530">
                        <c:v>9.8695858890000004E-14</c:v>
                      </c:pt>
                      <c:pt idx="1531">
                        <c:v>4.9999999119999999E-15</c:v>
                      </c:pt>
                      <c:pt idx="1532">
                        <c:v>1.994620154E-13</c:v>
                      </c:pt>
                      <c:pt idx="1533">
                        <c:v>2.380210829E-13</c:v>
                      </c:pt>
                      <c:pt idx="1534">
                        <c:v>4.9999999119999999E-15</c:v>
                      </c:pt>
                      <c:pt idx="1535">
                        <c:v>4.9999999119999999E-15</c:v>
                      </c:pt>
                      <c:pt idx="1536">
                        <c:v>4.9999999119999999E-15</c:v>
                      </c:pt>
                      <c:pt idx="1537">
                        <c:v>3.0945883880000002E-13</c:v>
                      </c:pt>
                      <c:pt idx="1538">
                        <c:v>1.355260983E-13</c:v>
                      </c:pt>
                      <c:pt idx="1539">
                        <c:v>4.9100006289999998E-14</c:v>
                      </c:pt>
                      <c:pt idx="1540">
                        <c:v>3.0059857600000001E-13</c:v>
                      </c:pt>
                      <c:pt idx="1541">
                        <c:v>8.1775054390000003E-13</c:v>
                      </c:pt>
                      <c:pt idx="1542">
                        <c:v>4.9999999119999999E-15</c:v>
                      </c:pt>
                      <c:pt idx="1543">
                        <c:v>1.2777725110000001E-13</c:v>
                      </c:pt>
                      <c:pt idx="1544">
                        <c:v>5.7960407309999996E-13</c:v>
                      </c:pt>
                      <c:pt idx="1545">
                        <c:v>4.4761091529999998E-13</c:v>
                      </c:pt>
                      <c:pt idx="1546">
                        <c:v>4.9999999119999999E-15</c:v>
                      </c:pt>
                      <c:pt idx="1547">
                        <c:v>3.4673674519999999E-13</c:v>
                      </c:pt>
                      <c:pt idx="1548">
                        <c:v>6.6457917730000004E-13</c:v>
                      </c:pt>
                      <c:pt idx="1549">
                        <c:v>3.129782674E-13</c:v>
                      </c:pt>
                      <c:pt idx="1550">
                        <c:v>1.9966267410000001E-13</c:v>
                      </c:pt>
                      <c:pt idx="1551">
                        <c:v>1.4421657500000001E-13</c:v>
                      </c:pt>
                      <c:pt idx="1552">
                        <c:v>4.1354371099999999E-13</c:v>
                      </c:pt>
                      <c:pt idx="1553">
                        <c:v>4.9999999119999999E-15</c:v>
                      </c:pt>
                      <c:pt idx="1554">
                        <c:v>2.6222470379999998E-13</c:v>
                      </c:pt>
                      <c:pt idx="1555">
                        <c:v>4.9999999119999999E-15</c:v>
                      </c:pt>
                      <c:pt idx="1556">
                        <c:v>3.388798031E-13</c:v>
                      </c:pt>
                      <c:pt idx="1557">
                        <c:v>1.2584775070000001E-13</c:v>
                      </c:pt>
                      <c:pt idx="1558">
                        <c:v>3.4428243679999999E-13</c:v>
                      </c:pt>
                      <c:pt idx="1559">
                        <c:v>4.4771901029999999E-13</c:v>
                      </c:pt>
                      <c:pt idx="1560">
                        <c:v>4.9999999119999999E-15</c:v>
                      </c:pt>
                      <c:pt idx="1561">
                        <c:v>8.6506176569999996E-13</c:v>
                      </c:pt>
                      <c:pt idx="1562">
                        <c:v>5.8829449560000002E-13</c:v>
                      </c:pt>
                      <c:pt idx="1563">
                        <c:v>4.9999999119999999E-15</c:v>
                      </c:pt>
                      <c:pt idx="1564">
                        <c:v>1.3524069020000001E-12</c:v>
                      </c:pt>
                      <c:pt idx="1565">
                        <c:v>5.1004952209999995E-13</c:v>
                      </c:pt>
                      <c:pt idx="1566">
                        <c:v>4.4932306030000001E-14</c:v>
                      </c:pt>
                      <c:pt idx="1567">
                        <c:v>1.057317103E-12</c:v>
                      </c:pt>
                      <c:pt idx="1568">
                        <c:v>4.9999999119999999E-15</c:v>
                      </c:pt>
                      <c:pt idx="1569">
                        <c:v>4.9999999119999999E-15</c:v>
                      </c:pt>
                      <c:pt idx="1570">
                        <c:v>7.7639744680000005E-13</c:v>
                      </c:pt>
                      <c:pt idx="1571">
                        <c:v>4.9999999119999999E-15</c:v>
                      </c:pt>
                      <c:pt idx="1572">
                        <c:v>4.9999999119999999E-15</c:v>
                      </c:pt>
                      <c:pt idx="1573">
                        <c:v>2.6654682150000001E-13</c:v>
                      </c:pt>
                      <c:pt idx="1574">
                        <c:v>4.9999999119999999E-15</c:v>
                      </c:pt>
                      <c:pt idx="1575">
                        <c:v>4.9999999119999999E-15</c:v>
                      </c:pt>
                      <c:pt idx="1576">
                        <c:v>3.5849898349999998E-13</c:v>
                      </c:pt>
                      <c:pt idx="1577">
                        <c:v>1.7124500329999999E-13</c:v>
                      </c:pt>
                      <c:pt idx="1578">
                        <c:v>2.9232486660000001E-13</c:v>
                      </c:pt>
                      <c:pt idx="1579">
                        <c:v>5.9320316670000001E-13</c:v>
                      </c:pt>
                      <c:pt idx="1580">
                        <c:v>3.2018685660000001E-13</c:v>
                      </c:pt>
                      <c:pt idx="1581">
                        <c:v>4.9999999119999999E-15</c:v>
                      </c:pt>
                      <c:pt idx="1582">
                        <c:v>1.467976023E-12</c:v>
                      </c:pt>
                      <c:pt idx="1583">
                        <c:v>4.9999999119999999E-15</c:v>
                      </c:pt>
                      <c:pt idx="1584">
                        <c:v>9.5472956800000009E-13</c:v>
                      </c:pt>
                      <c:pt idx="1585">
                        <c:v>2.058987881E-13</c:v>
                      </c:pt>
                      <c:pt idx="1586">
                        <c:v>3.3846303579999999E-13</c:v>
                      </c:pt>
                      <c:pt idx="1587">
                        <c:v>6.9151376790000001E-14</c:v>
                      </c:pt>
                      <c:pt idx="1588">
                        <c:v>8.6801014509999999E-13</c:v>
                      </c:pt>
                      <c:pt idx="1589">
                        <c:v>3.1330238969999998E-13</c:v>
                      </c:pt>
                      <c:pt idx="1590">
                        <c:v>4.9999999119999999E-15</c:v>
                      </c:pt>
                      <c:pt idx="1591">
                        <c:v>4.2075224600000001E-13</c:v>
                      </c:pt>
                      <c:pt idx="1592">
                        <c:v>3.7344096999999999E-13</c:v>
                      </c:pt>
                      <c:pt idx="1593">
                        <c:v>4.9999999119999999E-15</c:v>
                      </c:pt>
                      <c:pt idx="1594">
                        <c:v>1.739308702E-13</c:v>
                      </c:pt>
                      <c:pt idx="1595">
                        <c:v>1.8232804319999999E-13</c:v>
                      </c:pt>
                      <c:pt idx="1596">
                        <c:v>5.5070791679999995E-13</c:v>
                      </c:pt>
                      <c:pt idx="1597">
                        <c:v>4.9999999119999999E-15</c:v>
                      </c:pt>
                      <c:pt idx="1598">
                        <c:v>4.9999999119999999E-15</c:v>
                      </c:pt>
                      <c:pt idx="1599">
                        <c:v>6.2583483319999997E-13</c:v>
                      </c:pt>
                      <c:pt idx="1600">
                        <c:v>5.1806080039999996E-13</c:v>
                      </c:pt>
                      <c:pt idx="1601">
                        <c:v>2.5004426159999999E-14</c:v>
                      </c:pt>
                      <c:pt idx="1602">
                        <c:v>4.9999999119999999E-15</c:v>
                      </c:pt>
                      <c:pt idx="1603">
                        <c:v>4.608240872E-13</c:v>
                      </c:pt>
                      <c:pt idx="1604">
                        <c:v>5.7676384279999999E-13</c:v>
                      </c:pt>
                      <c:pt idx="1605">
                        <c:v>4.9039944200000005E-13</c:v>
                      </c:pt>
                      <c:pt idx="1606">
                        <c:v>1.348006044E-13</c:v>
                      </c:pt>
                      <c:pt idx="1607">
                        <c:v>4.9999999119999999E-15</c:v>
                      </c:pt>
                      <c:pt idx="1608">
                        <c:v>4.9999999119999999E-15</c:v>
                      </c:pt>
                      <c:pt idx="1609">
                        <c:v>2.2837358090000002E-13</c:v>
                      </c:pt>
                      <c:pt idx="1610">
                        <c:v>5.880784141E-13</c:v>
                      </c:pt>
                      <c:pt idx="1611">
                        <c:v>4.9999999119999999E-15</c:v>
                      </c:pt>
                      <c:pt idx="1612">
                        <c:v>4.3351785919999999E-13</c:v>
                      </c:pt>
                      <c:pt idx="1613">
                        <c:v>4.9999999119999999E-15</c:v>
                      </c:pt>
                      <c:pt idx="1614">
                        <c:v>4.3296215139999999E-13</c:v>
                      </c:pt>
                      <c:pt idx="1615">
                        <c:v>1.91172829E-13</c:v>
                      </c:pt>
                      <c:pt idx="1616">
                        <c:v>4.9999999119999999E-15</c:v>
                      </c:pt>
                      <c:pt idx="1617">
                        <c:v>4.9999999119999999E-15</c:v>
                      </c:pt>
                      <c:pt idx="1618">
                        <c:v>4.7695341059999998E-14</c:v>
                      </c:pt>
                      <c:pt idx="1619">
                        <c:v>2.8889808300000001E-13</c:v>
                      </c:pt>
                      <c:pt idx="1620">
                        <c:v>2.8875919670000002E-13</c:v>
                      </c:pt>
                      <c:pt idx="1621">
                        <c:v>1.3317983059999999E-13</c:v>
                      </c:pt>
                      <c:pt idx="1622">
                        <c:v>7.6745860640000002E-14</c:v>
                      </c:pt>
                      <c:pt idx="1623">
                        <c:v>3.022656452E-13</c:v>
                      </c:pt>
                      <c:pt idx="1624">
                        <c:v>4.9999999119999999E-15</c:v>
                      </c:pt>
                      <c:pt idx="1625">
                        <c:v>5.3772616780000001E-13</c:v>
                      </c:pt>
                      <c:pt idx="1626">
                        <c:v>6.0967333610000002E-13</c:v>
                      </c:pt>
                      <c:pt idx="1627">
                        <c:v>8.6010685340000005E-13</c:v>
                      </c:pt>
                      <c:pt idx="1628">
                        <c:v>2.4271361830000002E-13</c:v>
                      </c:pt>
                      <c:pt idx="1629">
                        <c:v>4.9999999119999999E-15</c:v>
                      </c:pt>
                      <c:pt idx="1630">
                        <c:v>4.9999999119999999E-15</c:v>
                      </c:pt>
                      <c:pt idx="1631">
                        <c:v>1.125573837E-13</c:v>
                      </c:pt>
                      <c:pt idx="1632">
                        <c:v>4.9999999119999999E-15</c:v>
                      </c:pt>
                      <c:pt idx="1633">
                        <c:v>1.166017261E-12</c:v>
                      </c:pt>
                      <c:pt idx="1634">
                        <c:v>4.9999999119999999E-15</c:v>
                      </c:pt>
                      <c:pt idx="1635">
                        <c:v>4.0550158720000001E-13</c:v>
                      </c:pt>
                      <c:pt idx="1636">
                        <c:v>9.5420470570000002E-13</c:v>
                      </c:pt>
                      <c:pt idx="1637">
                        <c:v>4.9999999119999999E-15</c:v>
                      </c:pt>
                      <c:pt idx="1638">
                        <c:v>4.8515125290000003E-13</c:v>
                      </c:pt>
                      <c:pt idx="1639">
                        <c:v>1.911419834E-13</c:v>
                      </c:pt>
                      <c:pt idx="1640">
                        <c:v>4.9999999119999999E-15</c:v>
                      </c:pt>
                      <c:pt idx="1641">
                        <c:v>1.8387162180000001E-13</c:v>
                      </c:pt>
                      <c:pt idx="1642">
                        <c:v>4.9999999119999999E-15</c:v>
                      </c:pt>
                      <c:pt idx="1643">
                        <c:v>1.25310721E-12</c:v>
                      </c:pt>
                      <c:pt idx="1644">
                        <c:v>1.478440444E-13</c:v>
                      </c:pt>
                      <c:pt idx="1645">
                        <c:v>3.160345791E-13</c:v>
                      </c:pt>
                      <c:pt idx="1646">
                        <c:v>4.9999999119999999E-15</c:v>
                      </c:pt>
                      <c:pt idx="1647">
                        <c:v>5.6926075719999997E-14</c:v>
                      </c:pt>
                      <c:pt idx="1648">
                        <c:v>1.8496758760000001E-13</c:v>
                      </c:pt>
                      <c:pt idx="1649">
                        <c:v>4.6579450370000003E-13</c:v>
                      </c:pt>
                      <c:pt idx="1650">
                        <c:v>4.22295933E-13</c:v>
                      </c:pt>
                      <c:pt idx="1651">
                        <c:v>4.9999999119999999E-15</c:v>
                      </c:pt>
                      <c:pt idx="1652">
                        <c:v>1.231310111E-13</c:v>
                      </c:pt>
                      <c:pt idx="1653">
                        <c:v>9.5684500900000003E-15</c:v>
                      </c:pt>
                      <c:pt idx="1654">
                        <c:v>2.9933282419999999E-13</c:v>
                      </c:pt>
                      <c:pt idx="1655">
                        <c:v>1.6212233649999999E-13</c:v>
                      </c:pt>
                      <c:pt idx="1656">
                        <c:v>4.9999999119999999E-15</c:v>
                      </c:pt>
                      <c:pt idx="1657">
                        <c:v>3.2359819029999998E-13</c:v>
                      </c:pt>
                      <c:pt idx="1658">
                        <c:v>8.3246099899999997E-13</c:v>
                      </c:pt>
                      <c:pt idx="1659">
                        <c:v>7.3102982000000005E-14</c:v>
                      </c:pt>
                      <c:pt idx="1660">
                        <c:v>4.9999999119999999E-15</c:v>
                      </c:pt>
                      <c:pt idx="1661">
                        <c:v>6.8750032249999996E-14</c:v>
                      </c:pt>
                      <c:pt idx="1662">
                        <c:v>6.4019032050000005E-13</c:v>
                      </c:pt>
                      <c:pt idx="1663">
                        <c:v>4.9999999119999999E-15</c:v>
                      </c:pt>
                      <c:pt idx="1664">
                        <c:v>1.025611562E-12</c:v>
                      </c:pt>
                      <c:pt idx="1665">
                        <c:v>4.4606733669999999E-13</c:v>
                      </c:pt>
                      <c:pt idx="1666">
                        <c:v>4.9999999119999999E-15</c:v>
                      </c:pt>
                      <c:pt idx="1667">
                        <c:v>4.9999999119999999E-15</c:v>
                      </c:pt>
                      <c:pt idx="1668">
                        <c:v>1.1271171980000001E-13</c:v>
                      </c:pt>
                      <c:pt idx="1669">
                        <c:v>4.9999999119999999E-15</c:v>
                      </c:pt>
                      <c:pt idx="1670">
                        <c:v>8.0932238990000002E-13</c:v>
                      </c:pt>
                      <c:pt idx="1671">
                        <c:v>4.9999999119999999E-15</c:v>
                      </c:pt>
                      <c:pt idx="1672">
                        <c:v>4.9999999119999999E-15</c:v>
                      </c:pt>
                      <c:pt idx="1673">
                        <c:v>5.4548921799999997E-14</c:v>
                      </c:pt>
                      <c:pt idx="1674">
                        <c:v>1.372074112E-14</c:v>
                      </c:pt>
                      <c:pt idx="1675">
                        <c:v>6.0964254480000004E-13</c:v>
                      </c:pt>
                      <c:pt idx="1676">
                        <c:v>1.057809846E-13</c:v>
                      </c:pt>
                      <c:pt idx="1677">
                        <c:v>4.9999999119999999E-15</c:v>
                      </c:pt>
                      <c:pt idx="1678">
                        <c:v>2.2858844270000001E-14</c:v>
                      </c:pt>
                      <c:pt idx="1679">
                        <c:v>4.9999999119999999E-15</c:v>
                      </c:pt>
                      <c:pt idx="1680">
                        <c:v>7.8227721069999994E-14</c:v>
                      </c:pt>
                      <c:pt idx="1681">
                        <c:v>4.9999999119999999E-15</c:v>
                      </c:pt>
                      <c:pt idx="1682">
                        <c:v>4.9999999119999999E-15</c:v>
                      </c:pt>
                      <c:pt idx="1683">
                        <c:v>1.3563419319999999E-13</c:v>
                      </c:pt>
                      <c:pt idx="1684">
                        <c:v>4.9999999119999999E-15</c:v>
                      </c:pt>
                      <c:pt idx="1685">
                        <c:v>1.8181863080000001E-13</c:v>
                      </c:pt>
                      <c:pt idx="1686">
                        <c:v>2.3641575890000001E-13</c:v>
                      </c:pt>
                      <c:pt idx="1687">
                        <c:v>1.561996843E-12</c:v>
                      </c:pt>
                      <c:pt idx="1688">
                        <c:v>4.9999999119999999E-15</c:v>
                      </c:pt>
                      <c:pt idx="1689">
                        <c:v>6.9525044360000005E-13</c:v>
                      </c:pt>
                      <c:pt idx="1690">
                        <c:v>4.9999999119999999E-15</c:v>
                      </c:pt>
                      <c:pt idx="1691">
                        <c:v>1.1985859079999999E-13</c:v>
                      </c:pt>
                      <c:pt idx="1692">
                        <c:v>4.9999999119999999E-15</c:v>
                      </c:pt>
                      <c:pt idx="1693">
                        <c:v>1.586492304E-13</c:v>
                      </c:pt>
                      <c:pt idx="1694">
                        <c:v>1.7684826859999999E-13</c:v>
                      </c:pt>
                      <c:pt idx="1695">
                        <c:v>7.1389590200000004E-14</c:v>
                      </c:pt>
                      <c:pt idx="1696">
                        <c:v>6.1820953089999999E-13</c:v>
                      </c:pt>
                      <c:pt idx="1697">
                        <c:v>4.9999999119999999E-15</c:v>
                      </c:pt>
                      <c:pt idx="1698">
                        <c:v>4.9999999119999999E-15</c:v>
                      </c:pt>
                      <c:pt idx="1699">
                        <c:v>2.9388394929999999E-13</c:v>
                      </c:pt>
                      <c:pt idx="1700">
                        <c:v>6.4465137869999995E-13</c:v>
                      </c:pt>
                      <c:pt idx="1701">
                        <c:v>4.3836340269999997E-14</c:v>
                      </c:pt>
                      <c:pt idx="1702">
                        <c:v>2.4030560529999998E-13</c:v>
                      </c:pt>
                      <c:pt idx="1703">
                        <c:v>4.9999999119999999E-15</c:v>
                      </c:pt>
                      <c:pt idx="1704">
                        <c:v>9.7698823860000002E-13</c:v>
                      </c:pt>
                      <c:pt idx="1705">
                        <c:v>4.9999999119999999E-15</c:v>
                      </c:pt>
                      <c:pt idx="1706">
                        <c:v>3.4195161889999999E-13</c:v>
                      </c:pt>
                      <c:pt idx="1707">
                        <c:v>7.0986781989999996E-15</c:v>
                      </c:pt>
                      <c:pt idx="1708">
                        <c:v>6.398816481E-13</c:v>
                      </c:pt>
                      <c:pt idx="1709">
                        <c:v>1.354691316E-12</c:v>
                      </c:pt>
                      <c:pt idx="1710">
                        <c:v>2.9839124880000001E-13</c:v>
                      </c:pt>
                      <c:pt idx="1711">
                        <c:v>4.9999999119999999E-15</c:v>
                      </c:pt>
                      <c:pt idx="1712">
                        <c:v>4.9999999119999999E-15</c:v>
                      </c:pt>
                      <c:pt idx="1713">
                        <c:v>4.477653057E-13</c:v>
                      </c:pt>
                      <c:pt idx="1714">
                        <c:v>7.0962143499999996E-13</c:v>
                      </c:pt>
                      <c:pt idx="1715">
                        <c:v>1.58155295E-13</c:v>
                      </c:pt>
                      <c:pt idx="1716">
                        <c:v>4.9999999119999999E-15</c:v>
                      </c:pt>
                      <c:pt idx="1717">
                        <c:v>5.3536455869999998E-13</c:v>
                      </c:pt>
                      <c:pt idx="1718">
                        <c:v>1.2066127989999999E-13</c:v>
                      </c:pt>
                      <c:pt idx="1719">
                        <c:v>1.724026873E-13</c:v>
                      </c:pt>
                      <c:pt idx="1720">
                        <c:v>3.5649228790000002E-13</c:v>
                      </c:pt>
                      <c:pt idx="1721">
                        <c:v>4.9999999119999999E-15</c:v>
                      </c:pt>
                      <c:pt idx="1722">
                        <c:v>2.1528385900000001E-13</c:v>
                      </c:pt>
                      <c:pt idx="1723">
                        <c:v>4.9999999119999999E-15</c:v>
                      </c:pt>
                      <c:pt idx="1724">
                        <c:v>4.9999999119999999E-15</c:v>
                      </c:pt>
                      <c:pt idx="1725">
                        <c:v>4.9999999119999999E-15</c:v>
                      </c:pt>
                      <c:pt idx="1726">
                        <c:v>5.6473917339999995E-13</c:v>
                      </c:pt>
                      <c:pt idx="1727">
                        <c:v>3.6806929030000002E-13</c:v>
                      </c:pt>
                      <c:pt idx="1728">
                        <c:v>1.4058910559999999E-13</c:v>
                      </c:pt>
                      <c:pt idx="1729">
                        <c:v>8.2438792120000002E-13</c:v>
                      </c:pt>
                      <c:pt idx="1730">
                        <c:v>3.0529111139999998E-13</c:v>
                      </c:pt>
                      <c:pt idx="1731">
                        <c:v>4.9999999119999999E-15</c:v>
                      </c:pt>
                      <c:pt idx="1732">
                        <c:v>3.7916772590000001E-13</c:v>
                      </c:pt>
                      <c:pt idx="1733">
                        <c:v>3.795536476E-13</c:v>
                      </c:pt>
                      <c:pt idx="1734">
                        <c:v>2.1218125179999999E-13</c:v>
                      </c:pt>
                      <c:pt idx="1735">
                        <c:v>1.3265052029999999E-12</c:v>
                      </c:pt>
                      <c:pt idx="1736">
                        <c:v>4.9999999119999999E-15</c:v>
                      </c:pt>
                      <c:pt idx="1737">
                        <c:v>2.8042374199999998E-13</c:v>
                      </c:pt>
                      <c:pt idx="1738">
                        <c:v>3.661397899E-13</c:v>
                      </c:pt>
                      <c:pt idx="1739">
                        <c:v>1.2181601209999999E-12</c:v>
                      </c:pt>
                      <c:pt idx="1740">
                        <c:v>4.9999999119999999E-15</c:v>
                      </c:pt>
                      <c:pt idx="1741">
                        <c:v>1.4236426979999999E-13</c:v>
                      </c:pt>
                      <c:pt idx="1742">
                        <c:v>9.8186446489999997E-14</c:v>
                      </c:pt>
                      <c:pt idx="1743">
                        <c:v>7.5264013770000001E-14</c:v>
                      </c:pt>
                      <c:pt idx="1744">
                        <c:v>5.0372076300000002E-13</c:v>
                      </c:pt>
                      <c:pt idx="1745">
                        <c:v>4.9999999119999999E-15</c:v>
                      </c:pt>
                      <c:pt idx="1746">
                        <c:v>1.2706887410000001E-12</c:v>
                      </c:pt>
                      <c:pt idx="1747">
                        <c:v>4.9999999119999999E-15</c:v>
                      </c:pt>
                      <c:pt idx="1748">
                        <c:v>1.7227922379999999E-13</c:v>
                      </c:pt>
                      <c:pt idx="1749">
                        <c:v>4.9999999119999999E-15</c:v>
                      </c:pt>
                      <c:pt idx="1750">
                        <c:v>4.9999999119999999E-15</c:v>
                      </c:pt>
                      <c:pt idx="1751">
                        <c:v>9.6303268639999996E-14</c:v>
                      </c:pt>
                      <c:pt idx="1752">
                        <c:v>1.166324931E-13</c:v>
                      </c:pt>
                      <c:pt idx="1753">
                        <c:v>1.173116644E-13</c:v>
                      </c:pt>
                      <c:pt idx="1754">
                        <c:v>4.9999999119999999E-15</c:v>
                      </c:pt>
                      <c:pt idx="1755">
                        <c:v>4.9999999119999999E-15</c:v>
                      </c:pt>
                      <c:pt idx="1756">
                        <c:v>4.6178122090000001E-13</c:v>
                      </c:pt>
                      <c:pt idx="1757">
                        <c:v>4.9999999119999999E-15</c:v>
                      </c:pt>
                      <c:pt idx="1758">
                        <c:v>1.885641843E-13</c:v>
                      </c:pt>
                      <c:pt idx="1759">
                        <c:v>1.4826081170000001E-13</c:v>
                      </c:pt>
                      <c:pt idx="1760">
                        <c:v>7.76212265E-13</c:v>
                      </c:pt>
                      <c:pt idx="1761">
                        <c:v>4.9999999119999999E-15</c:v>
                      </c:pt>
                      <c:pt idx="1762">
                        <c:v>4.9999999119999999E-15</c:v>
                      </c:pt>
                      <c:pt idx="1763">
                        <c:v>4.9999999119999999E-15</c:v>
                      </c:pt>
                      <c:pt idx="1764">
                        <c:v>1.7348183439999999E-14</c:v>
                      </c:pt>
                      <c:pt idx="1765">
                        <c:v>4.9999999119999999E-15</c:v>
                      </c:pt>
                      <c:pt idx="1766">
                        <c:v>2.528396329E-13</c:v>
                      </c:pt>
                      <c:pt idx="1767">
                        <c:v>3.7760875159999998E-13</c:v>
                      </c:pt>
                      <c:pt idx="1768">
                        <c:v>7.2346745560000001E-13</c:v>
                      </c:pt>
                      <c:pt idx="1769">
                        <c:v>4.9999999119999999E-15</c:v>
                      </c:pt>
                      <c:pt idx="1770">
                        <c:v>4.9999999119999999E-15</c:v>
                      </c:pt>
                      <c:pt idx="1771">
                        <c:v>4.9999999119999999E-15</c:v>
                      </c:pt>
                      <c:pt idx="1772">
                        <c:v>2.4614040190000002E-13</c:v>
                      </c:pt>
                      <c:pt idx="1773">
                        <c:v>7.0565433919999995E-13</c:v>
                      </c:pt>
                      <c:pt idx="1774">
                        <c:v>2.673326783E-14</c:v>
                      </c:pt>
                      <c:pt idx="1775">
                        <c:v>4.7834398120000004E-13</c:v>
                      </c:pt>
                      <c:pt idx="1776">
                        <c:v>3.0828573199999998E-13</c:v>
                      </c:pt>
                      <c:pt idx="1777">
                        <c:v>4.9999999119999999E-15</c:v>
                      </c:pt>
                      <c:pt idx="1778">
                        <c:v>1.6984031100000001E-13</c:v>
                      </c:pt>
                      <c:pt idx="1779">
                        <c:v>4.9999999119999999E-15</c:v>
                      </c:pt>
                      <c:pt idx="1780">
                        <c:v>4.1061088989999999E-13</c:v>
                      </c:pt>
                      <c:pt idx="1781">
                        <c:v>1.8010523900000001E-13</c:v>
                      </c:pt>
                      <c:pt idx="1782">
                        <c:v>4.9999999119999999E-15</c:v>
                      </c:pt>
                      <c:pt idx="1783">
                        <c:v>4.9999999119999999E-15</c:v>
                      </c:pt>
                      <c:pt idx="1784">
                        <c:v>5.8963616869999996E-14</c:v>
                      </c:pt>
                      <c:pt idx="1785">
                        <c:v>7.8386846710000005E-13</c:v>
                      </c:pt>
                      <c:pt idx="1786">
                        <c:v>5.6370500720000004E-13</c:v>
                      </c:pt>
                      <c:pt idx="1787">
                        <c:v>1.4537425900000001E-13</c:v>
                      </c:pt>
                      <c:pt idx="1788">
                        <c:v>4.9999999119999999E-15</c:v>
                      </c:pt>
                      <c:pt idx="1789">
                        <c:v>1.7354497560000001E-13</c:v>
                      </c:pt>
                      <c:pt idx="1790">
                        <c:v>4.9999999119999999E-15</c:v>
                      </c:pt>
                      <c:pt idx="1791">
                        <c:v>4.9999999119999999E-15</c:v>
                      </c:pt>
                      <c:pt idx="1792">
                        <c:v>1.5014398959999999E-13</c:v>
                      </c:pt>
                      <c:pt idx="1793">
                        <c:v>7.2618419519999999E-13</c:v>
                      </c:pt>
                      <c:pt idx="1794">
                        <c:v>1.133169622E-12</c:v>
                      </c:pt>
                      <c:pt idx="1795">
                        <c:v>4.5042024579999999E-13</c:v>
                      </c:pt>
                      <c:pt idx="1796">
                        <c:v>7.6241253979999996E-13</c:v>
                      </c:pt>
                      <c:pt idx="1797">
                        <c:v>4.9999999119999999E-15</c:v>
                      </c:pt>
                      <c:pt idx="1798">
                        <c:v>4.9999999119999999E-15</c:v>
                      </c:pt>
                      <c:pt idx="1799">
                        <c:v>4.9999999119999999E-15</c:v>
                      </c:pt>
                      <c:pt idx="1800">
                        <c:v>4.9999999119999999E-15</c:v>
                      </c:pt>
                      <c:pt idx="1801">
                        <c:v>4.9999999119999999E-15</c:v>
                      </c:pt>
                      <c:pt idx="1802">
                        <c:v>4.0858874439999999E-13</c:v>
                      </c:pt>
                      <c:pt idx="1803">
                        <c:v>1.967761213E-13</c:v>
                      </c:pt>
                      <c:pt idx="1804">
                        <c:v>1.7399261559999999E-13</c:v>
                      </c:pt>
                      <c:pt idx="1805">
                        <c:v>8.5575250769999995E-14</c:v>
                      </c:pt>
                      <c:pt idx="1806">
                        <c:v>2.740332375E-13</c:v>
                      </c:pt>
                      <c:pt idx="1807">
                        <c:v>9.8171050819999997E-14</c:v>
                      </c:pt>
                      <c:pt idx="1808">
                        <c:v>4.9999999119999999E-15</c:v>
                      </c:pt>
                      <c:pt idx="1809">
                        <c:v>1.7863882840000001E-13</c:v>
                      </c:pt>
                      <c:pt idx="1810">
                        <c:v>5.5164949210000004E-13</c:v>
                      </c:pt>
                      <c:pt idx="1811">
                        <c:v>4.9999999119999999E-15</c:v>
                      </c:pt>
                      <c:pt idx="1812">
                        <c:v>4.9999999119999999E-15</c:v>
                      </c:pt>
                      <c:pt idx="1813">
                        <c:v>4.9999999119999999E-15</c:v>
                      </c:pt>
                      <c:pt idx="1814">
                        <c:v>6.512138376E-15</c:v>
                      </c:pt>
                      <c:pt idx="1815">
                        <c:v>1.759529615E-13</c:v>
                      </c:pt>
                      <c:pt idx="1816">
                        <c:v>1.7476440489999999E-13</c:v>
                      </c:pt>
                      <c:pt idx="1817">
                        <c:v>4.9999999119999999E-15</c:v>
                      </c:pt>
                      <c:pt idx="1818">
                        <c:v>4.9999999119999999E-15</c:v>
                      </c:pt>
                      <c:pt idx="1819">
                        <c:v>1.8573940400000001E-13</c:v>
                      </c:pt>
                      <c:pt idx="1820">
                        <c:v>7.4899862789999996E-13</c:v>
                      </c:pt>
                      <c:pt idx="1821">
                        <c:v>3.6749818679999998E-13</c:v>
                      </c:pt>
                      <c:pt idx="1822">
                        <c:v>4.9999999119999999E-15</c:v>
                      </c:pt>
                      <c:pt idx="1823">
                        <c:v>4.4233182649999999E-13</c:v>
                      </c:pt>
                      <c:pt idx="1824">
                        <c:v>6.0414591080000005E-14</c:v>
                      </c:pt>
                      <c:pt idx="1825">
                        <c:v>4.7280246120000001E-13</c:v>
                      </c:pt>
                      <c:pt idx="1826">
                        <c:v>1.582418549E-12</c:v>
                      </c:pt>
                      <c:pt idx="1827">
                        <c:v>1.6747257880000001E-12</c:v>
                      </c:pt>
                      <c:pt idx="1828">
                        <c:v>4.4731763870000002E-13</c:v>
                      </c:pt>
                      <c:pt idx="1829">
                        <c:v>2.8213716089999998E-13</c:v>
                      </c:pt>
                      <c:pt idx="1830">
                        <c:v>7.9036706649999999E-13</c:v>
                      </c:pt>
                      <c:pt idx="1831">
                        <c:v>8.1021772409999998E-13</c:v>
                      </c:pt>
                      <c:pt idx="1832">
                        <c:v>2.5004569809999998E-13</c:v>
                      </c:pt>
                      <c:pt idx="1833">
                        <c:v>4.9999999119999999E-15</c:v>
                      </c:pt>
                      <c:pt idx="1834">
                        <c:v>2.3322045250000002E-13</c:v>
                      </c:pt>
                      <c:pt idx="1835">
                        <c:v>4.9999999119999999E-15</c:v>
                      </c:pt>
                      <c:pt idx="1836">
                        <c:v>5.8315304630000005E-14</c:v>
                      </c:pt>
                      <c:pt idx="1837">
                        <c:v>4.9367194359999997E-13</c:v>
                      </c:pt>
                      <c:pt idx="1838">
                        <c:v>6.1313101949999999E-13</c:v>
                      </c:pt>
                      <c:pt idx="1839">
                        <c:v>5.3826648000000002E-13</c:v>
                      </c:pt>
                      <c:pt idx="1840">
                        <c:v>5.8136384160000002E-13</c:v>
                      </c:pt>
                      <c:pt idx="1841">
                        <c:v>2.8655186950000002E-13</c:v>
                      </c:pt>
                      <c:pt idx="1842">
                        <c:v>4.9999999119999999E-15</c:v>
                      </c:pt>
                      <c:pt idx="1843">
                        <c:v>4.9999999119999999E-15</c:v>
                      </c:pt>
                      <c:pt idx="1844">
                        <c:v>5.3700078240000004E-13</c:v>
                      </c:pt>
                      <c:pt idx="1845">
                        <c:v>4.2771260709999999E-14</c:v>
                      </c:pt>
                      <c:pt idx="1846">
                        <c:v>3.3617851340000001E-13</c:v>
                      </c:pt>
                      <c:pt idx="1847">
                        <c:v>4.9999999119999999E-15</c:v>
                      </c:pt>
                      <c:pt idx="1848">
                        <c:v>9.5116384389999995E-13</c:v>
                      </c:pt>
                      <c:pt idx="1849">
                        <c:v>4.9999999119999999E-15</c:v>
                      </c:pt>
                      <c:pt idx="1850">
                        <c:v>4.9999999119999999E-15</c:v>
                      </c:pt>
                      <c:pt idx="1851">
                        <c:v>1.3317983059999999E-13</c:v>
                      </c:pt>
                      <c:pt idx="1852">
                        <c:v>4.9999999119999999E-15</c:v>
                      </c:pt>
                      <c:pt idx="1853">
                        <c:v>2.2323341909999999E-13</c:v>
                      </c:pt>
                      <c:pt idx="1854">
                        <c:v>4.9999999119999999E-15</c:v>
                      </c:pt>
                      <c:pt idx="1855">
                        <c:v>4.9999999119999999E-15</c:v>
                      </c:pt>
                      <c:pt idx="1856">
                        <c:v>3.0516767500000002E-13</c:v>
                      </c:pt>
                      <c:pt idx="1857">
                        <c:v>4.9999999119999999E-15</c:v>
                      </c:pt>
                      <c:pt idx="1858">
                        <c:v>3.9884735050000001E-14</c:v>
                      </c:pt>
                      <c:pt idx="1859">
                        <c:v>4.9999999119999999E-15</c:v>
                      </c:pt>
                      <c:pt idx="1860">
                        <c:v>4.6593344419999997E-13</c:v>
                      </c:pt>
                      <c:pt idx="1861">
                        <c:v>3.7106385669999998E-13</c:v>
                      </c:pt>
                      <c:pt idx="1862">
                        <c:v>1.307872674E-13</c:v>
                      </c:pt>
                      <c:pt idx="1863">
                        <c:v>3.5991907149999998E-13</c:v>
                      </c:pt>
                      <c:pt idx="1864">
                        <c:v>4.9999999119999999E-15</c:v>
                      </c:pt>
                      <c:pt idx="1865">
                        <c:v>1.1559682250000001E-14</c:v>
                      </c:pt>
                      <c:pt idx="1866">
                        <c:v>9.2927553669999993E-13</c:v>
                      </c:pt>
                      <c:pt idx="1867">
                        <c:v>5.8690536149999995E-13</c:v>
                      </c:pt>
                      <c:pt idx="1868">
                        <c:v>7.5085098730000005E-13</c:v>
                      </c:pt>
                      <c:pt idx="1869">
                        <c:v>3.7569339999999997E-14</c:v>
                      </c:pt>
                      <c:pt idx="1870">
                        <c:v>1.004246735E-13</c:v>
                      </c:pt>
                      <c:pt idx="1871">
                        <c:v>4.0357203259999998E-13</c:v>
                      </c:pt>
                      <c:pt idx="1872">
                        <c:v>6.9143784660000001E-13</c:v>
                      </c:pt>
                      <c:pt idx="1873">
                        <c:v>8.9542305860000001E-14</c:v>
                      </c:pt>
                      <c:pt idx="1874">
                        <c:v>4.9999999119999999E-15</c:v>
                      </c:pt>
                      <c:pt idx="1875">
                        <c:v>4.9999999119999999E-15</c:v>
                      </c:pt>
                      <c:pt idx="1876">
                        <c:v>7.8845301599999995E-13</c:v>
                      </c:pt>
                      <c:pt idx="1877">
                        <c:v>1.4671720599999999E-13</c:v>
                      </c:pt>
                      <c:pt idx="1878">
                        <c:v>4.9999999119999999E-15</c:v>
                      </c:pt>
                      <c:pt idx="1879">
                        <c:v>2.9156717189999998E-14</c:v>
                      </c:pt>
                      <c:pt idx="1880">
                        <c:v>4.9999999119999999E-15</c:v>
                      </c:pt>
                      <c:pt idx="1881">
                        <c:v>4.9999999119999999E-15</c:v>
                      </c:pt>
                      <c:pt idx="1882">
                        <c:v>4.552980714E-13</c:v>
                      </c:pt>
                      <c:pt idx="1883">
                        <c:v>7.4370403500000004E-13</c:v>
                      </c:pt>
                      <c:pt idx="1884">
                        <c:v>4.9999999119999999E-15</c:v>
                      </c:pt>
                      <c:pt idx="1885">
                        <c:v>4.9999999119999999E-15</c:v>
                      </c:pt>
                      <c:pt idx="1886">
                        <c:v>5.8778380930000003E-14</c:v>
                      </c:pt>
                      <c:pt idx="1887">
                        <c:v>4.9999999119999999E-15</c:v>
                      </c:pt>
                      <c:pt idx="1888">
                        <c:v>3.4542469800000001E-13</c:v>
                      </c:pt>
                      <c:pt idx="1889">
                        <c:v>4.9999999119999999E-15</c:v>
                      </c:pt>
                      <c:pt idx="1890">
                        <c:v>1.382878187E-14</c:v>
                      </c:pt>
                      <c:pt idx="1891">
                        <c:v>4.9999999119999999E-15</c:v>
                      </c:pt>
                      <c:pt idx="1892">
                        <c:v>2.2838903080000001E-13</c:v>
                      </c:pt>
                      <c:pt idx="1893">
                        <c:v>4.9999999119999999E-15</c:v>
                      </c:pt>
                      <c:pt idx="1894">
                        <c:v>4.9999999119999999E-15</c:v>
                      </c:pt>
                      <c:pt idx="1895">
                        <c:v>4.9999999119999999E-15</c:v>
                      </c:pt>
                      <c:pt idx="1896">
                        <c:v>2.3271109429999998E-13</c:v>
                      </c:pt>
                      <c:pt idx="1897">
                        <c:v>4.9999999119999999E-15</c:v>
                      </c:pt>
                      <c:pt idx="1898">
                        <c:v>4.9999999119999999E-15</c:v>
                      </c:pt>
                      <c:pt idx="1899">
                        <c:v>2.4333107140000001E-13</c:v>
                      </c:pt>
                      <c:pt idx="1900">
                        <c:v>4.9999999119999999E-15</c:v>
                      </c:pt>
                      <c:pt idx="1901">
                        <c:v>5.8031406289999999E-13</c:v>
                      </c:pt>
                      <c:pt idx="1902">
                        <c:v>9.2243736520000006E-13</c:v>
                      </c:pt>
                      <c:pt idx="1903">
                        <c:v>3.4743133930000002E-13</c:v>
                      </c:pt>
                      <c:pt idx="1904">
                        <c:v>1.7192417470000001E-13</c:v>
                      </c:pt>
                      <c:pt idx="1905">
                        <c:v>4.4237671249999997E-14</c:v>
                      </c:pt>
                      <c:pt idx="1906">
                        <c:v>4.5170144749999999E-13</c:v>
                      </c:pt>
                      <c:pt idx="1907">
                        <c:v>4.9999999119999999E-15</c:v>
                      </c:pt>
                      <c:pt idx="1908">
                        <c:v>4.9999999119999999E-15</c:v>
                      </c:pt>
                      <c:pt idx="1909">
                        <c:v>4.9999999119999999E-15</c:v>
                      </c:pt>
                      <c:pt idx="1910">
                        <c:v>3.1838084689999999E-13</c:v>
                      </c:pt>
                      <c:pt idx="1911">
                        <c:v>3.6782230910000002E-13</c:v>
                      </c:pt>
                      <c:pt idx="1912">
                        <c:v>4.9999999119999999E-15</c:v>
                      </c:pt>
                      <c:pt idx="1913">
                        <c:v>1.0582728E-13</c:v>
                      </c:pt>
                      <c:pt idx="1914">
                        <c:v>1.0233270389999999E-12</c:v>
                      </c:pt>
                      <c:pt idx="1915">
                        <c:v>1.6147401069999999E-13</c:v>
                      </c:pt>
                      <c:pt idx="1916">
                        <c:v>4.9999999119999999E-15</c:v>
                      </c:pt>
                      <c:pt idx="1917">
                        <c:v>4.9999999119999999E-15</c:v>
                      </c:pt>
                      <c:pt idx="1918">
                        <c:v>1.9418284529999999E-13</c:v>
                      </c:pt>
                      <c:pt idx="1919">
                        <c:v>4.9999999119999999E-15</c:v>
                      </c:pt>
                      <c:pt idx="1920">
                        <c:v>7.0676575490000004E-13</c:v>
                      </c:pt>
                      <c:pt idx="1921">
                        <c:v>2.049726355E-13</c:v>
                      </c:pt>
                      <c:pt idx="1922">
                        <c:v>4.9999999119999999E-15</c:v>
                      </c:pt>
                      <c:pt idx="1923">
                        <c:v>1.1775930440000001E-13</c:v>
                      </c:pt>
                      <c:pt idx="1924">
                        <c:v>4.9999999119999999E-15</c:v>
                      </c:pt>
                      <c:pt idx="1925">
                        <c:v>4.9999999119999999E-15</c:v>
                      </c:pt>
                      <c:pt idx="1926">
                        <c:v>2.4013581920000002E-13</c:v>
                      </c:pt>
                      <c:pt idx="1927">
                        <c:v>7.1977824089999997E-13</c:v>
                      </c:pt>
                      <c:pt idx="1928">
                        <c:v>4.9999999119999999E-15</c:v>
                      </c:pt>
                      <c:pt idx="1929">
                        <c:v>7.052221762E-13</c:v>
                      </c:pt>
                      <c:pt idx="1930">
                        <c:v>7.6338496070000002E-13</c:v>
                      </c:pt>
                      <c:pt idx="1931">
                        <c:v>4.4183786399999999E-13</c:v>
                      </c:pt>
                      <c:pt idx="1932">
                        <c:v>4.9999999119999999E-15</c:v>
                      </c:pt>
                      <c:pt idx="1933">
                        <c:v>4.9999999119999999E-15</c:v>
                      </c:pt>
                      <c:pt idx="1934">
                        <c:v>2.9266449289999998E-13</c:v>
                      </c:pt>
                      <c:pt idx="1935">
                        <c:v>3.426770586E-13</c:v>
                      </c:pt>
                      <c:pt idx="1936">
                        <c:v>4.465458493E-13</c:v>
                      </c:pt>
                      <c:pt idx="1937">
                        <c:v>9.010739745E-13</c:v>
                      </c:pt>
                      <c:pt idx="1938">
                        <c:v>4.9999999119999999E-15</c:v>
                      </c:pt>
                      <c:pt idx="1939">
                        <c:v>1.8580112220000001E-13</c:v>
                      </c:pt>
                      <c:pt idx="1940">
                        <c:v>4.9999999119999999E-15</c:v>
                      </c:pt>
                      <c:pt idx="1941">
                        <c:v>1.6698465799999999E-13</c:v>
                      </c:pt>
                      <c:pt idx="1942">
                        <c:v>2.5660598859999998E-13</c:v>
                      </c:pt>
                      <c:pt idx="1943">
                        <c:v>6.830560965E-13</c:v>
                      </c:pt>
                      <c:pt idx="1944">
                        <c:v>2.9422352140000001E-13</c:v>
                      </c:pt>
                      <c:pt idx="1945">
                        <c:v>3.8881400809999999E-14</c:v>
                      </c:pt>
                      <c:pt idx="1946">
                        <c:v>6.8286955949999999E-14</c:v>
                      </c:pt>
                      <c:pt idx="1947">
                        <c:v>5.6083393139999999E-13</c:v>
                      </c:pt>
                      <c:pt idx="1948">
                        <c:v>4.9999999119999999E-15</c:v>
                      </c:pt>
                      <c:pt idx="1949">
                        <c:v>4.9999999119999999E-15</c:v>
                      </c:pt>
                      <c:pt idx="1950">
                        <c:v>8.3429655330000001E-14</c:v>
                      </c:pt>
                      <c:pt idx="1951">
                        <c:v>2.9973414160000001E-13</c:v>
                      </c:pt>
                      <c:pt idx="1952">
                        <c:v>6.108618928E-13</c:v>
                      </c:pt>
                      <c:pt idx="1953">
                        <c:v>4.9999999119999999E-15</c:v>
                      </c:pt>
                      <c:pt idx="1954">
                        <c:v>6.7714410469999998E-13</c:v>
                      </c:pt>
                      <c:pt idx="1955">
                        <c:v>4.9999999119999999E-15</c:v>
                      </c:pt>
                      <c:pt idx="1956">
                        <c:v>4.9999999119999999E-15</c:v>
                      </c:pt>
                      <c:pt idx="1957">
                        <c:v>2.022250233E-13</c:v>
                      </c:pt>
                      <c:pt idx="1958">
                        <c:v>3.1520104449999998E-13</c:v>
                      </c:pt>
                      <c:pt idx="1959">
                        <c:v>4.9999999119999999E-15</c:v>
                      </c:pt>
                      <c:pt idx="1960">
                        <c:v>3.269323831E-13</c:v>
                      </c:pt>
                      <c:pt idx="1961">
                        <c:v>2.3238697209999999E-13</c:v>
                      </c:pt>
                      <c:pt idx="1962">
                        <c:v>2.2706154719999999E-13</c:v>
                      </c:pt>
                      <c:pt idx="1963">
                        <c:v>3.221626525E-13</c:v>
                      </c:pt>
                      <c:pt idx="1964">
                        <c:v>4.4870547159999998E-14</c:v>
                      </c:pt>
                      <c:pt idx="1965">
                        <c:v>4.9999999119999999E-15</c:v>
                      </c:pt>
                      <c:pt idx="1966">
                        <c:v>4.9999999119999999E-15</c:v>
                      </c:pt>
                      <c:pt idx="1967">
                        <c:v>4.9999999119999999E-15</c:v>
                      </c:pt>
                      <c:pt idx="1968">
                        <c:v>4.9999999119999999E-15</c:v>
                      </c:pt>
                      <c:pt idx="1969">
                        <c:v>4.9999999119999999E-15</c:v>
                      </c:pt>
                      <c:pt idx="1970">
                        <c:v>4.9999999119999999E-15</c:v>
                      </c:pt>
                      <c:pt idx="1971">
                        <c:v>8.2951129150000003E-14</c:v>
                      </c:pt>
                      <c:pt idx="1972">
                        <c:v>4.4018624469999999E-13</c:v>
                      </c:pt>
                      <c:pt idx="1973">
                        <c:v>4.9999999119999999E-15</c:v>
                      </c:pt>
                      <c:pt idx="1974">
                        <c:v>2.9743422349999999E-13</c:v>
                      </c:pt>
                      <c:pt idx="1975">
                        <c:v>9.6360528060000009E-13</c:v>
                      </c:pt>
                      <c:pt idx="1976">
                        <c:v>5.8648848580000005E-13</c:v>
                      </c:pt>
                      <c:pt idx="1977">
                        <c:v>2.9485642439999999E-13</c:v>
                      </c:pt>
                      <c:pt idx="1978">
                        <c:v>4.9999999119999999E-15</c:v>
                      </c:pt>
                      <c:pt idx="1979">
                        <c:v>8.4227823279999996E-13</c:v>
                      </c:pt>
                      <c:pt idx="1980">
                        <c:v>4.9999999119999999E-15</c:v>
                      </c:pt>
                      <c:pt idx="1981">
                        <c:v>4.9999999119999999E-15</c:v>
                      </c:pt>
                      <c:pt idx="1982">
                        <c:v>1.043287093E-14</c:v>
                      </c:pt>
                      <c:pt idx="1983">
                        <c:v>4.9999999119999999E-15</c:v>
                      </c:pt>
                      <c:pt idx="1984">
                        <c:v>4.9999999119999999E-15</c:v>
                      </c:pt>
                      <c:pt idx="1985">
                        <c:v>4.9999999119999999E-15</c:v>
                      </c:pt>
                      <c:pt idx="1986">
                        <c:v>7.5402954280000004E-14</c:v>
                      </c:pt>
                      <c:pt idx="1987">
                        <c:v>1.2955238820000001E-13</c:v>
                      </c:pt>
                      <c:pt idx="1988">
                        <c:v>4.9999999119999999E-15</c:v>
                      </c:pt>
                      <c:pt idx="1989">
                        <c:v>5.9295618550000001E-13</c:v>
                      </c:pt>
                      <c:pt idx="1990">
                        <c:v>4.9999999119999999E-15</c:v>
                      </c:pt>
                      <c:pt idx="1991">
                        <c:v>4.4038687629999998E-13</c:v>
                      </c:pt>
                      <c:pt idx="1992">
                        <c:v>4.9999999119999999E-15</c:v>
                      </c:pt>
                      <c:pt idx="1993">
                        <c:v>1.6792502720000001E-14</c:v>
                      </c:pt>
                      <c:pt idx="1994">
                        <c:v>4.9999999119999999E-15</c:v>
                      </c:pt>
                      <c:pt idx="1995">
                        <c:v>4.9999999119999999E-15</c:v>
                      </c:pt>
                      <c:pt idx="1996">
                        <c:v>4.9999999119999999E-15</c:v>
                      </c:pt>
                      <c:pt idx="1997">
                        <c:v>4.9999999119999999E-15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A0B-49BF-98BD-E9416294AE26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v>Эксперимент 3</c:v>
                </c:tx>
                <c:spPr>
                  <a:ln w="15875"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Значения!$S$5:$S$2002</c15:sqref>
                        </c15:formulaRef>
                      </c:ext>
                    </c:extLst>
                    <c:numCache>
                      <c:formatCode>0.00</c:formatCode>
                      <c:ptCount val="1998"/>
                      <c:pt idx="0">
                        <c:v>0.15</c:v>
                      </c:pt>
                      <c:pt idx="1">
                        <c:v>0.2</c:v>
                      </c:pt>
                      <c:pt idx="2">
                        <c:v>0.25</c:v>
                      </c:pt>
                      <c:pt idx="3">
                        <c:v>0.3</c:v>
                      </c:pt>
                      <c:pt idx="4">
                        <c:v>0.35</c:v>
                      </c:pt>
                      <c:pt idx="5">
                        <c:v>0.4</c:v>
                      </c:pt>
                      <c:pt idx="6">
                        <c:v>0.45</c:v>
                      </c:pt>
                      <c:pt idx="7">
                        <c:v>0.5</c:v>
                      </c:pt>
                      <c:pt idx="8">
                        <c:v>0.55000000000000004</c:v>
                      </c:pt>
                      <c:pt idx="9">
                        <c:v>0.6</c:v>
                      </c:pt>
                      <c:pt idx="10">
                        <c:v>0.65</c:v>
                      </c:pt>
                      <c:pt idx="11">
                        <c:v>0.7</c:v>
                      </c:pt>
                      <c:pt idx="12">
                        <c:v>0.75</c:v>
                      </c:pt>
                      <c:pt idx="13">
                        <c:v>0.8</c:v>
                      </c:pt>
                      <c:pt idx="14">
                        <c:v>0.85</c:v>
                      </c:pt>
                      <c:pt idx="15">
                        <c:v>0.9</c:v>
                      </c:pt>
                      <c:pt idx="16">
                        <c:v>0.95</c:v>
                      </c:pt>
                      <c:pt idx="17">
                        <c:v>1</c:v>
                      </c:pt>
                      <c:pt idx="18">
                        <c:v>1.05</c:v>
                      </c:pt>
                      <c:pt idx="19">
                        <c:v>1.1000000000000001</c:v>
                      </c:pt>
                      <c:pt idx="20">
                        <c:v>1.1499999999999999</c:v>
                      </c:pt>
                      <c:pt idx="21">
                        <c:v>1.2</c:v>
                      </c:pt>
                      <c:pt idx="22">
                        <c:v>1.25</c:v>
                      </c:pt>
                      <c:pt idx="23">
                        <c:v>1.3</c:v>
                      </c:pt>
                      <c:pt idx="24">
                        <c:v>1.35</c:v>
                      </c:pt>
                      <c:pt idx="25">
                        <c:v>1.4</c:v>
                      </c:pt>
                      <c:pt idx="26">
                        <c:v>1.45</c:v>
                      </c:pt>
                      <c:pt idx="27">
                        <c:v>1.5</c:v>
                      </c:pt>
                      <c:pt idx="28">
                        <c:v>1.55</c:v>
                      </c:pt>
                      <c:pt idx="29">
                        <c:v>1.6</c:v>
                      </c:pt>
                      <c:pt idx="30">
                        <c:v>1.65</c:v>
                      </c:pt>
                      <c:pt idx="31">
                        <c:v>1.7</c:v>
                      </c:pt>
                      <c:pt idx="32">
                        <c:v>1.75</c:v>
                      </c:pt>
                      <c:pt idx="33">
                        <c:v>1.8</c:v>
                      </c:pt>
                      <c:pt idx="34">
                        <c:v>1.85</c:v>
                      </c:pt>
                      <c:pt idx="35">
                        <c:v>1.9</c:v>
                      </c:pt>
                      <c:pt idx="36">
                        <c:v>1.95</c:v>
                      </c:pt>
                      <c:pt idx="37">
                        <c:v>2</c:v>
                      </c:pt>
                      <c:pt idx="38">
                        <c:v>2.0499999999999998</c:v>
                      </c:pt>
                      <c:pt idx="39">
                        <c:v>2.1</c:v>
                      </c:pt>
                      <c:pt idx="40">
                        <c:v>2.15</c:v>
                      </c:pt>
                      <c:pt idx="41">
                        <c:v>2.2000000000000002</c:v>
                      </c:pt>
                      <c:pt idx="42">
                        <c:v>2.25</c:v>
                      </c:pt>
                      <c:pt idx="43">
                        <c:v>2.2999999999999998</c:v>
                      </c:pt>
                      <c:pt idx="44">
                        <c:v>2.35</c:v>
                      </c:pt>
                      <c:pt idx="45">
                        <c:v>2.4</c:v>
                      </c:pt>
                      <c:pt idx="46">
                        <c:v>2.4500000000000002</c:v>
                      </c:pt>
                      <c:pt idx="47">
                        <c:v>2.5</c:v>
                      </c:pt>
                      <c:pt idx="48">
                        <c:v>2.5499999999999998</c:v>
                      </c:pt>
                      <c:pt idx="49">
                        <c:v>2.6</c:v>
                      </c:pt>
                      <c:pt idx="50">
                        <c:v>2.65</c:v>
                      </c:pt>
                      <c:pt idx="51">
                        <c:v>2.7</c:v>
                      </c:pt>
                      <c:pt idx="52">
                        <c:v>2.75</c:v>
                      </c:pt>
                      <c:pt idx="53">
                        <c:v>2.8</c:v>
                      </c:pt>
                      <c:pt idx="54">
                        <c:v>2.85</c:v>
                      </c:pt>
                      <c:pt idx="55">
                        <c:v>2.9</c:v>
                      </c:pt>
                      <c:pt idx="56">
                        <c:v>2.95</c:v>
                      </c:pt>
                      <c:pt idx="57">
                        <c:v>3</c:v>
                      </c:pt>
                      <c:pt idx="58">
                        <c:v>3.05</c:v>
                      </c:pt>
                      <c:pt idx="59">
                        <c:v>3.1</c:v>
                      </c:pt>
                      <c:pt idx="60">
                        <c:v>3.15</c:v>
                      </c:pt>
                      <c:pt idx="61">
                        <c:v>3.2</c:v>
                      </c:pt>
                      <c:pt idx="62">
                        <c:v>3.25</c:v>
                      </c:pt>
                      <c:pt idx="63">
                        <c:v>3.3</c:v>
                      </c:pt>
                      <c:pt idx="64">
                        <c:v>3.35</c:v>
                      </c:pt>
                      <c:pt idx="65">
                        <c:v>3.4</c:v>
                      </c:pt>
                      <c:pt idx="66">
                        <c:v>3.45</c:v>
                      </c:pt>
                      <c:pt idx="67">
                        <c:v>3.5</c:v>
                      </c:pt>
                      <c:pt idx="68">
                        <c:v>3.55</c:v>
                      </c:pt>
                      <c:pt idx="69">
                        <c:v>3.6</c:v>
                      </c:pt>
                      <c:pt idx="70">
                        <c:v>3.65</c:v>
                      </c:pt>
                      <c:pt idx="71">
                        <c:v>3.7</c:v>
                      </c:pt>
                      <c:pt idx="72">
                        <c:v>3.75</c:v>
                      </c:pt>
                      <c:pt idx="73">
                        <c:v>3.8</c:v>
                      </c:pt>
                      <c:pt idx="74">
                        <c:v>3.85</c:v>
                      </c:pt>
                      <c:pt idx="75">
                        <c:v>3.9</c:v>
                      </c:pt>
                      <c:pt idx="76">
                        <c:v>3.95</c:v>
                      </c:pt>
                      <c:pt idx="77">
                        <c:v>4</c:v>
                      </c:pt>
                      <c:pt idx="78">
                        <c:v>4.05</c:v>
                      </c:pt>
                      <c:pt idx="79">
                        <c:v>4.0999999999999996</c:v>
                      </c:pt>
                      <c:pt idx="80">
                        <c:v>4.1500000000000004</c:v>
                      </c:pt>
                      <c:pt idx="81">
                        <c:v>4.2</c:v>
                      </c:pt>
                      <c:pt idx="82">
                        <c:v>4.25</c:v>
                      </c:pt>
                      <c:pt idx="83">
                        <c:v>4.3</c:v>
                      </c:pt>
                      <c:pt idx="84">
                        <c:v>4.3499999999999996</c:v>
                      </c:pt>
                      <c:pt idx="85">
                        <c:v>4.4000000000000004</c:v>
                      </c:pt>
                      <c:pt idx="86">
                        <c:v>4.45</c:v>
                      </c:pt>
                      <c:pt idx="87">
                        <c:v>4.5</c:v>
                      </c:pt>
                      <c:pt idx="88">
                        <c:v>4.55</c:v>
                      </c:pt>
                      <c:pt idx="89">
                        <c:v>4.5999999999999996</c:v>
                      </c:pt>
                      <c:pt idx="90">
                        <c:v>4.6500000000000004</c:v>
                      </c:pt>
                      <c:pt idx="91">
                        <c:v>4.7</c:v>
                      </c:pt>
                      <c:pt idx="92">
                        <c:v>4.75</c:v>
                      </c:pt>
                      <c:pt idx="93">
                        <c:v>4.8</c:v>
                      </c:pt>
                      <c:pt idx="94">
                        <c:v>4.8499999999999996</c:v>
                      </c:pt>
                      <c:pt idx="95">
                        <c:v>4.9000000000000004</c:v>
                      </c:pt>
                      <c:pt idx="96">
                        <c:v>4.95</c:v>
                      </c:pt>
                      <c:pt idx="97">
                        <c:v>5</c:v>
                      </c:pt>
                      <c:pt idx="98">
                        <c:v>5.05</c:v>
                      </c:pt>
                      <c:pt idx="99">
                        <c:v>5.0999999999999996</c:v>
                      </c:pt>
                      <c:pt idx="100">
                        <c:v>5.15</c:v>
                      </c:pt>
                      <c:pt idx="101">
                        <c:v>5.2</c:v>
                      </c:pt>
                      <c:pt idx="102">
                        <c:v>5.25</c:v>
                      </c:pt>
                      <c:pt idx="103">
                        <c:v>5.3</c:v>
                      </c:pt>
                      <c:pt idx="104">
                        <c:v>5.35</c:v>
                      </c:pt>
                      <c:pt idx="105">
                        <c:v>5.4</c:v>
                      </c:pt>
                      <c:pt idx="106">
                        <c:v>5.45</c:v>
                      </c:pt>
                      <c:pt idx="107">
                        <c:v>5.5</c:v>
                      </c:pt>
                      <c:pt idx="108">
                        <c:v>5.55</c:v>
                      </c:pt>
                      <c:pt idx="109">
                        <c:v>5.6</c:v>
                      </c:pt>
                      <c:pt idx="110">
                        <c:v>5.65</c:v>
                      </c:pt>
                      <c:pt idx="111">
                        <c:v>5.7</c:v>
                      </c:pt>
                      <c:pt idx="112">
                        <c:v>5.75</c:v>
                      </c:pt>
                      <c:pt idx="113">
                        <c:v>5.8</c:v>
                      </c:pt>
                      <c:pt idx="114">
                        <c:v>5.85</c:v>
                      </c:pt>
                      <c:pt idx="115">
                        <c:v>5.9</c:v>
                      </c:pt>
                      <c:pt idx="116">
                        <c:v>5.95</c:v>
                      </c:pt>
                      <c:pt idx="117">
                        <c:v>6</c:v>
                      </c:pt>
                      <c:pt idx="118">
                        <c:v>6.05</c:v>
                      </c:pt>
                      <c:pt idx="119">
                        <c:v>6.1</c:v>
                      </c:pt>
                      <c:pt idx="120">
                        <c:v>6.15</c:v>
                      </c:pt>
                      <c:pt idx="121">
                        <c:v>6.2</c:v>
                      </c:pt>
                      <c:pt idx="122">
                        <c:v>6.25</c:v>
                      </c:pt>
                      <c:pt idx="123">
                        <c:v>6.3</c:v>
                      </c:pt>
                      <c:pt idx="124">
                        <c:v>6.35</c:v>
                      </c:pt>
                      <c:pt idx="125">
                        <c:v>6.4</c:v>
                      </c:pt>
                      <c:pt idx="126">
                        <c:v>6.45</c:v>
                      </c:pt>
                      <c:pt idx="127">
                        <c:v>6.5</c:v>
                      </c:pt>
                      <c:pt idx="128">
                        <c:v>6.55</c:v>
                      </c:pt>
                      <c:pt idx="129">
                        <c:v>6.6</c:v>
                      </c:pt>
                      <c:pt idx="130">
                        <c:v>6.65</c:v>
                      </c:pt>
                      <c:pt idx="131">
                        <c:v>6.7</c:v>
                      </c:pt>
                      <c:pt idx="132">
                        <c:v>6.75</c:v>
                      </c:pt>
                      <c:pt idx="133">
                        <c:v>6.8</c:v>
                      </c:pt>
                      <c:pt idx="134">
                        <c:v>6.85</c:v>
                      </c:pt>
                      <c:pt idx="135">
                        <c:v>6.9</c:v>
                      </c:pt>
                      <c:pt idx="136">
                        <c:v>6.95</c:v>
                      </c:pt>
                      <c:pt idx="137">
                        <c:v>7</c:v>
                      </c:pt>
                      <c:pt idx="138">
                        <c:v>7.05</c:v>
                      </c:pt>
                      <c:pt idx="139">
                        <c:v>7.1</c:v>
                      </c:pt>
                      <c:pt idx="140">
                        <c:v>7.15</c:v>
                      </c:pt>
                      <c:pt idx="141">
                        <c:v>7.2</c:v>
                      </c:pt>
                      <c:pt idx="142">
                        <c:v>7.25</c:v>
                      </c:pt>
                      <c:pt idx="143">
                        <c:v>7.3</c:v>
                      </c:pt>
                      <c:pt idx="144">
                        <c:v>7.35</c:v>
                      </c:pt>
                      <c:pt idx="145">
                        <c:v>7.4</c:v>
                      </c:pt>
                      <c:pt idx="146">
                        <c:v>7.45</c:v>
                      </c:pt>
                      <c:pt idx="147">
                        <c:v>7.5</c:v>
                      </c:pt>
                      <c:pt idx="148">
                        <c:v>7.55</c:v>
                      </c:pt>
                      <c:pt idx="149">
                        <c:v>7.6</c:v>
                      </c:pt>
                      <c:pt idx="150">
                        <c:v>7.65</c:v>
                      </c:pt>
                      <c:pt idx="151">
                        <c:v>7.7</c:v>
                      </c:pt>
                      <c:pt idx="152">
                        <c:v>7.75</c:v>
                      </c:pt>
                      <c:pt idx="153">
                        <c:v>7.8</c:v>
                      </c:pt>
                      <c:pt idx="154">
                        <c:v>7.85</c:v>
                      </c:pt>
                      <c:pt idx="155">
                        <c:v>7.9</c:v>
                      </c:pt>
                      <c:pt idx="156">
                        <c:v>7.95</c:v>
                      </c:pt>
                      <c:pt idx="157">
                        <c:v>8</c:v>
                      </c:pt>
                      <c:pt idx="158">
                        <c:v>8.0500000000000007</c:v>
                      </c:pt>
                      <c:pt idx="159">
                        <c:v>8.1</c:v>
                      </c:pt>
                      <c:pt idx="160">
                        <c:v>8.15</c:v>
                      </c:pt>
                      <c:pt idx="161">
                        <c:v>8.1999999999999993</c:v>
                      </c:pt>
                      <c:pt idx="162">
                        <c:v>8.25</c:v>
                      </c:pt>
                      <c:pt idx="163">
                        <c:v>8.3000000000000007</c:v>
                      </c:pt>
                      <c:pt idx="164">
                        <c:v>8.35</c:v>
                      </c:pt>
                      <c:pt idx="165">
                        <c:v>8.4</c:v>
                      </c:pt>
                      <c:pt idx="166">
                        <c:v>8.4499999999999993</c:v>
                      </c:pt>
                      <c:pt idx="167">
                        <c:v>8.5</c:v>
                      </c:pt>
                      <c:pt idx="168">
                        <c:v>8.5500000000000007</c:v>
                      </c:pt>
                      <c:pt idx="169">
                        <c:v>8.6</c:v>
                      </c:pt>
                      <c:pt idx="170">
                        <c:v>8.65</c:v>
                      </c:pt>
                      <c:pt idx="171">
                        <c:v>8.6999999999999993</c:v>
                      </c:pt>
                      <c:pt idx="172">
                        <c:v>8.75</c:v>
                      </c:pt>
                      <c:pt idx="173">
                        <c:v>8.8000000000000007</c:v>
                      </c:pt>
                      <c:pt idx="174">
                        <c:v>8.85</c:v>
                      </c:pt>
                      <c:pt idx="175">
                        <c:v>8.9</c:v>
                      </c:pt>
                      <c:pt idx="176">
                        <c:v>8.9499999999999993</c:v>
                      </c:pt>
                      <c:pt idx="177">
                        <c:v>9</c:v>
                      </c:pt>
                      <c:pt idx="178">
                        <c:v>9.0500000000000007</c:v>
                      </c:pt>
                      <c:pt idx="179">
                        <c:v>9.1</c:v>
                      </c:pt>
                      <c:pt idx="180">
                        <c:v>9.15</c:v>
                      </c:pt>
                      <c:pt idx="181">
                        <c:v>9.1999999999999993</c:v>
                      </c:pt>
                      <c:pt idx="182">
                        <c:v>9.25</c:v>
                      </c:pt>
                      <c:pt idx="183">
                        <c:v>9.3000000000000007</c:v>
                      </c:pt>
                      <c:pt idx="184">
                        <c:v>9.35</c:v>
                      </c:pt>
                      <c:pt idx="185">
                        <c:v>9.4</c:v>
                      </c:pt>
                      <c:pt idx="186">
                        <c:v>9.4499999999999993</c:v>
                      </c:pt>
                      <c:pt idx="187">
                        <c:v>9.5</c:v>
                      </c:pt>
                      <c:pt idx="188">
                        <c:v>9.5500000000000007</c:v>
                      </c:pt>
                      <c:pt idx="189">
                        <c:v>9.6</c:v>
                      </c:pt>
                      <c:pt idx="190">
                        <c:v>9.65</c:v>
                      </c:pt>
                      <c:pt idx="191">
                        <c:v>9.6999999999999993</c:v>
                      </c:pt>
                      <c:pt idx="192">
                        <c:v>9.75</c:v>
                      </c:pt>
                      <c:pt idx="193">
                        <c:v>9.8000000000000007</c:v>
                      </c:pt>
                      <c:pt idx="194">
                        <c:v>9.85</c:v>
                      </c:pt>
                      <c:pt idx="195">
                        <c:v>9.9</c:v>
                      </c:pt>
                      <c:pt idx="196">
                        <c:v>9.9499999999999993</c:v>
                      </c:pt>
                      <c:pt idx="197">
                        <c:v>10</c:v>
                      </c:pt>
                      <c:pt idx="198">
                        <c:v>10.050000000000001</c:v>
                      </c:pt>
                      <c:pt idx="199">
                        <c:v>10.1</c:v>
                      </c:pt>
                      <c:pt idx="200">
                        <c:v>10.15</c:v>
                      </c:pt>
                      <c:pt idx="201">
                        <c:v>10.199999999999999</c:v>
                      </c:pt>
                      <c:pt idx="202">
                        <c:v>10.25</c:v>
                      </c:pt>
                      <c:pt idx="203">
                        <c:v>10.3</c:v>
                      </c:pt>
                      <c:pt idx="204">
                        <c:v>10.35</c:v>
                      </c:pt>
                      <c:pt idx="205">
                        <c:v>10.4</c:v>
                      </c:pt>
                      <c:pt idx="206">
                        <c:v>10.45</c:v>
                      </c:pt>
                      <c:pt idx="207">
                        <c:v>10.5</c:v>
                      </c:pt>
                      <c:pt idx="208">
                        <c:v>10.55</c:v>
                      </c:pt>
                      <c:pt idx="209">
                        <c:v>10.6</c:v>
                      </c:pt>
                      <c:pt idx="210">
                        <c:v>10.65</c:v>
                      </c:pt>
                      <c:pt idx="211">
                        <c:v>10.7</c:v>
                      </c:pt>
                      <c:pt idx="212">
                        <c:v>10.75</c:v>
                      </c:pt>
                      <c:pt idx="213">
                        <c:v>10.8</c:v>
                      </c:pt>
                      <c:pt idx="214">
                        <c:v>10.85</c:v>
                      </c:pt>
                      <c:pt idx="215">
                        <c:v>10.9</c:v>
                      </c:pt>
                      <c:pt idx="216">
                        <c:v>10.95</c:v>
                      </c:pt>
                      <c:pt idx="217">
                        <c:v>11</c:v>
                      </c:pt>
                      <c:pt idx="218">
                        <c:v>11.05</c:v>
                      </c:pt>
                      <c:pt idx="219">
                        <c:v>11.1</c:v>
                      </c:pt>
                      <c:pt idx="220">
                        <c:v>11.15</c:v>
                      </c:pt>
                      <c:pt idx="221">
                        <c:v>11.2</c:v>
                      </c:pt>
                      <c:pt idx="222">
                        <c:v>11.25</c:v>
                      </c:pt>
                      <c:pt idx="223">
                        <c:v>11.3</c:v>
                      </c:pt>
                      <c:pt idx="224">
                        <c:v>11.35</c:v>
                      </c:pt>
                      <c:pt idx="225">
                        <c:v>11.4</c:v>
                      </c:pt>
                      <c:pt idx="226">
                        <c:v>11.45</c:v>
                      </c:pt>
                      <c:pt idx="227">
                        <c:v>11.5</c:v>
                      </c:pt>
                      <c:pt idx="228">
                        <c:v>11.55</c:v>
                      </c:pt>
                      <c:pt idx="229">
                        <c:v>11.6</c:v>
                      </c:pt>
                      <c:pt idx="230">
                        <c:v>11.65</c:v>
                      </c:pt>
                      <c:pt idx="231">
                        <c:v>11.7</c:v>
                      </c:pt>
                      <c:pt idx="232">
                        <c:v>11.75</c:v>
                      </c:pt>
                      <c:pt idx="233">
                        <c:v>11.8</c:v>
                      </c:pt>
                      <c:pt idx="234">
                        <c:v>11.85</c:v>
                      </c:pt>
                      <c:pt idx="235">
                        <c:v>11.9</c:v>
                      </c:pt>
                      <c:pt idx="236">
                        <c:v>11.95</c:v>
                      </c:pt>
                      <c:pt idx="237">
                        <c:v>12</c:v>
                      </c:pt>
                      <c:pt idx="238">
                        <c:v>12.05</c:v>
                      </c:pt>
                      <c:pt idx="239">
                        <c:v>12.1</c:v>
                      </c:pt>
                      <c:pt idx="240">
                        <c:v>12.15</c:v>
                      </c:pt>
                      <c:pt idx="241">
                        <c:v>12.2</c:v>
                      </c:pt>
                      <c:pt idx="242">
                        <c:v>12.25</c:v>
                      </c:pt>
                      <c:pt idx="243">
                        <c:v>12.3</c:v>
                      </c:pt>
                      <c:pt idx="244">
                        <c:v>12.35</c:v>
                      </c:pt>
                      <c:pt idx="245">
                        <c:v>12.4</c:v>
                      </c:pt>
                      <c:pt idx="246">
                        <c:v>12.45</c:v>
                      </c:pt>
                      <c:pt idx="247">
                        <c:v>12.5</c:v>
                      </c:pt>
                      <c:pt idx="248">
                        <c:v>12.55</c:v>
                      </c:pt>
                      <c:pt idx="249">
                        <c:v>12.6</c:v>
                      </c:pt>
                      <c:pt idx="250">
                        <c:v>12.65</c:v>
                      </c:pt>
                      <c:pt idx="251">
                        <c:v>12.7</c:v>
                      </c:pt>
                      <c:pt idx="252">
                        <c:v>12.75</c:v>
                      </c:pt>
                      <c:pt idx="253">
                        <c:v>12.8</c:v>
                      </c:pt>
                      <c:pt idx="254">
                        <c:v>12.85</c:v>
                      </c:pt>
                      <c:pt idx="255">
                        <c:v>12.9</c:v>
                      </c:pt>
                      <c:pt idx="256">
                        <c:v>12.95</c:v>
                      </c:pt>
                      <c:pt idx="257">
                        <c:v>13</c:v>
                      </c:pt>
                      <c:pt idx="258">
                        <c:v>13.05</c:v>
                      </c:pt>
                      <c:pt idx="259">
                        <c:v>13.1</c:v>
                      </c:pt>
                      <c:pt idx="260">
                        <c:v>13.15</c:v>
                      </c:pt>
                      <c:pt idx="261">
                        <c:v>13.2</c:v>
                      </c:pt>
                      <c:pt idx="262">
                        <c:v>13.25</c:v>
                      </c:pt>
                      <c:pt idx="263">
                        <c:v>13.3</c:v>
                      </c:pt>
                      <c:pt idx="264">
                        <c:v>13.35</c:v>
                      </c:pt>
                      <c:pt idx="265">
                        <c:v>13.4</c:v>
                      </c:pt>
                      <c:pt idx="266">
                        <c:v>13.45</c:v>
                      </c:pt>
                      <c:pt idx="267">
                        <c:v>13.5</c:v>
                      </c:pt>
                      <c:pt idx="268">
                        <c:v>13.55</c:v>
                      </c:pt>
                      <c:pt idx="269">
                        <c:v>13.6</c:v>
                      </c:pt>
                      <c:pt idx="270">
                        <c:v>13.65</c:v>
                      </c:pt>
                      <c:pt idx="271">
                        <c:v>13.7</c:v>
                      </c:pt>
                      <c:pt idx="272">
                        <c:v>13.75</c:v>
                      </c:pt>
                      <c:pt idx="273">
                        <c:v>13.8</c:v>
                      </c:pt>
                      <c:pt idx="274">
                        <c:v>13.85</c:v>
                      </c:pt>
                      <c:pt idx="275">
                        <c:v>13.9</c:v>
                      </c:pt>
                      <c:pt idx="276">
                        <c:v>13.95</c:v>
                      </c:pt>
                      <c:pt idx="277">
                        <c:v>14</c:v>
                      </c:pt>
                      <c:pt idx="278">
                        <c:v>14.05</c:v>
                      </c:pt>
                      <c:pt idx="279">
                        <c:v>14.1</c:v>
                      </c:pt>
                      <c:pt idx="280">
                        <c:v>14.15</c:v>
                      </c:pt>
                      <c:pt idx="281">
                        <c:v>14.2</c:v>
                      </c:pt>
                      <c:pt idx="282">
                        <c:v>14.25</c:v>
                      </c:pt>
                      <c:pt idx="283">
                        <c:v>14.3</c:v>
                      </c:pt>
                      <c:pt idx="284">
                        <c:v>14.35</c:v>
                      </c:pt>
                      <c:pt idx="285">
                        <c:v>14.4</c:v>
                      </c:pt>
                      <c:pt idx="286">
                        <c:v>14.45</c:v>
                      </c:pt>
                      <c:pt idx="287">
                        <c:v>14.5</c:v>
                      </c:pt>
                      <c:pt idx="288">
                        <c:v>14.55</c:v>
                      </c:pt>
                      <c:pt idx="289">
                        <c:v>14.6</c:v>
                      </c:pt>
                      <c:pt idx="290">
                        <c:v>14.65</c:v>
                      </c:pt>
                      <c:pt idx="291">
                        <c:v>14.7</c:v>
                      </c:pt>
                      <c:pt idx="292">
                        <c:v>14.75</c:v>
                      </c:pt>
                      <c:pt idx="293">
                        <c:v>14.8</c:v>
                      </c:pt>
                      <c:pt idx="294">
                        <c:v>14.85</c:v>
                      </c:pt>
                      <c:pt idx="295">
                        <c:v>14.9</c:v>
                      </c:pt>
                      <c:pt idx="296">
                        <c:v>14.95</c:v>
                      </c:pt>
                      <c:pt idx="297">
                        <c:v>15</c:v>
                      </c:pt>
                      <c:pt idx="298">
                        <c:v>15.05</c:v>
                      </c:pt>
                      <c:pt idx="299">
                        <c:v>15.1</c:v>
                      </c:pt>
                      <c:pt idx="300">
                        <c:v>15.15</c:v>
                      </c:pt>
                      <c:pt idx="301">
                        <c:v>15.2</c:v>
                      </c:pt>
                      <c:pt idx="302">
                        <c:v>15.25</c:v>
                      </c:pt>
                      <c:pt idx="303">
                        <c:v>15.3</c:v>
                      </c:pt>
                      <c:pt idx="304">
                        <c:v>15.35</c:v>
                      </c:pt>
                      <c:pt idx="305">
                        <c:v>15.4</c:v>
                      </c:pt>
                      <c:pt idx="306">
                        <c:v>15.45</c:v>
                      </c:pt>
                      <c:pt idx="307">
                        <c:v>15.5</c:v>
                      </c:pt>
                      <c:pt idx="308">
                        <c:v>15.55</c:v>
                      </c:pt>
                      <c:pt idx="309">
                        <c:v>15.6</c:v>
                      </c:pt>
                      <c:pt idx="310">
                        <c:v>15.65</c:v>
                      </c:pt>
                      <c:pt idx="311">
                        <c:v>15.7</c:v>
                      </c:pt>
                      <c:pt idx="312">
                        <c:v>15.75</c:v>
                      </c:pt>
                      <c:pt idx="313">
                        <c:v>15.8</c:v>
                      </c:pt>
                      <c:pt idx="314">
                        <c:v>15.85</c:v>
                      </c:pt>
                      <c:pt idx="315">
                        <c:v>15.9</c:v>
                      </c:pt>
                      <c:pt idx="316">
                        <c:v>15.95</c:v>
                      </c:pt>
                      <c:pt idx="317">
                        <c:v>16</c:v>
                      </c:pt>
                      <c:pt idx="318">
                        <c:v>16.05</c:v>
                      </c:pt>
                      <c:pt idx="319">
                        <c:v>16.100000000000001</c:v>
                      </c:pt>
                      <c:pt idx="320">
                        <c:v>16.149999999999999</c:v>
                      </c:pt>
                      <c:pt idx="321">
                        <c:v>16.2</c:v>
                      </c:pt>
                      <c:pt idx="322">
                        <c:v>16.25</c:v>
                      </c:pt>
                      <c:pt idx="323">
                        <c:v>16.3</c:v>
                      </c:pt>
                      <c:pt idx="324">
                        <c:v>16.350000000000001</c:v>
                      </c:pt>
                      <c:pt idx="325">
                        <c:v>16.399999999999999</c:v>
                      </c:pt>
                      <c:pt idx="326">
                        <c:v>16.45</c:v>
                      </c:pt>
                      <c:pt idx="327">
                        <c:v>16.5</c:v>
                      </c:pt>
                      <c:pt idx="328">
                        <c:v>16.55</c:v>
                      </c:pt>
                      <c:pt idx="329">
                        <c:v>16.600000000000001</c:v>
                      </c:pt>
                      <c:pt idx="330">
                        <c:v>16.649999999999999</c:v>
                      </c:pt>
                      <c:pt idx="331">
                        <c:v>16.7</c:v>
                      </c:pt>
                      <c:pt idx="332">
                        <c:v>16.75</c:v>
                      </c:pt>
                      <c:pt idx="333">
                        <c:v>16.8</c:v>
                      </c:pt>
                      <c:pt idx="334">
                        <c:v>16.850000000000001</c:v>
                      </c:pt>
                      <c:pt idx="335">
                        <c:v>16.899999999999999</c:v>
                      </c:pt>
                      <c:pt idx="336">
                        <c:v>16.95</c:v>
                      </c:pt>
                      <c:pt idx="337">
                        <c:v>17</c:v>
                      </c:pt>
                      <c:pt idx="338">
                        <c:v>17.05</c:v>
                      </c:pt>
                      <c:pt idx="339">
                        <c:v>17.100000000000001</c:v>
                      </c:pt>
                      <c:pt idx="340">
                        <c:v>17.149999999999999</c:v>
                      </c:pt>
                      <c:pt idx="341">
                        <c:v>17.2</c:v>
                      </c:pt>
                      <c:pt idx="342">
                        <c:v>17.25</c:v>
                      </c:pt>
                      <c:pt idx="343">
                        <c:v>17.3</c:v>
                      </c:pt>
                      <c:pt idx="344">
                        <c:v>17.350000000000001</c:v>
                      </c:pt>
                      <c:pt idx="345">
                        <c:v>17.399999999999999</c:v>
                      </c:pt>
                      <c:pt idx="346">
                        <c:v>17.45</c:v>
                      </c:pt>
                      <c:pt idx="347">
                        <c:v>17.5</c:v>
                      </c:pt>
                      <c:pt idx="348">
                        <c:v>17.55</c:v>
                      </c:pt>
                      <c:pt idx="349">
                        <c:v>17.600000000000001</c:v>
                      </c:pt>
                      <c:pt idx="350">
                        <c:v>17.649999999999999</c:v>
                      </c:pt>
                      <c:pt idx="351">
                        <c:v>17.7</c:v>
                      </c:pt>
                      <c:pt idx="352">
                        <c:v>17.75</c:v>
                      </c:pt>
                      <c:pt idx="353">
                        <c:v>17.8</c:v>
                      </c:pt>
                      <c:pt idx="354">
                        <c:v>17.850000000000001</c:v>
                      </c:pt>
                      <c:pt idx="355">
                        <c:v>17.899999999999999</c:v>
                      </c:pt>
                      <c:pt idx="356">
                        <c:v>17.95</c:v>
                      </c:pt>
                      <c:pt idx="357">
                        <c:v>18</c:v>
                      </c:pt>
                      <c:pt idx="358">
                        <c:v>18.05</c:v>
                      </c:pt>
                      <c:pt idx="359">
                        <c:v>18.100000000000001</c:v>
                      </c:pt>
                      <c:pt idx="360">
                        <c:v>18.149999999999999</c:v>
                      </c:pt>
                      <c:pt idx="361">
                        <c:v>18.2</c:v>
                      </c:pt>
                      <c:pt idx="362">
                        <c:v>18.25</c:v>
                      </c:pt>
                      <c:pt idx="363">
                        <c:v>18.3</c:v>
                      </c:pt>
                      <c:pt idx="364">
                        <c:v>18.350000000000001</c:v>
                      </c:pt>
                      <c:pt idx="365">
                        <c:v>18.399999999999999</c:v>
                      </c:pt>
                      <c:pt idx="366">
                        <c:v>18.45</c:v>
                      </c:pt>
                      <c:pt idx="367">
                        <c:v>18.5</c:v>
                      </c:pt>
                      <c:pt idx="368">
                        <c:v>18.55</c:v>
                      </c:pt>
                      <c:pt idx="369">
                        <c:v>18.600000000000001</c:v>
                      </c:pt>
                      <c:pt idx="370">
                        <c:v>18.649999999999999</c:v>
                      </c:pt>
                      <c:pt idx="371">
                        <c:v>18.7</c:v>
                      </c:pt>
                      <c:pt idx="372">
                        <c:v>18.75</c:v>
                      </c:pt>
                      <c:pt idx="373">
                        <c:v>18.8</c:v>
                      </c:pt>
                      <c:pt idx="374">
                        <c:v>18.850000000000001</c:v>
                      </c:pt>
                      <c:pt idx="375">
                        <c:v>18.899999999999999</c:v>
                      </c:pt>
                      <c:pt idx="376">
                        <c:v>18.95</c:v>
                      </c:pt>
                      <c:pt idx="377">
                        <c:v>19</c:v>
                      </c:pt>
                      <c:pt idx="378">
                        <c:v>19.05</c:v>
                      </c:pt>
                      <c:pt idx="379">
                        <c:v>19.100000000000001</c:v>
                      </c:pt>
                      <c:pt idx="380">
                        <c:v>19.149999999999999</c:v>
                      </c:pt>
                      <c:pt idx="381">
                        <c:v>19.2</c:v>
                      </c:pt>
                      <c:pt idx="382">
                        <c:v>19.25</c:v>
                      </c:pt>
                      <c:pt idx="383">
                        <c:v>19.3</c:v>
                      </c:pt>
                      <c:pt idx="384">
                        <c:v>19.350000000000001</c:v>
                      </c:pt>
                      <c:pt idx="385">
                        <c:v>19.399999999999999</c:v>
                      </c:pt>
                      <c:pt idx="386">
                        <c:v>19.45</c:v>
                      </c:pt>
                      <c:pt idx="387">
                        <c:v>19.5</c:v>
                      </c:pt>
                      <c:pt idx="388">
                        <c:v>19.55</c:v>
                      </c:pt>
                      <c:pt idx="389">
                        <c:v>19.600000000000001</c:v>
                      </c:pt>
                      <c:pt idx="390">
                        <c:v>19.649999999999999</c:v>
                      </c:pt>
                      <c:pt idx="391">
                        <c:v>19.7</c:v>
                      </c:pt>
                      <c:pt idx="392">
                        <c:v>19.75</c:v>
                      </c:pt>
                      <c:pt idx="393">
                        <c:v>19.8</c:v>
                      </c:pt>
                      <c:pt idx="394">
                        <c:v>19.850000000000001</c:v>
                      </c:pt>
                      <c:pt idx="395">
                        <c:v>19.899999999999999</c:v>
                      </c:pt>
                      <c:pt idx="396">
                        <c:v>19.95</c:v>
                      </c:pt>
                      <c:pt idx="397">
                        <c:v>20</c:v>
                      </c:pt>
                      <c:pt idx="398">
                        <c:v>20.05</c:v>
                      </c:pt>
                      <c:pt idx="399">
                        <c:v>20.100000000000001</c:v>
                      </c:pt>
                      <c:pt idx="400">
                        <c:v>20.149999999999999</c:v>
                      </c:pt>
                      <c:pt idx="401">
                        <c:v>20.2</c:v>
                      </c:pt>
                      <c:pt idx="402">
                        <c:v>20.25</c:v>
                      </c:pt>
                      <c:pt idx="403">
                        <c:v>20.3</c:v>
                      </c:pt>
                      <c:pt idx="404">
                        <c:v>20.350000000000001</c:v>
                      </c:pt>
                      <c:pt idx="405">
                        <c:v>20.399999999999999</c:v>
                      </c:pt>
                      <c:pt idx="406">
                        <c:v>20.45</c:v>
                      </c:pt>
                      <c:pt idx="407">
                        <c:v>20.5</c:v>
                      </c:pt>
                      <c:pt idx="408">
                        <c:v>20.55</c:v>
                      </c:pt>
                      <c:pt idx="409">
                        <c:v>20.6</c:v>
                      </c:pt>
                      <c:pt idx="410">
                        <c:v>20.65</c:v>
                      </c:pt>
                      <c:pt idx="411">
                        <c:v>20.7</c:v>
                      </c:pt>
                      <c:pt idx="412">
                        <c:v>20.75</c:v>
                      </c:pt>
                      <c:pt idx="413">
                        <c:v>20.8</c:v>
                      </c:pt>
                      <c:pt idx="414">
                        <c:v>20.85</c:v>
                      </c:pt>
                      <c:pt idx="415">
                        <c:v>20.9</c:v>
                      </c:pt>
                      <c:pt idx="416">
                        <c:v>20.95</c:v>
                      </c:pt>
                      <c:pt idx="417">
                        <c:v>21</c:v>
                      </c:pt>
                      <c:pt idx="418">
                        <c:v>21.05</c:v>
                      </c:pt>
                      <c:pt idx="419">
                        <c:v>21.1</c:v>
                      </c:pt>
                      <c:pt idx="420">
                        <c:v>21.15</c:v>
                      </c:pt>
                      <c:pt idx="421">
                        <c:v>21.2</c:v>
                      </c:pt>
                      <c:pt idx="422">
                        <c:v>21.25</c:v>
                      </c:pt>
                      <c:pt idx="423">
                        <c:v>21.3</c:v>
                      </c:pt>
                      <c:pt idx="424">
                        <c:v>21.35</c:v>
                      </c:pt>
                      <c:pt idx="425">
                        <c:v>21.4</c:v>
                      </c:pt>
                      <c:pt idx="426">
                        <c:v>21.45</c:v>
                      </c:pt>
                      <c:pt idx="427">
                        <c:v>21.5</c:v>
                      </c:pt>
                      <c:pt idx="428">
                        <c:v>21.55</c:v>
                      </c:pt>
                      <c:pt idx="429">
                        <c:v>21.6</c:v>
                      </c:pt>
                      <c:pt idx="430">
                        <c:v>21.65</c:v>
                      </c:pt>
                      <c:pt idx="431">
                        <c:v>21.7</c:v>
                      </c:pt>
                      <c:pt idx="432">
                        <c:v>21.75</c:v>
                      </c:pt>
                      <c:pt idx="433">
                        <c:v>21.8</c:v>
                      </c:pt>
                      <c:pt idx="434">
                        <c:v>21.85</c:v>
                      </c:pt>
                      <c:pt idx="435">
                        <c:v>21.9</c:v>
                      </c:pt>
                      <c:pt idx="436">
                        <c:v>21.95</c:v>
                      </c:pt>
                      <c:pt idx="437">
                        <c:v>22</c:v>
                      </c:pt>
                      <c:pt idx="438">
                        <c:v>22.05</c:v>
                      </c:pt>
                      <c:pt idx="439">
                        <c:v>22.1</c:v>
                      </c:pt>
                      <c:pt idx="440">
                        <c:v>22.15</c:v>
                      </c:pt>
                      <c:pt idx="441">
                        <c:v>22.2</c:v>
                      </c:pt>
                      <c:pt idx="442">
                        <c:v>22.25</c:v>
                      </c:pt>
                      <c:pt idx="443">
                        <c:v>22.3</c:v>
                      </c:pt>
                      <c:pt idx="444">
                        <c:v>22.35</c:v>
                      </c:pt>
                      <c:pt idx="445">
                        <c:v>22.4</c:v>
                      </c:pt>
                      <c:pt idx="446">
                        <c:v>22.45</c:v>
                      </c:pt>
                      <c:pt idx="447">
                        <c:v>22.5</c:v>
                      </c:pt>
                      <c:pt idx="448">
                        <c:v>22.55</c:v>
                      </c:pt>
                      <c:pt idx="449">
                        <c:v>22.6</c:v>
                      </c:pt>
                      <c:pt idx="450">
                        <c:v>22.65</c:v>
                      </c:pt>
                      <c:pt idx="451">
                        <c:v>22.7</c:v>
                      </c:pt>
                      <c:pt idx="452">
                        <c:v>22.75</c:v>
                      </c:pt>
                      <c:pt idx="453">
                        <c:v>22.8</c:v>
                      </c:pt>
                      <c:pt idx="454">
                        <c:v>22.85</c:v>
                      </c:pt>
                      <c:pt idx="455">
                        <c:v>22.9</c:v>
                      </c:pt>
                      <c:pt idx="456">
                        <c:v>22.95</c:v>
                      </c:pt>
                      <c:pt idx="457">
                        <c:v>23</c:v>
                      </c:pt>
                      <c:pt idx="458">
                        <c:v>23.05</c:v>
                      </c:pt>
                      <c:pt idx="459">
                        <c:v>23.1</c:v>
                      </c:pt>
                      <c:pt idx="460">
                        <c:v>23.15</c:v>
                      </c:pt>
                      <c:pt idx="461">
                        <c:v>23.2</c:v>
                      </c:pt>
                      <c:pt idx="462">
                        <c:v>23.25</c:v>
                      </c:pt>
                      <c:pt idx="463">
                        <c:v>23.3</c:v>
                      </c:pt>
                      <c:pt idx="464">
                        <c:v>23.35</c:v>
                      </c:pt>
                      <c:pt idx="465">
                        <c:v>23.4</c:v>
                      </c:pt>
                      <c:pt idx="466">
                        <c:v>23.45</c:v>
                      </c:pt>
                      <c:pt idx="467">
                        <c:v>23.5</c:v>
                      </c:pt>
                      <c:pt idx="468">
                        <c:v>23.55</c:v>
                      </c:pt>
                      <c:pt idx="469">
                        <c:v>23.6</c:v>
                      </c:pt>
                      <c:pt idx="470">
                        <c:v>23.65</c:v>
                      </c:pt>
                      <c:pt idx="471">
                        <c:v>23.7</c:v>
                      </c:pt>
                      <c:pt idx="472">
                        <c:v>23.75</c:v>
                      </c:pt>
                      <c:pt idx="473">
                        <c:v>23.8</c:v>
                      </c:pt>
                      <c:pt idx="474">
                        <c:v>23.85</c:v>
                      </c:pt>
                      <c:pt idx="475">
                        <c:v>23.9</c:v>
                      </c:pt>
                      <c:pt idx="476">
                        <c:v>23.95</c:v>
                      </c:pt>
                      <c:pt idx="477">
                        <c:v>24</c:v>
                      </c:pt>
                      <c:pt idx="478">
                        <c:v>24.05</c:v>
                      </c:pt>
                      <c:pt idx="479">
                        <c:v>24.1</c:v>
                      </c:pt>
                      <c:pt idx="480">
                        <c:v>24.15</c:v>
                      </c:pt>
                      <c:pt idx="481">
                        <c:v>24.2</c:v>
                      </c:pt>
                      <c:pt idx="482">
                        <c:v>24.25</c:v>
                      </c:pt>
                      <c:pt idx="483">
                        <c:v>24.3</c:v>
                      </c:pt>
                      <c:pt idx="484">
                        <c:v>24.35</c:v>
                      </c:pt>
                      <c:pt idx="485">
                        <c:v>24.4</c:v>
                      </c:pt>
                      <c:pt idx="486">
                        <c:v>24.45</c:v>
                      </c:pt>
                      <c:pt idx="487">
                        <c:v>24.5</c:v>
                      </c:pt>
                      <c:pt idx="488">
                        <c:v>24.55</c:v>
                      </c:pt>
                      <c:pt idx="489">
                        <c:v>24.6</c:v>
                      </c:pt>
                      <c:pt idx="490">
                        <c:v>24.65</c:v>
                      </c:pt>
                      <c:pt idx="491">
                        <c:v>24.7</c:v>
                      </c:pt>
                      <c:pt idx="492">
                        <c:v>24.75</c:v>
                      </c:pt>
                      <c:pt idx="493">
                        <c:v>24.8</c:v>
                      </c:pt>
                      <c:pt idx="494">
                        <c:v>24.85</c:v>
                      </c:pt>
                      <c:pt idx="495">
                        <c:v>24.9</c:v>
                      </c:pt>
                      <c:pt idx="496">
                        <c:v>24.95</c:v>
                      </c:pt>
                      <c:pt idx="497">
                        <c:v>25</c:v>
                      </c:pt>
                      <c:pt idx="498">
                        <c:v>25.05</c:v>
                      </c:pt>
                      <c:pt idx="499">
                        <c:v>25.1</c:v>
                      </c:pt>
                      <c:pt idx="500">
                        <c:v>25.15</c:v>
                      </c:pt>
                      <c:pt idx="501">
                        <c:v>25.2</c:v>
                      </c:pt>
                      <c:pt idx="502">
                        <c:v>25.25</c:v>
                      </c:pt>
                      <c:pt idx="503">
                        <c:v>25.3</c:v>
                      </c:pt>
                      <c:pt idx="504">
                        <c:v>25.35</c:v>
                      </c:pt>
                      <c:pt idx="505">
                        <c:v>25.4</c:v>
                      </c:pt>
                      <c:pt idx="506">
                        <c:v>25.45</c:v>
                      </c:pt>
                      <c:pt idx="507">
                        <c:v>25.5</c:v>
                      </c:pt>
                      <c:pt idx="508">
                        <c:v>25.55</c:v>
                      </c:pt>
                      <c:pt idx="509">
                        <c:v>25.6</c:v>
                      </c:pt>
                      <c:pt idx="510">
                        <c:v>25.65</c:v>
                      </c:pt>
                      <c:pt idx="511">
                        <c:v>25.7</c:v>
                      </c:pt>
                      <c:pt idx="512">
                        <c:v>25.75</c:v>
                      </c:pt>
                      <c:pt idx="513">
                        <c:v>25.8</c:v>
                      </c:pt>
                      <c:pt idx="514">
                        <c:v>25.85</c:v>
                      </c:pt>
                      <c:pt idx="515">
                        <c:v>25.9</c:v>
                      </c:pt>
                      <c:pt idx="516">
                        <c:v>25.95</c:v>
                      </c:pt>
                      <c:pt idx="517">
                        <c:v>26</c:v>
                      </c:pt>
                      <c:pt idx="518">
                        <c:v>26.05</c:v>
                      </c:pt>
                      <c:pt idx="519">
                        <c:v>26.1</c:v>
                      </c:pt>
                      <c:pt idx="520">
                        <c:v>26.15</c:v>
                      </c:pt>
                      <c:pt idx="521">
                        <c:v>26.2</c:v>
                      </c:pt>
                      <c:pt idx="522">
                        <c:v>26.25</c:v>
                      </c:pt>
                      <c:pt idx="523">
                        <c:v>26.3</c:v>
                      </c:pt>
                      <c:pt idx="524">
                        <c:v>26.35</c:v>
                      </c:pt>
                      <c:pt idx="525">
                        <c:v>26.4</c:v>
                      </c:pt>
                      <c:pt idx="526">
                        <c:v>26.45</c:v>
                      </c:pt>
                      <c:pt idx="527">
                        <c:v>26.5</c:v>
                      </c:pt>
                      <c:pt idx="528">
                        <c:v>26.55</c:v>
                      </c:pt>
                      <c:pt idx="529">
                        <c:v>26.6</c:v>
                      </c:pt>
                      <c:pt idx="530">
                        <c:v>26.65</c:v>
                      </c:pt>
                      <c:pt idx="531">
                        <c:v>26.7</c:v>
                      </c:pt>
                      <c:pt idx="532">
                        <c:v>26.75</c:v>
                      </c:pt>
                      <c:pt idx="533">
                        <c:v>26.8</c:v>
                      </c:pt>
                      <c:pt idx="534">
                        <c:v>26.85</c:v>
                      </c:pt>
                      <c:pt idx="535">
                        <c:v>26.9</c:v>
                      </c:pt>
                      <c:pt idx="536">
                        <c:v>26.95</c:v>
                      </c:pt>
                      <c:pt idx="537">
                        <c:v>27</c:v>
                      </c:pt>
                      <c:pt idx="538">
                        <c:v>27.05</c:v>
                      </c:pt>
                      <c:pt idx="539">
                        <c:v>27.1</c:v>
                      </c:pt>
                      <c:pt idx="540">
                        <c:v>27.15</c:v>
                      </c:pt>
                      <c:pt idx="541">
                        <c:v>27.2</c:v>
                      </c:pt>
                      <c:pt idx="542">
                        <c:v>27.25</c:v>
                      </c:pt>
                      <c:pt idx="543">
                        <c:v>27.3</c:v>
                      </c:pt>
                      <c:pt idx="544">
                        <c:v>27.35</c:v>
                      </c:pt>
                      <c:pt idx="545">
                        <c:v>27.4</c:v>
                      </c:pt>
                      <c:pt idx="546">
                        <c:v>27.45</c:v>
                      </c:pt>
                      <c:pt idx="547">
                        <c:v>27.5</c:v>
                      </c:pt>
                      <c:pt idx="548">
                        <c:v>27.55</c:v>
                      </c:pt>
                      <c:pt idx="549">
                        <c:v>27.6</c:v>
                      </c:pt>
                      <c:pt idx="550">
                        <c:v>27.65</c:v>
                      </c:pt>
                      <c:pt idx="551">
                        <c:v>27.7</c:v>
                      </c:pt>
                      <c:pt idx="552">
                        <c:v>27.75</c:v>
                      </c:pt>
                      <c:pt idx="553">
                        <c:v>27.8</c:v>
                      </c:pt>
                      <c:pt idx="554">
                        <c:v>27.85</c:v>
                      </c:pt>
                      <c:pt idx="555">
                        <c:v>27.9</c:v>
                      </c:pt>
                      <c:pt idx="556">
                        <c:v>27.95</c:v>
                      </c:pt>
                      <c:pt idx="557">
                        <c:v>28</c:v>
                      </c:pt>
                      <c:pt idx="558">
                        <c:v>28.05</c:v>
                      </c:pt>
                      <c:pt idx="559">
                        <c:v>28.1</c:v>
                      </c:pt>
                      <c:pt idx="560">
                        <c:v>28.15</c:v>
                      </c:pt>
                      <c:pt idx="561">
                        <c:v>28.2</c:v>
                      </c:pt>
                      <c:pt idx="562">
                        <c:v>28.25</c:v>
                      </c:pt>
                      <c:pt idx="563">
                        <c:v>28.3</c:v>
                      </c:pt>
                      <c:pt idx="564">
                        <c:v>28.35</c:v>
                      </c:pt>
                      <c:pt idx="565">
                        <c:v>28.4</c:v>
                      </c:pt>
                      <c:pt idx="566">
                        <c:v>28.45</c:v>
                      </c:pt>
                      <c:pt idx="567">
                        <c:v>28.5</c:v>
                      </c:pt>
                      <c:pt idx="568">
                        <c:v>28.55</c:v>
                      </c:pt>
                      <c:pt idx="569">
                        <c:v>28.6</c:v>
                      </c:pt>
                      <c:pt idx="570">
                        <c:v>28.65</c:v>
                      </c:pt>
                      <c:pt idx="571">
                        <c:v>28.7</c:v>
                      </c:pt>
                      <c:pt idx="572">
                        <c:v>28.75</c:v>
                      </c:pt>
                      <c:pt idx="573">
                        <c:v>28.8</c:v>
                      </c:pt>
                      <c:pt idx="574">
                        <c:v>28.85</c:v>
                      </c:pt>
                      <c:pt idx="575">
                        <c:v>28.9</c:v>
                      </c:pt>
                      <c:pt idx="576">
                        <c:v>28.95</c:v>
                      </c:pt>
                      <c:pt idx="577">
                        <c:v>29</c:v>
                      </c:pt>
                      <c:pt idx="578">
                        <c:v>29.05</c:v>
                      </c:pt>
                      <c:pt idx="579">
                        <c:v>29.1</c:v>
                      </c:pt>
                      <c:pt idx="580">
                        <c:v>29.15</c:v>
                      </c:pt>
                      <c:pt idx="581">
                        <c:v>29.2</c:v>
                      </c:pt>
                      <c:pt idx="582">
                        <c:v>29.25</c:v>
                      </c:pt>
                      <c:pt idx="583">
                        <c:v>29.3</c:v>
                      </c:pt>
                      <c:pt idx="584">
                        <c:v>29.35</c:v>
                      </c:pt>
                      <c:pt idx="585">
                        <c:v>29.4</c:v>
                      </c:pt>
                      <c:pt idx="586">
                        <c:v>29.45</c:v>
                      </c:pt>
                      <c:pt idx="587">
                        <c:v>29.5</c:v>
                      </c:pt>
                      <c:pt idx="588">
                        <c:v>29.55</c:v>
                      </c:pt>
                      <c:pt idx="589">
                        <c:v>29.6</c:v>
                      </c:pt>
                      <c:pt idx="590">
                        <c:v>29.65</c:v>
                      </c:pt>
                      <c:pt idx="591">
                        <c:v>29.7</c:v>
                      </c:pt>
                      <c:pt idx="592">
                        <c:v>29.75</c:v>
                      </c:pt>
                      <c:pt idx="593">
                        <c:v>29.8</c:v>
                      </c:pt>
                      <c:pt idx="594">
                        <c:v>29.85</c:v>
                      </c:pt>
                      <c:pt idx="595">
                        <c:v>29.9</c:v>
                      </c:pt>
                      <c:pt idx="596">
                        <c:v>29.95</c:v>
                      </c:pt>
                      <c:pt idx="597">
                        <c:v>30</c:v>
                      </c:pt>
                      <c:pt idx="598">
                        <c:v>30.05</c:v>
                      </c:pt>
                      <c:pt idx="599">
                        <c:v>30.1</c:v>
                      </c:pt>
                      <c:pt idx="600">
                        <c:v>30.15</c:v>
                      </c:pt>
                      <c:pt idx="601">
                        <c:v>30.2</c:v>
                      </c:pt>
                      <c:pt idx="602">
                        <c:v>30.25</c:v>
                      </c:pt>
                      <c:pt idx="603">
                        <c:v>30.3</c:v>
                      </c:pt>
                      <c:pt idx="604">
                        <c:v>30.35</c:v>
                      </c:pt>
                      <c:pt idx="605">
                        <c:v>30.4</c:v>
                      </c:pt>
                      <c:pt idx="606">
                        <c:v>30.45</c:v>
                      </c:pt>
                      <c:pt idx="607">
                        <c:v>30.5</c:v>
                      </c:pt>
                      <c:pt idx="608">
                        <c:v>30.55</c:v>
                      </c:pt>
                      <c:pt idx="609">
                        <c:v>30.6</c:v>
                      </c:pt>
                      <c:pt idx="610">
                        <c:v>30.65</c:v>
                      </c:pt>
                      <c:pt idx="611">
                        <c:v>30.7</c:v>
                      </c:pt>
                      <c:pt idx="612">
                        <c:v>30.75</c:v>
                      </c:pt>
                      <c:pt idx="613">
                        <c:v>30.8</c:v>
                      </c:pt>
                      <c:pt idx="614">
                        <c:v>30.85</c:v>
                      </c:pt>
                      <c:pt idx="615">
                        <c:v>30.9</c:v>
                      </c:pt>
                      <c:pt idx="616">
                        <c:v>30.95</c:v>
                      </c:pt>
                      <c:pt idx="617">
                        <c:v>31</c:v>
                      </c:pt>
                      <c:pt idx="618">
                        <c:v>31.05</c:v>
                      </c:pt>
                      <c:pt idx="619">
                        <c:v>31.1</c:v>
                      </c:pt>
                      <c:pt idx="620">
                        <c:v>31.15</c:v>
                      </c:pt>
                      <c:pt idx="621">
                        <c:v>31.2</c:v>
                      </c:pt>
                      <c:pt idx="622">
                        <c:v>31.25</c:v>
                      </c:pt>
                      <c:pt idx="623">
                        <c:v>31.3</c:v>
                      </c:pt>
                      <c:pt idx="624">
                        <c:v>31.35</c:v>
                      </c:pt>
                      <c:pt idx="625">
                        <c:v>31.4</c:v>
                      </c:pt>
                      <c:pt idx="626">
                        <c:v>31.45</c:v>
                      </c:pt>
                      <c:pt idx="627">
                        <c:v>31.5</c:v>
                      </c:pt>
                      <c:pt idx="628">
                        <c:v>31.55</c:v>
                      </c:pt>
                      <c:pt idx="629">
                        <c:v>31.6</c:v>
                      </c:pt>
                      <c:pt idx="630">
                        <c:v>31.65</c:v>
                      </c:pt>
                      <c:pt idx="631">
                        <c:v>31.7</c:v>
                      </c:pt>
                      <c:pt idx="632">
                        <c:v>31.75</c:v>
                      </c:pt>
                      <c:pt idx="633">
                        <c:v>31.8</c:v>
                      </c:pt>
                      <c:pt idx="634">
                        <c:v>31.85</c:v>
                      </c:pt>
                      <c:pt idx="635">
                        <c:v>31.9</c:v>
                      </c:pt>
                      <c:pt idx="636">
                        <c:v>31.95</c:v>
                      </c:pt>
                      <c:pt idx="637">
                        <c:v>32</c:v>
                      </c:pt>
                      <c:pt idx="638">
                        <c:v>32.049999999999997</c:v>
                      </c:pt>
                      <c:pt idx="639">
                        <c:v>32.1</c:v>
                      </c:pt>
                      <c:pt idx="640">
                        <c:v>32.15</c:v>
                      </c:pt>
                      <c:pt idx="641">
                        <c:v>32.200000000000003</c:v>
                      </c:pt>
                      <c:pt idx="642">
                        <c:v>32.25</c:v>
                      </c:pt>
                      <c:pt idx="643">
                        <c:v>32.299999999999997</c:v>
                      </c:pt>
                      <c:pt idx="644">
                        <c:v>32.35</c:v>
                      </c:pt>
                      <c:pt idx="645">
                        <c:v>32.4</c:v>
                      </c:pt>
                      <c:pt idx="646">
                        <c:v>32.450000000000003</c:v>
                      </c:pt>
                      <c:pt idx="647">
                        <c:v>32.5</c:v>
                      </c:pt>
                      <c:pt idx="648">
                        <c:v>32.549999999999997</c:v>
                      </c:pt>
                      <c:pt idx="649">
                        <c:v>32.6</c:v>
                      </c:pt>
                      <c:pt idx="650">
                        <c:v>32.65</c:v>
                      </c:pt>
                      <c:pt idx="651">
                        <c:v>32.700000000000003</c:v>
                      </c:pt>
                      <c:pt idx="652">
                        <c:v>32.75</c:v>
                      </c:pt>
                      <c:pt idx="653">
                        <c:v>32.799999999999997</c:v>
                      </c:pt>
                      <c:pt idx="654">
                        <c:v>32.85</c:v>
                      </c:pt>
                      <c:pt idx="655">
                        <c:v>32.9</c:v>
                      </c:pt>
                      <c:pt idx="656">
                        <c:v>32.950000000000003</c:v>
                      </c:pt>
                      <c:pt idx="657">
                        <c:v>33</c:v>
                      </c:pt>
                      <c:pt idx="658">
                        <c:v>33.049999999999997</c:v>
                      </c:pt>
                      <c:pt idx="659">
                        <c:v>33.1</c:v>
                      </c:pt>
                      <c:pt idx="660">
                        <c:v>33.15</c:v>
                      </c:pt>
                      <c:pt idx="661">
                        <c:v>33.200000000000003</c:v>
                      </c:pt>
                      <c:pt idx="662">
                        <c:v>33.25</c:v>
                      </c:pt>
                      <c:pt idx="663">
                        <c:v>33.299999999999997</c:v>
                      </c:pt>
                      <c:pt idx="664">
                        <c:v>33.35</c:v>
                      </c:pt>
                      <c:pt idx="665">
                        <c:v>33.4</c:v>
                      </c:pt>
                      <c:pt idx="666">
                        <c:v>33.450000000000003</c:v>
                      </c:pt>
                      <c:pt idx="667">
                        <c:v>33.5</c:v>
                      </c:pt>
                      <c:pt idx="668">
                        <c:v>33.549999999999997</c:v>
                      </c:pt>
                      <c:pt idx="669">
                        <c:v>33.6</c:v>
                      </c:pt>
                      <c:pt idx="670">
                        <c:v>33.65</c:v>
                      </c:pt>
                      <c:pt idx="671">
                        <c:v>33.700000000000003</c:v>
                      </c:pt>
                      <c:pt idx="672">
                        <c:v>33.75</c:v>
                      </c:pt>
                      <c:pt idx="673">
                        <c:v>33.799999999999997</c:v>
                      </c:pt>
                      <c:pt idx="674">
                        <c:v>33.85</c:v>
                      </c:pt>
                      <c:pt idx="675">
                        <c:v>33.9</c:v>
                      </c:pt>
                      <c:pt idx="676">
                        <c:v>33.950000000000003</c:v>
                      </c:pt>
                      <c:pt idx="677">
                        <c:v>34</c:v>
                      </c:pt>
                      <c:pt idx="678">
                        <c:v>34.049999999999997</c:v>
                      </c:pt>
                      <c:pt idx="679">
                        <c:v>34.1</c:v>
                      </c:pt>
                      <c:pt idx="680">
                        <c:v>34.15</c:v>
                      </c:pt>
                      <c:pt idx="681">
                        <c:v>34.200000000000003</c:v>
                      </c:pt>
                      <c:pt idx="682">
                        <c:v>34.25</c:v>
                      </c:pt>
                      <c:pt idx="683">
                        <c:v>34.299999999999997</c:v>
                      </c:pt>
                      <c:pt idx="684">
                        <c:v>34.35</c:v>
                      </c:pt>
                      <c:pt idx="685">
                        <c:v>34.4</c:v>
                      </c:pt>
                      <c:pt idx="686">
                        <c:v>34.450000000000003</c:v>
                      </c:pt>
                      <c:pt idx="687">
                        <c:v>34.5</c:v>
                      </c:pt>
                      <c:pt idx="688">
                        <c:v>34.549999999999997</c:v>
                      </c:pt>
                      <c:pt idx="689">
                        <c:v>34.6</c:v>
                      </c:pt>
                      <c:pt idx="690">
                        <c:v>34.65</c:v>
                      </c:pt>
                      <c:pt idx="691">
                        <c:v>34.700000000000003</c:v>
                      </c:pt>
                      <c:pt idx="692">
                        <c:v>34.75</c:v>
                      </c:pt>
                      <c:pt idx="693">
                        <c:v>34.799999999999997</c:v>
                      </c:pt>
                      <c:pt idx="694">
                        <c:v>34.85</c:v>
                      </c:pt>
                      <c:pt idx="695">
                        <c:v>34.9</c:v>
                      </c:pt>
                      <c:pt idx="696">
                        <c:v>34.950000000000003</c:v>
                      </c:pt>
                      <c:pt idx="697">
                        <c:v>35</c:v>
                      </c:pt>
                      <c:pt idx="698">
                        <c:v>35.049999999999997</c:v>
                      </c:pt>
                      <c:pt idx="699">
                        <c:v>35.1</c:v>
                      </c:pt>
                      <c:pt idx="700">
                        <c:v>35.15</c:v>
                      </c:pt>
                      <c:pt idx="701">
                        <c:v>35.200000000000003</c:v>
                      </c:pt>
                      <c:pt idx="702">
                        <c:v>35.25</c:v>
                      </c:pt>
                      <c:pt idx="703">
                        <c:v>35.299999999999997</c:v>
                      </c:pt>
                      <c:pt idx="704">
                        <c:v>35.35</c:v>
                      </c:pt>
                      <c:pt idx="705">
                        <c:v>35.4</c:v>
                      </c:pt>
                      <c:pt idx="706">
                        <c:v>35.450000000000003</c:v>
                      </c:pt>
                      <c:pt idx="707">
                        <c:v>35.5</c:v>
                      </c:pt>
                      <c:pt idx="708">
                        <c:v>35.549999999999997</c:v>
                      </c:pt>
                      <c:pt idx="709">
                        <c:v>35.6</c:v>
                      </c:pt>
                      <c:pt idx="710">
                        <c:v>35.65</c:v>
                      </c:pt>
                      <c:pt idx="711">
                        <c:v>35.700000000000003</c:v>
                      </c:pt>
                      <c:pt idx="712">
                        <c:v>35.75</c:v>
                      </c:pt>
                      <c:pt idx="713">
                        <c:v>35.799999999999997</c:v>
                      </c:pt>
                      <c:pt idx="714">
                        <c:v>35.85</c:v>
                      </c:pt>
                      <c:pt idx="715">
                        <c:v>35.9</c:v>
                      </c:pt>
                      <c:pt idx="716">
                        <c:v>35.950000000000003</c:v>
                      </c:pt>
                      <c:pt idx="717">
                        <c:v>36</c:v>
                      </c:pt>
                      <c:pt idx="718">
                        <c:v>36.049999999999997</c:v>
                      </c:pt>
                      <c:pt idx="719">
                        <c:v>36.1</c:v>
                      </c:pt>
                      <c:pt idx="720">
                        <c:v>36.15</c:v>
                      </c:pt>
                      <c:pt idx="721">
                        <c:v>36.200000000000003</c:v>
                      </c:pt>
                      <c:pt idx="722">
                        <c:v>36.25</c:v>
                      </c:pt>
                      <c:pt idx="723">
                        <c:v>36.299999999999997</c:v>
                      </c:pt>
                      <c:pt idx="724">
                        <c:v>36.35</c:v>
                      </c:pt>
                      <c:pt idx="725">
                        <c:v>36.4</c:v>
                      </c:pt>
                      <c:pt idx="726">
                        <c:v>36.450000000000003</c:v>
                      </c:pt>
                      <c:pt idx="727">
                        <c:v>36.5</c:v>
                      </c:pt>
                      <c:pt idx="728">
                        <c:v>36.549999999999997</c:v>
                      </c:pt>
                      <c:pt idx="729">
                        <c:v>36.6</c:v>
                      </c:pt>
                      <c:pt idx="730">
                        <c:v>36.65</c:v>
                      </c:pt>
                      <c:pt idx="731">
                        <c:v>36.700000000000003</c:v>
                      </c:pt>
                      <c:pt idx="732">
                        <c:v>36.75</c:v>
                      </c:pt>
                      <c:pt idx="733">
                        <c:v>36.799999999999997</c:v>
                      </c:pt>
                      <c:pt idx="734">
                        <c:v>36.85</c:v>
                      </c:pt>
                      <c:pt idx="735">
                        <c:v>36.9</c:v>
                      </c:pt>
                      <c:pt idx="736">
                        <c:v>36.950000000000003</c:v>
                      </c:pt>
                      <c:pt idx="737">
                        <c:v>37</c:v>
                      </c:pt>
                      <c:pt idx="738">
                        <c:v>37.049999999999997</c:v>
                      </c:pt>
                      <c:pt idx="739">
                        <c:v>37.1</c:v>
                      </c:pt>
                      <c:pt idx="740">
                        <c:v>37.15</c:v>
                      </c:pt>
                      <c:pt idx="741">
                        <c:v>37.200000000000003</c:v>
                      </c:pt>
                      <c:pt idx="742">
                        <c:v>37.25</c:v>
                      </c:pt>
                      <c:pt idx="743">
                        <c:v>37.299999999999997</c:v>
                      </c:pt>
                      <c:pt idx="744">
                        <c:v>37.35</c:v>
                      </c:pt>
                      <c:pt idx="745">
                        <c:v>37.4</c:v>
                      </c:pt>
                      <c:pt idx="746">
                        <c:v>37.450000000000003</c:v>
                      </c:pt>
                      <c:pt idx="747">
                        <c:v>37.5</c:v>
                      </c:pt>
                      <c:pt idx="748">
                        <c:v>37.549999999999997</c:v>
                      </c:pt>
                      <c:pt idx="749">
                        <c:v>37.6</c:v>
                      </c:pt>
                      <c:pt idx="750">
                        <c:v>37.65</c:v>
                      </c:pt>
                      <c:pt idx="751">
                        <c:v>37.700000000000003</c:v>
                      </c:pt>
                      <c:pt idx="752">
                        <c:v>37.75</c:v>
                      </c:pt>
                      <c:pt idx="753">
                        <c:v>37.799999999999997</c:v>
                      </c:pt>
                      <c:pt idx="754">
                        <c:v>37.85</c:v>
                      </c:pt>
                      <c:pt idx="755">
                        <c:v>37.9</c:v>
                      </c:pt>
                      <c:pt idx="756">
                        <c:v>37.950000000000003</c:v>
                      </c:pt>
                      <c:pt idx="757">
                        <c:v>38</c:v>
                      </c:pt>
                      <c:pt idx="758">
                        <c:v>38.049999999999997</c:v>
                      </c:pt>
                      <c:pt idx="759">
                        <c:v>38.1</c:v>
                      </c:pt>
                      <c:pt idx="760">
                        <c:v>38.15</c:v>
                      </c:pt>
                      <c:pt idx="761">
                        <c:v>38.200000000000003</c:v>
                      </c:pt>
                      <c:pt idx="762">
                        <c:v>38.25</c:v>
                      </c:pt>
                      <c:pt idx="763">
                        <c:v>38.299999999999997</c:v>
                      </c:pt>
                      <c:pt idx="764">
                        <c:v>38.35</c:v>
                      </c:pt>
                      <c:pt idx="765">
                        <c:v>38.4</c:v>
                      </c:pt>
                      <c:pt idx="766">
                        <c:v>38.450000000000003</c:v>
                      </c:pt>
                      <c:pt idx="767">
                        <c:v>38.5</c:v>
                      </c:pt>
                      <c:pt idx="768">
                        <c:v>38.549999999999997</c:v>
                      </c:pt>
                      <c:pt idx="769">
                        <c:v>38.6</c:v>
                      </c:pt>
                      <c:pt idx="770">
                        <c:v>38.65</c:v>
                      </c:pt>
                      <c:pt idx="771">
                        <c:v>38.700000000000003</c:v>
                      </c:pt>
                      <c:pt idx="772">
                        <c:v>38.75</c:v>
                      </c:pt>
                      <c:pt idx="773">
                        <c:v>38.799999999999997</c:v>
                      </c:pt>
                      <c:pt idx="774">
                        <c:v>38.85</c:v>
                      </c:pt>
                      <c:pt idx="775">
                        <c:v>38.9</c:v>
                      </c:pt>
                      <c:pt idx="776">
                        <c:v>38.950000000000003</c:v>
                      </c:pt>
                      <c:pt idx="777">
                        <c:v>39</c:v>
                      </c:pt>
                      <c:pt idx="778">
                        <c:v>39.049999999999997</c:v>
                      </c:pt>
                      <c:pt idx="779">
                        <c:v>39.1</c:v>
                      </c:pt>
                      <c:pt idx="780">
                        <c:v>39.15</c:v>
                      </c:pt>
                      <c:pt idx="781">
                        <c:v>39.200000000000003</c:v>
                      </c:pt>
                      <c:pt idx="782">
                        <c:v>39.25</c:v>
                      </c:pt>
                      <c:pt idx="783">
                        <c:v>39.299999999999997</c:v>
                      </c:pt>
                      <c:pt idx="784">
                        <c:v>39.35</c:v>
                      </c:pt>
                      <c:pt idx="785">
                        <c:v>39.4</c:v>
                      </c:pt>
                      <c:pt idx="786">
                        <c:v>39.450000000000003</c:v>
                      </c:pt>
                      <c:pt idx="787">
                        <c:v>39.5</c:v>
                      </c:pt>
                      <c:pt idx="788">
                        <c:v>39.549999999999997</c:v>
                      </c:pt>
                      <c:pt idx="789">
                        <c:v>39.6</c:v>
                      </c:pt>
                      <c:pt idx="790">
                        <c:v>39.65</c:v>
                      </c:pt>
                      <c:pt idx="791">
                        <c:v>39.700000000000003</c:v>
                      </c:pt>
                      <c:pt idx="792">
                        <c:v>39.75</c:v>
                      </c:pt>
                      <c:pt idx="793">
                        <c:v>39.799999999999997</c:v>
                      </c:pt>
                      <c:pt idx="794">
                        <c:v>39.85</c:v>
                      </c:pt>
                      <c:pt idx="795">
                        <c:v>39.9</c:v>
                      </c:pt>
                      <c:pt idx="796">
                        <c:v>39.950000000000003</c:v>
                      </c:pt>
                      <c:pt idx="797">
                        <c:v>40</c:v>
                      </c:pt>
                      <c:pt idx="798">
                        <c:v>40.049999999999997</c:v>
                      </c:pt>
                      <c:pt idx="799">
                        <c:v>40.1</c:v>
                      </c:pt>
                      <c:pt idx="800">
                        <c:v>40.15</c:v>
                      </c:pt>
                      <c:pt idx="801">
                        <c:v>40.200000000000003</c:v>
                      </c:pt>
                      <c:pt idx="802">
                        <c:v>40.25</c:v>
                      </c:pt>
                      <c:pt idx="803">
                        <c:v>40.299999999999997</c:v>
                      </c:pt>
                      <c:pt idx="804">
                        <c:v>40.35</c:v>
                      </c:pt>
                      <c:pt idx="805">
                        <c:v>40.4</c:v>
                      </c:pt>
                      <c:pt idx="806">
                        <c:v>40.450000000000003</c:v>
                      </c:pt>
                      <c:pt idx="807">
                        <c:v>40.5</c:v>
                      </c:pt>
                      <c:pt idx="808">
                        <c:v>40.549999999999997</c:v>
                      </c:pt>
                      <c:pt idx="809">
                        <c:v>40.6</c:v>
                      </c:pt>
                      <c:pt idx="810">
                        <c:v>40.65</c:v>
                      </c:pt>
                      <c:pt idx="811">
                        <c:v>40.700000000000003</c:v>
                      </c:pt>
                      <c:pt idx="812">
                        <c:v>40.75</c:v>
                      </c:pt>
                      <c:pt idx="813">
                        <c:v>40.799999999999997</c:v>
                      </c:pt>
                      <c:pt idx="814">
                        <c:v>40.85</c:v>
                      </c:pt>
                      <c:pt idx="815">
                        <c:v>40.9</c:v>
                      </c:pt>
                      <c:pt idx="816">
                        <c:v>40.950000000000003</c:v>
                      </c:pt>
                      <c:pt idx="817">
                        <c:v>41</c:v>
                      </c:pt>
                      <c:pt idx="818">
                        <c:v>41.05</c:v>
                      </c:pt>
                      <c:pt idx="819">
                        <c:v>41.1</c:v>
                      </c:pt>
                      <c:pt idx="820">
                        <c:v>41.15</c:v>
                      </c:pt>
                      <c:pt idx="821">
                        <c:v>41.2</c:v>
                      </c:pt>
                      <c:pt idx="822">
                        <c:v>41.25</c:v>
                      </c:pt>
                      <c:pt idx="823">
                        <c:v>41.3</c:v>
                      </c:pt>
                      <c:pt idx="824">
                        <c:v>41.35</c:v>
                      </c:pt>
                      <c:pt idx="825">
                        <c:v>41.4</c:v>
                      </c:pt>
                      <c:pt idx="826">
                        <c:v>41.45</c:v>
                      </c:pt>
                      <c:pt idx="827">
                        <c:v>41.5</c:v>
                      </c:pt>
                      <c:pt idx="828">
                        <c:v>41.55</c:v>
                      </c:pt>
                      <c:pt idx="829">
                        <c:v>41.6</c:v>
                      </c:pt>
                      <c:pt idx="830">
                        <c:v>41.65</c:v>
                      </c:pt>
                      <c:pt idx="831">
                        <c:v>41.7</c:v>
                      </c:pt>
                      <c:pt idx="832">
                        <c:v>41.75</c:v>
                      </c:pt>
                      <c:pt idx="833">
                        <c:v>41.8</c:v>
                      </c:pt>
                      <c:pt idx="834">
                        <c:v>41.85</c:v>
                      </c:pt>
                      <c:pt idx="835">
                        <c:v>41.9</c:v>
                      </c:pt>
                      <c:pt idx="836">
                        <c:v>41.95</c:v>
                      </c:pt>
                      <c:pt idx="837">
                        <c:v>42</c:v>
                      </c:pt>
                      <c:pt idx="838">
                        <c:v>42.05</c:v>
                      </c:pt>
                      <c:pt idx="839">
                        <c:v>42.1</c:v>
                      </c:pt>
                      <c:pt idx="840">
                        <c:v>42.15</c:v>
                      </c:pt>
                      <c:pt idx="841">
                        <c:v>42.2</c:v>
                      </c:pt>
                      <c:pt idx="842">
                        <c:v>42.25</c:v>
                      </c:pt>
                      <c:pt idx="843">
                        <c:v>42.3</c:v>
                      </c:pt>
                      <c:pt idx="844">
                        <c:v>42.35</c:v>
                      </c:pt>
                      <c:pt idx="845">
                        <c:v>42.4</c:v>
                      </c:pt>
                      <c:pt idx="846">
                        <c:v>42.45</c:v>
                      </c:pt>
                      <c:pt idx="847">
                        <c:v>42.5</c:v>
                      </c:pt>
                      <c:pt idx="848">
                        <c:v>42.55</c:v>
                      </c:pt>
                      <c:pt idx="849">
                        <c:v>42.6</c:v>
                      </c:pt>
                      <c:pt idx="850">
                        <c:v>42.65</c:v>
                      </c:pt>
                      <c:pt idx="851">
                        <c:v>42.7</c:v>
                      </c:pt>
                      <c:pt idx="852">
                        <c:v>42.75</c:v>
                      </c:pt>
                      <c:pt idx="853">
                        <c:v>42.8</c:v>
                      </c:pt>
                      <c:pt idx="854">
                        <c:v>42.85</c:v>
                      </c:pt>
                      <c:pt idx="855">
                        <c:v>42.9</c:v>
                      </c:pt>
                      <c:pt idx="856">
                        <c:v>42.95</c:v>
                      </c:pt>
                      <c:pt idx="857">
                        <c:v>43</c:v>
                      </c:pt>
                      <c:pt idx="858">
                        <c:v>43.05</c:v>
                      </c:pt>
                      <c:pt idx="859">
                        <c:v>43.1</c:v>
                      </c:pt>
                      <c:pt idx="860">
                        <c:v>43.15</c:v>
                      </c:pt>
                      <c:pt idx="861">
                        <c:v>43.2</c:v>
                      </c:pt>
                      <c:pt idx="862">
                        <c:v>43.25</c:v>
                      </c:pt>
                      <c:pt idx="863">
                        <c:v>43.3</c:v>
                      </c:pt>
                      <c:pt idx="864">
                        <c:v>43.35</c:v>
                      </c:pt>
                      <c:pt idx="865">
                        <c:v>43.4</c:v>
                      </c:pt>
                      <c:pt idx="866">
                        <c:v>43.45</c:v>
                      </c:pt>
                      <c:pt idx="867">
                        <c:v>43.5</c:v>
                      </c:pt>
                      <c:pt idx="868">
                        <c:v>43.55</c:v>
                      </c:pt>
                      <c:pt idx="869">
                        <c:v>43.6</c:v>
                      </c:pt>
                      <c:pt idx="870">
                        <c:v>43.65</c:v>
                      </c:pt>
                      <c:pt idx="871">
                        <c:v>43.7</c:v>
                      </c:pt>
                      <c:pt idx="872">
                        <c:v>43.75</c:v>
                      </c:pt>
                      <c:pt idx="873">
                        <c:v>43.8</c:v>
                      </c:pt>
                      <c:pt idx="874">
                        <c:v>43.85</c:v>
                      </c:pt>
                      <c:pt idx="875">
                        <c:v>43.9</c:v>
                      </c:pt>
                      <c:pt idx="876">
                        <c:v>43.95</c:v>
                      </c:pt>
                      <c:pt idx="877">
                        <c:v>44</c:v>
                      </c:pt>
                      <c:pt idx="878">
                        <c:v>44.05</c:v>
                      </c:pt>
                      <c:pt idx="879">
                        <c:v>44.1</c:v>
                      </c:pt>
                      <c:pt idx="880">
                        <c:v>44.15</c:v>
                      </c:pt>
                      <c:pt idx="881">
                        <c:v>44.2</c:v>
                      </c:pt>
                      <c:pt idx="882">
                        <c:v>44.25</c:v>
                      </c:pt>
                      <c:pt idx="883">
                        <c:v>44.3</c:v>
                      </c:pt>
                      <c:pt idx="884">
                        <c:v>44.35</c:v>
                      </c:pt>
                      <c:pt idx="885">
                        <c:v>44.4</c:v>
                      </c:pt>
                      <c:pt idx="886">
                        <c:v>44.45</c:v>
                      </c:pt>
                      <c:pt idx="887">
                        <c:v>44.5</c:v>
                      </c:pt>
                      <c:pt idx="888">
                        <c:v>44.55</c:v>
                      </c:pt>
                      <c:pt idx="889">
                        <c:v>44.6</c:v>
                      </c:pt>
                      <c:pt idx="890">
                        <c:v>44.65</c:v>
                      </c:pt>
                      <c:pt idx="891">
                        <c:v>44.7</c:v>
                      </c:pt>
                      <c:pt idx="892">
                        <c:v>44.75</c:v>
                      </c:pt>
                      <c:pt idx="893">
                        <c:v>44.8</c:v>
                      </c:pt>
                      <c:pt idx="894">
                        <c:v>44.85</c:v>
                      </c:pt>
                      <c:pt idx="895">
                        <c:v>44.9</c:v>
                      </c:pt>
                      <c:pt idx="896">
                        <c:v>44.95</c:v>
                      </c:pt>
                      <c:pt idx="897">
                        <c:v>45</c:v>
                      </c:pt>
                      <c:pt idx="898">
                        <c:v>45.05</c:v>
                      </c:pt>
                      <c:pt idx="899">
                        <c:v>45.1</c:v>
                      </c:pt>
                      <c:pt idx="900">
                        <c:v>45.15</c:v>
                      </c:pt>
                      <c:pt idx="901">
                        <c:v>45.2</c:v>
                      </c:pt>
                      <c:pt idx="902">
                        <c:v>45.25</c:v>
                      </c:pt>
                      <c:pt idx="903">
                        <c:v>45.3</c:v>
                      </c:pt>
                      <c:pt idx="904">
                        <c:v>45.35</c:v>
                      </c:pt>
                      <c:pt idx="905">
                        <c:v>45.4</c:v>
                      </c:pt>
                      <c:pt idx="906">
                        <c:v>45.45</c:v>
                      </c:pt>
                      <c:pt idx="907">
                        <c:v>45.5</c:v>
                      </c:pt>
                      <c:pt idx="908">
                        <c:v>45.55</c:v>
                      </c:pt>
                      <c:pt idx="909">
                        <c:v>45.6</c:v>
                      </c:pt>
                      <c:pt idx="910">
                        <c:v>45.65</c:v>
                      </c:pt>
                      <c:pt idx="911">
                        <c:v>45.7</c:v>
                      </c:pt>
                      <c:pt idx="912">
                        <c:v>45.75</c:v>
                      </c:pt>
                      <c:pt idx="913">
                        <c:v>45.8</c:v>
                      </c:pt>
                      <c:pt idx="914">
                        <c:v>45.85</c:v>
                      </c:pt>
                      <c:pt idx="915">
                        <c:v>45.9</c:v>
                      </c:pt>
                      <c:pt idx="916">
                        <c:v>45.95</c:v>
                      </c:pt>
                      <c:pt idx="917">
                        <c:v>46</c:v>
                      </c:pt>
                      <c:pt idx="918">
                        <c:v>46.05</c:v>
                      </c:pt>
                      <c:pt idx="919">
                        <c:v>46.1</c:v>
                      </c:pt>
                      <c:pt idx="920">
                        <c:v>46.15</c:v>
                      </c:pt>
                      <c:pt idx="921">
                        <c:v>46.2</c:v>
                      </c:pt>
                      <c:pt idx="922">
                        <c:v>46.25</c:v>
                      </c:pt>
                      <c:pt idx="923">
                        <c:v>46.3</c:v>
                      </c:pt>
                      <c:pt idx="924">
                        <c:v>46.35</c:v>
                      </c:pt>
                      <c:pt idx="925">
                        <c:v>46.4</c:v>
                      </c:pt>
                      <c:pt idx="926">
                        <c:v>46.45</c:v>
                      </c:pt>
                      <c:pt idx="927">
                        <c:v>46.5</c:v>
                      </c:pt>
                      <c:pt idx="928">
                        <c:v>46.55</c:v>
                      </c:pt>
                      <c:pt idx="929">
                        <c:v>46.6</c:v>
                      </c:pt>
                      <c:pt idx="930">
                        <c:v>46.65</c:v>
                      </c:pt>
                      <c:pt idx="931">
                        <c:v>46.7</c:v>
                      </c:pt>
                      <c:pt idx="932">
                        <c:v>46.75</c:v>
                      </c:pt>
                      <c:pt idx="933">
                        <c:v>46.8</c:v>
                      </c:pt>
                      <c:pt idx="934">
                        <c:v>46.85</c:v>
                      </c:pt>
                      <c:pt idx="935">
                        <c:v>46.9</c:v>
                      </c:pt>
                      <c:pt idx="936">
                        <c:v>46.95</c:v>
                      </c:pt>
                      <c:pt idx="937">
                        <c:v>47</c:v>
                      </c:pt>
                      <c:pt idx="938">
                        <c:v>47.05</c:v>
                      </c:pt>
                      <c:pt idx="939">
                        <c:v>47.1</c:v>
                      </c:pt>
                      <c:pt idx="940">
                        <c:v>47.15</c:v>
                      </c:pt>
                      <c:pt idx="941">
                        <c:v>47.2</c:v>
                      </c:pt>
                      <c:pt idx="942">
                        <c:v>47.25</c:v>
                      </c:pt>
                      <c:pt idx="943">
                        <c:v>47.3</c:v>
                      </c:pt>
                      <c:pt idx="944">
                        <c:v>47.35</c:v>
                      </c:pt>
                      <c:pt idx="945">
                        <c:v>47.4</c:v>
                      </c:pt>
                      <c:pt idx="946">
                        <c:v>47.45</c:v>
                      </c:pt>
                      <c:pt idx="947">
                        <c:v>47.5</c:v>
                      </c:pt>
                      <c:pt idx="948">
                        <c:v>47.55</c:v>
                      </c:pt>
                      <c:pt idx="949">
                        <c:v>47.6</c:v>
                      </c:pt>
                      <c:pt idx="950">
                        <c:v>47.65</c:v>
                      </c:pt>
                      <c:pt idx="951">
                        <c:v>47.7</c:v>
                      </c:pt>
                      <c:pt idx="952">
                        <c:v>47.75</c:v>
                      </c:pt>
                      <c:pt idx="953">
                        <c:v>47.8</c:v>
                      </c:pt>
                      <c:pt idx="954">
                        <c:v>47.85</c:v>
                      </c:pt>
                      <c:pt idx="955">
                        <c:v>47.9</c:v>
                      </c:pt>
                      <c:pt idx="956">
                        <c:v>47.95</c:v>
                      </c:pt>
                      <c:pt idx="957">
                        <c:v>48</c:v>
                      </c:pt>
                      <c:pt idx="958">
                        <c:v>48.05</c:v>
                      </c:pt>
                      <c:pt idx="959">
                        <c:v>48.1</c:v>
                      </c:pt>
                      <c:pt idx="960">
                        <c:v>48.15</c:v>
                      </c:pt>
                      <c:pt idx="961">
                        <c:v>48.2</c:v>
                      </c:pt>
                      <c:pt idx="962">
                        <c:v>48.25</c:v>
                      </c:pt>
                      <c:pt idx="963">
                        <c:v>48.3</c:v>
                      </c:pt>
                      <c:pt idx="964">
                        <c:v>48.35</c:v>
                      </c:pt>
                      <c:pt idx="965">
                        <c:v>48.4</c:v>
                      </c:pt>
                      <c:pt idx="966">
                        <c:v>48.45</c:v>
                      </c:pt>
                      <c:pt idx="967">
                        <c:v>48.5</c:v>
                      </c:pt>
                      <c:pt idx="968">
                        <c:v>48.55</c:v>
                      </c:pt>
                      <c:pt idx="969">
                        <c:v>48.6</c:v>
                      </c:pt>
                      <c:pt idx="970">
                        <c:v>48.65</c:v>
                      </c:pt>
                      <c:pt idx="971">
                        <c:v>48.7</c:v>
                      </c:pt>
                      <c:pt idx="972">
                        <c:v>48.75</c:v>
                      </c:pt>
                      <c:pt idx="973">
                        <c:v>48.8</c:v>
                      </c:pt>
                      <c:pt idx="974">
                        <c:v>48.85</c:v>
                      </c:pt>
                      <c:pt idx="975">
                        <c:v>48.9</c:v>
                      </c:pt>
                      <c:pt idx="976">
                        <c:v>48.95</c:v>
                      </c:pt>
                      <c:pt idx="977">
                        <c:v>49</c:v>
                      </c:pt>
                      <c:pt idx="978">
                        <c:v>49.05</c:v>
                      </c:pt>
                      <c:pt idx="979">
                        <c:v>49.1</c:v>
                      </c:pt>
                      <c:pt idx="980">
                        <c:v>49.15</c:v>
                      </c:pt>
                      <c:pt idx="981">
                        <c:v>49.2</c:v>
                      </c:pt>
                      <c:pt idx="982">
                        <c:v>49.25</c:v>
                      </c:pt>
                      <c:pt idx="983">
                        <c:v>49.3</c:v>
                      </c:pt>
                      <c:pt idx="984">
                        <c:v>49.35</c:v>
                      </c:pt>
                      <c:pt idx="985">
                        <c:v>49.4</c:v>
                      </c:pt>
                      <c:pt idx="986">
                        <c:v>49.45</c:v>
                      </c:pt>
                      <c:pt idx="987">
                        <c:v>49.5</c:v>
                      </c:pt>
                      <c:pt idx="988">
                        <c:v>49.55</c:v>
                      </c:pt>
                      <c:pt idx="989">
                        <c:v>49.6</c:v>
                      </c:pt>
                      <c:pt idx="990">
                        <c:v>49.65</c:v>
                      </c:pt>
                      <c:pt idx="991">
                        <c:v>49.7</c:v>
                      </c:pt>
                      <c:pt idx="992">
                        <c:v>49.75</c:v>
                      </c:pt>
                      <c:pt idx="993">
                        <c:v>49.8</c:v>
                      </c:pt>
                      <c:pt idx="994">
                        <c:v>49.85</c:v>
                      </c:pt>
                      <c:pt idx="995">
                        <c:v>49.9</c:v>
                      </c:pt>
                      <c:pt idx="996">
                        <c:v>49.95</c:v>
                      </c:pt>
                      <c:pt idx="997">
                        <c:v>50</c:v>
                      </c:pt>
                      <c:pt idx="998">
                        <c:v>50.05</c:v>
                      </c:pt>
                      <c:pt idx="999">
                        <c:v>50.1</c:v>
                      </c:pt>
                      <c:pt idx="1000">
                        <c:v>50.15</c:v>
                      </c:pt>
                      <c:pt idx="1001">
                        <c:v>50.2</c:v>
                      </c:pt>
                      <c:pt idx="1002">
                        <c:v>50.25</c:v>
                      </c:pt>
                      <c:pt idx="1003">
                        <c:v>50.3</c:v>
                      </c:pt>
                      <c:pt idx="1004">
                        <c:v>50.35</c:v>
                      </c:pt>
                      <c:pt idx="1005">
                        <c:v>50.4</c:v>
                      </c:pt>
                      <c:pt idx="1006">
                        <c:v>50.45</c:v>
                      </c:pt>
                      <c:pt idx="1007">
                        <c:v>50.5</c:v>
                      </c:pt>
                      <c:pt idx="1008">
                        <c:v>50.55</c:v>
                      </c:pt>
                      <c:pt idx="1009">
                        <c:v>50.6</c:v>
                      </c:pt>
                      <c:pt idx="1010">
                        <c:v>50.65</c:v>
                      </c:pt>
                      <c:pt idx="1011">
                        <c:v>50.7</c:v>
                      </c:pt>
                      <c:pt idx="1012">
                        <c:v>50.75</c:v>
                      </c:pt>
                      <c:pt idx="1013">
                        <c:v>50.8</c:v>
                      </c:pt>
                      <c:pt idx="1014">
                        <c:v>50.85</c:v>
                      </c:pt>
                      <c:pt idx="1015">
                        <c:v>50.9</c:v>
                      </c:pt>
                      <c:pt idx="1016">
                        <c:v>50.95</c:v>
                      </c:pt>
                      <c:pt idx="1017">
                        <c:v>51</c:v>
                      </c:pt>
                      <c:pt idx="1018">
                        <c:v>51.05</c:v>
                      </c:pt>
                      <c:pt idx="1019">
                        <c:v>51.1</c:v>
                      </c:pt>
                      <c:pt idx="1020">
                        <c:v>51.15</c:v>
                      </c:pt>
                      <c:pt idx="1021">
                        <c:v>51.2</c:v>
                      </c:pt>
                      <c:pt idx="1022">
                        <c:v>51.25</c:v>
                      </c:pt>
                      <c:pt idx="1023">
                        <c:v>51.3</c:v>
                      </c:pt>
                      <c:pt idx="1024">
                        <c:v>51.35</c:v>
                      </c:pt>
                      <c:pt idx="1025">
                        <c:v>51.4</c:v>
                      </c:pt>
                      <c:pt idx="1026">
                        <c:v>51.45</c:v>
                      </c:pt>
                      <c:pt idx="1027">
                        <c:v>51.5</c:v>
                      </c:pt>
                      <c:pt idx="1028">
                        <c:v>51.55</c:v>
                      </c:pt>
                      <c:pt idx="1029">
                        <c:v>51.6</c:v>
                      </c:pt>
                      <c:pt idx="1030">
                        <c:v>51.65</c:v>
                      </c:pt>
                      <c:pt idx="1031">
                        <c:v>51.7</c:v>
                      </c:pt>
                      <c:pt idx="1032">
                        <c:v>51.75</c:v>
                      </c:pt>
                      <c:pt idx="1033">
                        <c:v>51.8</c:v>
                      </c:pt>
                      <c:pt idx="1034">
                        <c:v>51.85</c:v>
                      </c:pt>
                      <c:pt idx="1035">
                        <c:v>51.9</c:v>
                      </c:pt>
                      <c:pt idx="1036">
                        <c:v>51.95</c:v>
                      </c:pt>
                      <c:pt idx="1037">
                        <c:v>52</c:v>
                      </c:pt>
                      <c:pt idx="1038">
                        <c:v>52.05</c:v>
                      </c:pt>
                      <c:pt idx="1039">
                        <c:v>52.1</c:v>
                      </c:pt>
                      <c:pt idx="1040">
                        <c:v>52.15</c:v>
                      </c:pt>
                      <c:pt idx="1041">
                        <c:v>52.2</c:v>
                      </c:pt>
                      <c:pt idx="1042">
                        <c:v>52.25</c:v>
                      </c:pt>
                      <c:pt idx="1043">
                        <c:v>52.3</c:v>
                      </c:pt>
                      <c:pt idx="1044">
                        <c:v>52.35</c:v>
                      </c:pt>
                      <c:pt idx="1045">
                        <c:v>52.4</c:v>
                      </c:pt>
                      <c:pt idx="1046">
                        <c:v>52.45</c:v>
                      </c:pt>
                      <c:pt idx="1047">
                        <c:v>52.5</c:v>
                      </c:pt>
                      <c:pt idx="1048">
                        <c:v>52.55</c:v>
                      </c:pt>
                      <c:pt idx="1049">
                        <c:v>52.6</c:v>
                      </c:pt>
                      <c:pt idx="1050">
                        <c:v>52.65</c:v>
                      </c:pt>
                      <c:pt idx="1051">
                        <c:v>52.7</c:v>
                      </c:pt>
                      <c:pt idx="1052">
                        <c:v>52.75</c:v>
                      </c:pt>
                      <c:pt idx="1053">
                        <c:v>52.8</c:v>
                      </c:pt>
                      <c:pt idx="1054">
                        <c:v>52.85</c:v>
                      </c:pt>
                      <c:pt idx="1055">
                        <c:v>52.9</c:v>
                      </c:pt>
                      <c:pt idx="1056">
                        <c:v>52.95</c:v>
                      </c:pt>
                      <c:pt idx="1057">
                        <c:v>53</c:v>
                      </c:pt>
                      <c:pt idx="1058">
                        <c:v>53.05</c:v>
                      </c:pt>
                      <c:pt idx="1059">
                        <c:v>53.1</c:v>
                      </c:pt>
                      <c:pt idx="1060">
                        <c:v>53.15</c:v>
                      </c:pt>
                      <c:pt idx="1061">
                        <c:v>53.2</c:v>
                      </c:pt>
                      <c:pt idx="1062">
                        <c:v>53.25</c:v>
                      </c:pt>
                      <c:pt idx="1063">
                        <c:v>53.3</c:v>
                      </c:pt>
                      <c:pt idx="1064">
                        <c:v>53.35</c:v>
                      </c:pt>
                      <c:pt idx="1065">
                        <c:v>53.4</c:v>
                      </c:pt>
                      <c:pt idx="1066">
                        <c:v>53.45</c:v>
                      </c:pt>
                      <c:pt idx="1067">
                        <c:v>53.5</c:v>
                      </c:pt>
                      <c:pt idx="1068">
                        <c:v>53.55</c:v>
                      </c:pt>
                      <c:pt idx="1069">
                        <c:v>53.6</c:v>
                      </c:pt>
                      <c:pt idx="1070">
                        <c:v>53.65</c:v>
                      </c:pt>
                      <c:pt idx="1071">
                        <c:v>53.7</c:v>
                      </c:pt>
                      <c:pt idx="1072">
                        <c:v>53.75</c:v>
                      </c:pt>
                      <c:pt idx="1073">
                        <c:v>53.8</c:v>
                      </c:pt>
                      <c:pt idx="1074">
                        <c:v>53.85</c:v>
                      </c:pt>
                      <c:pt idx="1075">
                        <c:v>53.9</c:v>
                      </c:pt>
                      <c:pt idx="1076">
                        <c:v>53.95</c:v>
                      </c:pt>
                      <c:pt idx="1077">
                        <c:v>54</c:v>
                      </c:pt>
                      <c:pt idx="1078">
                        <c:v>54.05</c:v>
                      </c:pt>
                      <c:pt idx="1079">
                        <c:v>54.1</c:v>
                      </c:pt>
                      <c:pt idx="1080">
                        <c:v>54.15</c:v>
                      </c:pt>
                      <c:pt idx="1081">
                        <c:v>54.2</c:v>
                      </c:pt>
                      <c:pt idx="1082">
                        <c:v>54.25</c:v>
                      </c:pt>
                      <c:pt idx="1083">
                        <c:v>54.3</c:v>
                      </c:pt>
                      <c:pt idx="1084">
                        <c:v>54.35</c:v>
                      </c:pt>
                      <c:pt idx="1085">
                        <c:v>54.4</c:v>
                      </c:pt>
                      <c:pt idx="1086">
                        <c:v>54.45</c:v>
                      </c:pt>
                      <c:pt idx="1087">
                        <c:v>54.5</c:v>
                      </c:pt>
                      <c:pt idx="1088">
                        <c:v>54.55</c:v>
                      </c:pt>
                      <c:pt idx="1089">
                        <c:v>54.6</c:v>
                      </c:pt>
                      <c:pt idx="1090">
                        <c:v>54.65</c:v>
                      </c:pt>
                      <c:pt idx="1091">
                        <c:v>54.7</c:v>
                      </c:pt>
                      <c:pt idx="1092">
                        <c:v>54.75</c:v>
                      </c:pt>
                      <c:pt idx="1093">
                        <c:v>54.8</c:v>
                      </c:pt>
                      <c:pt idx="1094">
                        <c:v>54.85</c:v>
                      </c:pt>
                      <c:pt idx="1095">
                        <c:v>54.9</c:v>
                      </c:pt>
                      <c:pt idx="1096">
                        <c:v>54.95</c:v>
                      </c:pt>
                      <c:pt idx="1097">
                        <c:v>55</c:v>
                      </c:pt>
                      <c:pt idx="1098">
                        <c:v>55.05</c:v>
                      </c:pt>
                      <c:pt idx="1099">
                        <c:v>55.1</c:v>
                      </c:pt>
                      <c:pt idx="1100">
                        <c:v>55.15</c:v>
                      </c:pt>
                      <c:pt idx="1101">
                        <c:v>55.2</c:v>
                      </c:pt>
                      <c:pt idx="1102">
                        <c:v>55.25</c:v>
                      </c:pt>
                      <c:pt idx="1103">
                        <c:v>55.3</c:v>
                      </c:pt>
                      <c:pt idx="1104">
                        <c:v>55.35</c:v>
                      </c:pt>
                      <c:pt idx="1105">
                        <c:v>55.4</c:v>
                      </c:pt>
                      <c:pt idx="1106">
                        <c:v>55.45</c:v>
                      </c:pt>
                      <c:pt idx="1107">
                        <c:v>55.5</c:v>
                      </c:pt>
                      <c:pt idx="1108">
                        <c:v>55.55</c:v>
                      </c:pt>
                      <c:pt idx="1109">
                        <c:v>55.6</c:v>
                      </c:pt>
                      <c:pt idx="1110">
                        <c:v>55.65</c:v>
                      </c:pt>
                      <c:pt idx="1111">
                        <c:v>55.7</c:v>
                      </c:pt>
                      <c:pt idx="1112">
                        <c:v>55.75</c:v>
                      </c:pt>
                      <c:pt idx="1113">
                        <c:v>55.8</c:v>
                      </c:pt>
                      <c:pt idx="1114">
                        <c:v>55.85</c:v>
                      </c:pt>
                      <c:pt idx="1115">
                        <c:v>55.9</c:v>
                      </c:pt>
                      <c:pt idx="1116">
                        <c:v>55.95</c:v>
                      </c:pt>
                      <c:pt idx="1117">
                        <c:v>56</c:v>
                      </c:pt>
                      <c:pt idx="1118">
                        <c:v>56.05</c:v>
                      </c:pt>
                      <c:pt idx="1119">
                        <c:v>56.1</c:v>
                      </c:pt>
                      <c:pt idx="1120">
                        <c:v>56.15</c:v>
                      </c:pt>
                      <c:pt idx="1121">
                        <c:v>56.2</c:v>
                      </c:pt>
                      <c:pt idx="1122">
                        <c:v>56.25</c:v>
                      </c:pt>
                      <c:pt idx="1123">
                        <c:v>56.3</c:v>
                      </c:pt>
                      <c:pt idx="1124">
                        <c:v>56.35</c:v>
                      </c:pt>
                      <c:pt idx="1125">
                        <c:v>56.4</c:v>
                      </c:pt>
                      <c:pt idx="1126">
                        <c:v>56.45</c:v>
                      </c:pt>
                      <c:pt idx="1127">
                        <c:v>56.5</c:v>
                      </c:pt>
                      <c:pt idx="1128">
                        <c:v>56.55</c:v>
                      </c:pt>
                      <c:pt idx="1129">
                        <c:v>56.6</c:v>
                      </c:pt>
                      <c:pt idx="1130">
                        <c:v>56.65</c:v>
                      </c:pt>
                      <c:pt idx="1131">
                        <c:v>56.7</c:v>
                      </c:pt>
                      <c:pt idx="1132">
                        <c:v>56.75</c:v>
                      </c:pt>
                      <c:pt idx="1133">
                        <c:v>56.8</c:v>
                      </c:pt>
                      <c:pt idx="1134">
                        <c:v>56.85</c:v>
                      </c:pt>
                      <c:pt idx="1135">
                        <c:v>56.9</c:v>
                      </c:pt>
                      <c:pt idx="1136">
                        <c:v>56.95</c:v>
                      </c:pt>
                      <c:pt idx="1137">
                        <c:v>57</c:v>
                      </c:pt>
                      <c:pt idx="1138">
                        <c:v>57.05</c:v>
                      </c:pt>
                      <c:pt idx="1139">
                        <c:v>57.1</c:v>
                      </c:pt>
                      <c:pt idx="1140">
                        <c:v>57.15</c:v>
                      </c:pt>
                      <c:pt idx="1141">
                        <c:v>57.2</c:v>
                      </c:pt>
                      <c:pt idx="1142">
                        <c:v>57.25</c:v>
                      </c:pt>
                      <c:pt idx="1143">
                        <c:v>57.3</c:v>
                      </c:pt>
                      <c:pt idx="1144">
                        <c:v>57.35</c:v>
                      </c:pt>
                      <c:pt idx="1145">
                        <c:v>57.4</c:v>
                      </c:pt>
                      <c:pt idx="1146">
                        <c:v>57.45</c:v>
                      </c:pt>
                      <c:pt idx="1147">
                        <c:v>57.5</c:v>
                      </c:pt>
                      <c:pt idx="1148">
                        <c:v>57.55</c:v>
                      </c:pt>
                      <c:pt idx="1149">
                        <c:v>57.6</c:v>
                      </c:pt>
                      <c:pt idx="1150">
                        <c:v>57.65</c:v>
                      </c:pt>
                      <c:pt idx="1151">
                        <c:v>57.7</c:v>
                      </c:pt>
                      <c:pt idx="1152">
                        <c:v>57.75</c:v>
                      </c:pt>
                      <c:pt idx="1153">
                        <c:v>57.8</c:v>
                      </c:pt>
                      <c:pt idx="1154">
                        <c:v>57.85</c:v>
                      </c:pt>
                      <c:pt idx="1155">
                        <c:v>57.9</c:v>
                      </c:pt>
                      <c:pt idx="1156">
                        <c:v>57.95</c:v>
                      </c:pt>
                      <c:pt idx="1157">
                        <c:v>58</c:v>
                      </c:pt>
                      <c:pt idx="1158">
                        <c:v>58.05</c:v>
                      </c:pt>
                      <c:pt idx="1159">
                        <c:v>58.1</c:v>
                      </c:pt>
                      <c:pt idx="1160">
                        <c:v>58.15</c:v>
                      </c:pt>
                      <c:pt idx="1161">
                        <c:v>58.2</c:v>
                      </c:pt>
                      <c:pt idx="1162">
                        <c:v>58.25</c:v>
                      </c:pt>
                      <c:pt idx="1163">
                        <c:v>58.3</c:v>
                      </c:pt>
                      <c:pt idx="1164">
                        <c:v>58.35</c:v>
                      </c:pt>
                      <c:pt idx="1165">
                        <c:v>58.4</c:v>
                      </c:pt>
                      <c:pt idx="1166">
                        <c:v>58.45</c:v>
                      </c:pt>
                      <c:pt idx="1167">
                        <c:v>58.5</c:v>
                      </c:pt>
                      <c:pt idx="1168">
                        <c:v>58.55</c:v>
                      </c:pt>
                      <c:pt idx="1169">
                        <c:v>58.6</c:v>
                      </c:pt>
                      <c:pt idx="1170">
                        <c:v>58.65</c:v>
                      </c:pt>
                      <c:pt idx="1171">
                        <c:v>58.7</c:v>
                      </c:pt>
                      <c:pt idx="1172">
                        <c:v>58.75</c:v>
                      </c:pt>
                      <c:pt idx="1173">
                        <c:v>58.8</c:v>
                      </c:pt>
                      <c:pt idx="1174">
                        <c:v>58.85</c:v>
                      </c:pt>
                      <c:pt idx="1175">
                        <c:v>58.9</c:v>
                      </c:pt>
                      <c:pt idx="1176">
                        <c:v>58.95</c:v>
                      </c:pt>
                      <c:pt idx="1177">
                        <c:v>59</c:v>
                      </c:pt>
                      <c:pt idx="1178">
                        <c:v>59.05</c:v>
                      </c:pt>
                      <c:pt idx="1179">
                        <c:v>59.1</c:v>
                      </c:pt>
                      <c:pt idx="1180">
                        <c:v>59.15</c:v>
                      </c:pt>
                      <c:pt idx="1181">
                        <c:v>59.2</c:v>
                      </c:pt>
                      <c:pt idx="1182">
                        <c:v>59.25</c:v>
                      </c:pt>
                      <c:pt idx="1183">
                        <c:v>59.3</c:v>
                      </c:pt>
                      <c:pt idx="1184">
                        <c:v>59.35</c:v>
                      </c:pt>
                      <c:pt idx="1185">
                        <c:v>59.4</c:v>
                      </c:pt>
                      <c:pt idx="1186">
                        <c:v>59.45</c:v>
                      </c:pt>
                      <c:pt idx="1187">
                        <c:v>59.5</c:v>
                      </c:pt>
                      <c:pt idx="1188">
                        <c:v>59.55</c:v>
                      </c:pt>
                      <c:pt idx="1189">
                        <c:v>59.6</c:v>
                      </c:pt>
                      <c:pt idx="1190">
                        <c:v>59.65</c:v>
                      </c:pt>
                      <c:pt idx="1191">
                        <c:v>59.7</c:v>
                      </c:pt>
                      <c:pt idx="1192">
                        <c:v>59.75</c:v>
                      </c:pt>
                      <c:pt idx="1193">
                        <c:v>59.8</c:v>
                      </c:pt>
                      <c:pt idx="1194">
                        <c:v>59.85</c:v>
                      </c:pt>
                      <c:pt idx="1195">
                        <c:v>59.9</c:v>
                      </c:pt>
                      <c:pt idx="1196">
                        <c:v>59.95</c:v>
                      </c:pt>
                      <c:pt idx="1197">
                        <c:v>60</c:v>
                      </c:pt>
                      <c:pt idx="1198">
                        <c:v>60.05</c:v>
                      </c:pt>
                      <c:pt idx="1199">
                        <c:v>60.1</c:v>
                      </c:pt>
                      <c:pt idx="1200">
                        <c:v>60.15</c:v>
                      </c:pt>
                      <c:pt idx="1201">
                        <c:v>60.2</c:v>
                      </c:pt>
                      <c:pt idx="1202">
                        <c:v>60.25</c:v>
                      </c:pt>
                      <c:pt idx="1203">
                        <c:v>60.3</c:v>
                      </c:pt>
                      <c:pt idx="1204">
                        <c:v>60.35</c:v>
                      </c:pt>
                      <c:pt idx="1205">
                        <c:v>60.4</c:v>
                      </c:pt>
                      <c:pt idx="1206">
                        <c:v>60.45</c:v>
                      </c:pt>
                      <c:pt idx="1207">
                        <c:v>60.5</c:v>
                      </c:pt>
                      <c:pt idx="1208">
                        <c:v>60.55</c:v>
                      </c:pt>
                      <c:pt idx="1209">
                        <c:v>60.6</c:v>
                      </c:pt>
                      <c:pt idx="1210">
                        <c:v>60.65</c:v>
                      </c:pt>
                      <c:pt idx="1211">
                        <c:v>60.7</c:v>
                      </c:pt>
                      <c:pt idx="1212">
                        <c:v>60.75</c:v>
                      </c:pt>
                      <c:pt idx="1213">
                        <c:v>60.8</c:v>
                      </c:pt>
                      <c:pt idx="1214">
                        <c:v>60.85</c:v>
                      </c:pt>
                      <c:pt idx="1215">
                        <c:v>60.9</c:v>
                      </c:pt>
                      <c:pt idx="1216">
                        <c:v>60.95</c:v>
                      </c:pt>
                      <c:pt idx="1217">
                        <c:v>61</c:v>
                      </c:pt>
                      <c:pt idx="1218">
                        <c:v>61.05</c:v>
                      </c:pt>
                      <c:pt idx="1219">
                        <c:v>61.1</c:v>
                      </c:pt>
                      <c:pt idx="1220">
                        <c:v>61.15</c:v>
                      </c:pt>
                      <c:pt idx="1221">
                        <c:v>61.2</c:v>
                      </c:pt>
                      <c:pt idx="1222">
                        <c:v>61.25</c:v>
                      </c:pt>
                      <c:pt idx="1223">
                        <c:v>61.3</c:v>
                      </c:pt>
                      <c:pt idx="1224">
                        <c:v>61.35</c:v>
                      </c:pt>
                      <c:pt idx="1225">
                        <c:v>61.4</c:v>
                      </c:pt>
                      <c:pt idx="1226">
                        <c:v>61.45</c:v>
                      </c:pt>
                      <c:pt idx="1227">
                        <c:v>61.5</c:v>
                      </c:pt>
                      <c:pt idx="1228">
                        <c:v>61.55</c:v>
                      </c:pt>
                      <c:pt idx="1229">
                        <c:v>61.6</c:v>
                      </c:pt>
                      <c:pt idx="1230">
                        <c:v>61.65</c:v>
                      </c:pt>
                      <c:pt idx="1231">
                        <c:v>61.7</c:v>
                      </c:pt>
                      <c:pt idx="1232">
                        <c:v>61.75</c:v>
                      </c:pt>
                      <c:pt idx="1233">
                        <c:v>61.8</c:v>
                      </c:pt>
                      <c:pt idx="1234">
                        <c:v>61.85</c:v>
                      </c:pt>
                      <c:pt idx="1235">
                        <c:v>61.9</c:v>
                      </c:pt>
                      <c:pt idx="1236">
                        <c:v>61.95</c:v>
                      </c:pt>
                      <c:pt idx="1237">
                        <c:v>62</c:v>
                      </c:pt>
                      <c:pt idx="1238">
                        <c:v>62.05</c:v>
                      </c:pt>
                      <c:pt idx="1239">
                        <c:v>62.1</c:v>
                      </c:pt>
                      <c:pt idx="1240">
                        <c:v>62.15</c:v>
                      </c:pt>
                      <c:pt idx="1241">
                        <c:v>62.2</c:v>
                      </c:pt>
                      <c:pt idx="1242">
                        <c:v>62.25</c:v>
                      </c:pt>
                      <c:pt idx="1243">
                        <c:v>62.3</c:v>
                      </c:pt>
                      <c:pt idx="1244">
                        <c:v>62.35</c:v>
                      </c:pt>
                      <c:pt idx="1245">
                        <c:v>62.4</c:v>
                      </c:pt>
                      <c:pt idx="1246">
                        <c:v>62.45</c:v>
                      </c:pt>
                      <c:pt idx="1247">
                        <c:v>62.5</c:v>
                      </c:pt>
                      <c:pt idx="1248">
                        <c:v>62.55</c:v>
                      </c:pt>
                      <c:pt idx="1249">
                        <c:v>62.6</c:v>
                      </c:pt>
                      <c:pt idx="1250">
                        <c:v>62.65</c:v>
                      </c:pt>
                      <c:pt idx="1251">
                        <c:v>62.7</c:v>
                      </c:pt>
                      <c:pt idx="1252">
                        <c:v>62.75</c:v>
                      </c:pt>
                      <c:pt idx="1253">
                        <c:v>62.8</c:v>
                      </c:pt>
                      <c:pt idx="1254">
                        <c:v>62.85</c:v>
                      </c:pt>
                      <c:pt idx="1255">
                        <c:v>62.9</c:v>
                      </c:pt>
                      <c:pt idx="1256">
                        <c:v>62.95</c:v>
                      </c:pt>
                      <c:pt idx="1257">
                        <c:v>63</c:v>
                      </c:pt>
                      <c:pt idx="1258">
                        <c:v>63.05</c:v>
                      </c:pt>
                      <c:pt idx="1259">
                        <c:v>63.1</c:v>
                      </c:pt>
                      <c:pt idx="1260">
                        <c:v>63.15</c:v>
                      </c:pt>
                      <c:pt idx="1261">
                        <c:v>63.2</c:v>
                      </c:pt>
                      <c:pt idx="1262">
                        <c:v>63.25</c:v>
                      </c:pt>
                      <c:pt idx="1263">
                        <c:v>63.3</c:v>
                      </c:pt>
                      <c:pt idx="1264">
                        <c:v>63.35</c:v>
                      </c:pt>
                      <c:pt idx="1265">
                        <c:v>63.4</c:v>
                      </c:pt>
                      <c:pt idx="1266">
                        <c:v>63.45</c:v>
                      </c:pt>
                      <c:pt idx="1267">
                        <c:v>63.5</c:v>
                      </c:pt>
                      <c:pt idx="1268">
                        <c:v>63.55</c:v>
                      </c:pt>
                      <c:pt idx="1269">
                        <c:v>63.6</c:v>
                      </c:pt>
                      <c:pt idx="1270">
                        <c:v>63.65</c:v>
                      </c:pt>
                      <c:pt idx="1271">
                        <c:v>63.7</c:v>
                      </c:pt>
                      <c:pt idx="1272">
                        <c:v>63.75</c:v>
                      </c:pt>
                      <c:pt idx="1273">
                        <c:v>63.8</c:v>
                      </c:pt>
                      <c:pt idx="1274">
                        <c:v>63.85</c:v>
                      </c:pt>
                      <c:pt idx="1275">
                        <c:v>63.9</c:v>
                      </c:pt>
                      <c:pt idx="1276">
                        <c:v>63.95</c:v>
                      </c:pt>
                      <c:pt idx="1277">
                        <c:v>64</c:v>
                      </c:pt>
                      <c:pt idx="1278">
                        <c:v>64.05</c:v>
                      </c:pt>
                      <c:pt idx="1279">
                        <c:v>64.099999999999994</c:v>
                      </c:pt>
                      <c:pt idx="1280">
                        <c:v>64.150000000000006</c:v>
                      </c:pt>
                      <c:pt idx="1281">
                        <c:v>64.2</c:v>
                      </c:pt>
                      <c:pt idx="1282">
                        <c:v>64.25</c:v>
                      </c:pt>
                      <c:pt idx="1283">
                        <c:v>64.3</c:v>
                      </c:pt>
                      <c:pt idx="1284">
                        <c:v>64.349999999999994</c:v>
                      </c:pt>
                      <c:pt idx="1285">
                        <c:v>64.400000000000006</c:v>
                      </c:pt>
                      <c:pt idx="1286">
                        <c:v>64.45</c:v>
                      </c:pt>
                      <c:pt idx="1287">
                        <c:v>64.5</c:v>
                      </c:pt>
                      <c:pt idx="1288">
                        <c:v>64.55</c:v>
                      </c:pt>
                      <c:pt idx="1289">
                        <c:v>64.599999999999994</c:v>
                      </c:pt>
                      <c:pt idx="1290">
                        <c:v>64.650000000000006</c:v>
                      </c:pt>
                      <c:pt idx="1291">
                        <c:v>64.7</c:v>
                      </c:pt>
                      <c:pt idx="1292">
                        <c:v>64.75</c:v>
                      </c:pt>
                      <c:pt idx="1293">
                        <c:v>64.8</c:v>
                      </c:pt>
                      <c:pt idx="1294">
                        <c:v>64.849999999999994</c:v>
                      </c:pt>
                      <c:pt idx="1295">
                        <c:v>64.900000000000006</c:v>
                      </c:pt>
                      <c:pt idx="1296">
                        <c:v>64.95</c:v>
                      </c:pt>
                      <c:pt idx="1297">
                        <c:v>65</c:v>
                      </c:pt>
                      <c:pt idx="1298">
                        <c:v>65.05</c:v>
                      </c:pt>
                      <c:pt idx="1299">
                        <c:v>65.099999999999994</c:v>
                      </c:pt>
                      <c:pt idx="1300">
                        <c:v>65.150000000000006</c:v>
                      </c:pt>
                      <c:pt idx="1301">
                        <c:v>65.2</c:v>
                      </c:pt>
                      <c:pt idx="1302">
                        <c:v>65.25</c:v>
                      </c:pt>
                      <c:pt idx="1303">
                        <c:v>65.3</c:v>
                      </c:pt>
                      <c:pt idx="1304">
                        <c:v>65.349999999999994</c:v>
                      </c:pt>
                      <c:pt idx="1305">
                        <c:v>65.400000000000006</c:v>
                      </c:pt>
                      <c:pt idx="1306">
                        <c:v>65.45</c:v>
                      </c:pt>
                      <c:pt idx="1307">
                        <c:v>65.5</c:v>
                      </c:pt>
                      <c:pt idx="1308">
                        <c:v>65.55</c:v>
                      </c:pt>
                      <c:pt idx="1309">
                        <c:v>65.599999999999994</c:v>
                      </c:pt>
                      <c:pt idx="1310">
                        <c:v>65.650000000000006</c:v>
                      </c:pt>
                      <c:pt idx="1311">
                        <c:v>65.7</c:v>
                      </c:pt>
                      <c:pt idx="1312">
                        <c:v>65.75</c:v>
                      </c:pt>
                      <c:pt idx="1313">
                        <c:v>65.8</c:v>
                      </c:pt>
                      <c:pt idx="1314">
                        <c:v>65.849999999999994</c:v>
                      </c:pt>
                      <c:pt idx="1315">
                        <c:v>65.900000000000006</c:v>
                      </c:pt>
                      <c:pt idx="1316">
                        <c:v>65.95</c:v>
                      </c:pt>
                      <c:pt idx="1317">
                        <c:v>66</c:v>
                      </c:pt>
                      <c:pt idx="1318">
                        <c:v>66.05</c:v>
                      </c:pt>
                      <c:pt idx="1319">
                        <c:v>66.099999999999994</c:v>
                      </c:pt>
                      <c:pt idx="1320">
                        <c:v>66.150000000000006</c:v>
                      </c:pt>
                      <c:pt idx="1321">
                        <c:v>66.2</c:v>
                      </c:pt>
                      <c:pt idx="1322">
                        <c:v>66.25</c:v>
                      </c:pt>
                      <c:pt idx="1323">
                        <c:v>66.3</c:v>
                      </c:pt>
                      <c:pt idx="1324">
                        <c:v>66.349999999999994</c:v>
                      </c:pt>
                      <c:pt idx="1325">
                        <c:v>66.400000000000006</c:v>
                      </c:pt>
                      <c:pt idx="1326">
                        <c:v>66.45</c:v>
                      </c:pt>
                      <c:pt idx="1327">
                        <c:v>66.5</c:v>
                      </c:pt>
                      <c:pt idx="1328">
                        <c:v>66.55</c:v>
                      </c:pt>
                      <c:pt idx="1329">
                        <c:v>66.599999999999994</c:v>
                      </c:pt>
                      <c:pt idx="1330">
                        <c:v>66.650000000000006</c:v>
                      </c:pt>
                      <c:pt idx="1331">
                        <c:v>66.7</c:v>
                      </c:pt>
                      <c:pt idx="1332">
                        <c:v>66.75</c:v>
                      </c:pt>
                      <c:pt idx="1333">
                        <c:v>66.8</c:v>
                      </c:pt>
                      <c:pt idx="1334">
                        <c:v>66.849999999999994</c:v>
                      </c:pt>
                      <c:pt idx="1335">
                        <c:v>66.900000000000006</c:v>
                      </c:pt>
                      <c:pt idx="1336">
                        <c:v>66.95</c:v>
                      </c:pt>
                      <c:pt idx="1337">
                        <c:v>67</c:v>
                      </c:pt>
                      <c:pt idx="1338">
                        <c:v>67.05</c:v>
                      </c:pt>
                      <c:pt idx="1339">
                        <c:v>67.099999999999994</c:v>
                      </c:pt>
                      <c:pt idx="1340">
                        <c:v>67.150000000000006</c:v>
                      </c:pt>
                      <c:pt idx="1341">
                        <c:v>67.2</c:v>
                      </c:pt>
                      <c:pt idx="1342">
                        <c:v>67.25</c:v>
                      </c:pt>
                      <c:pt idx="1343">
                        <c:v>67.3</c:v>
                      </c:pt>
                      <c:pt idx="1344">
                        <c:v>67.349999999999994</c:v>
                      </c:pt>
                      <c:pt idx="1345">
                        <c:v>67.400000000000006</c:v>
                      </c:pt>
                      <c:pt idx="1346">
                        <c:v>67.45</c:v>
                      </c:pt>
                      <c:pt idx="1347">
                        <c:v>67.5</c:v>
                      </c:pt>
                      <c:pt idx="1348">
                        <c:v>67.55</c:v>
                      </c:pt>
                      <c:pt idx="1349">
                        <c:v>67.599999999999994</c:v>
                      </c:pt>
                      <c:pt idx="1350">
                        <c:v>67.650000000000006</c:v>
                      </c:pt>
                      <c:pt idx="1351">
                        <c:v>67.7</c:v>
                      </c:pt>
                      <c:pt idx="1352">
                        <c:v>67.75</c:v>
                      </c:pt>
                      <c:pt idx="1353">
                        <c:v>67.8</c:v>
                      </c:pt>
                      <c:pt idx="1354">
                        <c:v>67.849999999999994</c:v>
                      </c:pt>
                      <c:pt idx="1355">
                        <c:v>67.900000000000006</c:v>
                      </c:pt>
                      <c:pt idx="1356">
                        <c:v>67.95</c:v>
                      </c:pt>
                      <c:pt idx="1357">
                        <c:v>68</c:v>
                      </c:pt>
                      <c:pt idx="1358">
                        <c:v>68.05</c:v>
                      </c:pt>
                      <c:pt idx="1359">
                        <c:v>68.099999999999994</c:v>
                      </c:pt>
                      <c:pt idx="1360">
                        <c:v>68.150000000000006</c:v>
                      </c:pt>
                      <c:pt idx="1361">
                        <c:v>68.2</c:v>
                      </c:pt>
                      <c:pt idx="1362">
                        <c:v>68.25</c:v>
                      </c:pt>
                      <c:pt idx="1363">
                        <c:v>68.3</c:v>
                      </c:pt>
                      <c:pt idx="1364">
                        <c:v>68.349999999999994</c:v>
                      </c:pt>
                      <c:pt idx="1365">
                        <c:v>68.400000000000006</c:v>
                      </c:pt>
                      <c:pt idx="1366">
                        <c:v>68.45</c:v>
                      </c:pt>
                      <c:pt idx="1367">
                        <c:v>68.5</c:v>
                      </c:pt>
                      <c:pt idx="1368">
                        <c:v>68.55</c:v>
                      </c:pt>
                      <c:pt idx="1369">
                        <c:v>68.599999999999994</c:v>
                      </c:pt>
                      <c:pt idx="1370">
                        <c:v>68.650000000000006</c:v>
                      </c:pt>
                      <c:pt idx="1371">
                        <c:v>68.7</c:v>
                      </c:pt>
                      <c:pt idx="1372">
                        <c:v>68.75</c:v>
                      </c:pt>
                      <c:pt idx="1373">
                        <c:v>68.8</c:v>
                      </c:pt>
                      <c:pt idx="1374">
                        <c:v>68.849999999999994</c:v>
                      </c:pt>
                      <c:pt idx="1375">
                        <c:v>68.900000000000006</c:v>
                      </c:pt>
                      <c:pt idx="1376">
                        <c:v>68.95</c:v>
                      </c:pt>
                      <c:pt idx="1377">
                        <c:v>69</c:v>
                      </c:pt>
                      <c:pt idx="1378">
                        <c:v>69.05</c:v>
                      </c:pt>
                      <c:pt idx="1379">
                        <c:v>69.099999999999994</c:v>
                      </c:pt>
                      <c:pt idx="1380">
                        <c:v>69.150000000000006</c:v>
                      </c:pt>
                      <c:pt idx="1381">
                        <c:v>69.2</c:v>
                      </c:pt>
                      <c:pt idx="1382">
                        <c:v>69.25</c:v>
                      </c:pt>
                      <c:pt idx="1383">
                        <c:v>69.3</c:v>
                      </c:pt>
                      <c:pt idx="1384">
                        <c:v>69.349999999999994</c:v>
                      </c:pt>
                      <c:pt idx="1385">
                        <c:v>69.400000000000006</c:v>
                      </c:pt>
                      <c:pt idx="1386">
                        <c:v>69.45</c:v>
                      </c:pt>
                      <c:pt idx="1387">
                        <c:v>69.5</c:v>
                      </c:pt>
                      <c:pt idx="1388">
                        <c:v>69.55</c:v>
                      </c:pt>
                      <c:pt idx="1389">
                        <c:v>69.599999999999994</c:v>
                      </c:pt>
                      <c:pt idx="1390">
                        <c:v>69.650000000000006</c:v>
                      </c:pt>
                      <c:pt idx="1391">
                        <c:v>69.7</c:v>
                      </c:pt>
                      <c:pt idx="1392">
                        <c:v>69.75</c:v>
                      </c:pt>
                      <c:pt idx="1393">
                        <c:v>69.8</c:v>
                      </c:pt>
                      <c:pt idx="1394">
                        <c:v>69.849999999999994</c:v>
                      </c:pt>
                      <c:pt idx="1395">
                        <c:v>69.900000000000006</c:v>
                      </c:pt>
                      <c:pt idx="1396">
                        <c:v>69.95</c:v>
                      </c:pt>
                      <c:pt idx="1397">
                        <c:v>70</c:v>
                      </c:pt>
                      <c:pt idx="1398">
                        <c:v>70.05</c:v>
                      </c:pt>
                      <c:pt idx="1399">
                        <c:v>70.099999999999994</c:v>
                      </c:pt>
                      <c:pt idx="1400">
                        <c:v>70.150000000000006</c:v>
                      </c:pt>
                      <c:pt idx="1401">
                        <c:v>70.2</c:v>
                      </c:pt>
                      <c:pt idx="1402">
                        <c:v>70.25</c:v>
                      </c:pt>
                      <c:pt idx="1403">
                        <c:v>70.3</c:v>
                      </c:pt>
                      <c:pt idx="1404">
                        <c:v>70.349999999999994</c:v>
                      </c:pt>
                      <c:pt idx="1405">
                        <c:v>70.400000000000006</c:v>
                      </c:pt>
                      <c:pt idx="1406">
                        <c:v>70.45</c:v>
                      </c:pt>
                      <c:pt idx="1407">
                        <c:v>70.5</c:v>
                      </c:pt>
                      <c:pt idx="1408">
                        <c:v>70.55</c:v>
                      </c:pt>
                      <c:pt idx="1409">
                        <c:v>70.599999999999994</c:v>
                      </c:pt>
                      <c:pt idx="1410">
                        <c:v>70.650000000000006</c:v>
                      </c:pt>
                      <c:pt idx="1411">
                        <c:v>70.7</c:v>
                      </c:pt>
                      <c:pt idx="1412">
                        <c:v>70.75</c:v>
                      </c:pt>
                      <c:pt idx="1413">
                        <c:v>70.8</c:v>
                      </c:pt>
                      <c:pt idx="1414">
                        <c:v>70.849999999999994</c:v>
                      </c:pt>
                      <c:pt idx="1415">
                        <c:v>70.900000000000006</c:v>
                      </c:pt>
                      <c:pt idx="1416">
                        <c:v>70.95</c:v>
                      </c:pt>
                      <c:pt idx="1417">
                        <c:v>71</c:v>
                      </c:pt>
                      <c:pt idx="1418">
                        <c:v>71.05</c:v>
                      </c:pt>
                      <c:pt idx="1419">
                        <c:v>71.099999999999994</c:v>
                      </c:pt>
                      <c:pt idx="1420">
                        <c:v>71.150000000000006</c:v>
                      </c:pt>
                      <c:pt idx="1421">
                        <c:v>71.2</c:v>
                      </c:pt>
                      <c:pt idx="1422">
                        <c:v>71.25</c:v>
                      </c:pt>
                      <c:pt idx="1423">
                        <c:v>71.3</c:v>
                      </c:pt>
                      <c:pt idx="1424">
                        <c:v>71.349999999999994</c:v>
                      </c:pt>
                      <c:pt idx="1425">
                        <c:v>71.400000000000006</c:v>
                      </c:pt>
                      <c:pt idx="1426">
                        <c:v>71.45</c:v>
                      </c:pt>
                      <c:pt idx="1427">
                        <c:v>71.5</c:v>
                      </c:pt>
                      <c:pt idx="1428">
                        <c:v>71.55</c:v>
                      </c:pt>
                      <c:pt idx="1429">
                        <c:v>71.599999999999994</c:v>
                      </c:pt>
                      <c:pt idx="1430">
                        <c:v>71.650000000000006</c:v>
                      </c:pt>
                      <c:pt idx="1431">
                        <c:v>71.7</c:v>
                      </c:pt>
                      <c:pt idx="1432">
                        <c:v>71.75</c:v>
                      </c:pt>
                      <c:pt idx="1433">
                        <c:v>71.8</c:v>
                      </c:pt>
                      <c:pt idx="1434">
                        <c:v>71.849999999999994</c:v>
                      </c:pt>
                      <c:pt idx="1435">
                        <c:v>71.900000000000006</c:v>
                      </c:pt>
                      <c:pt idx="1436">
                        <c:v>71.95</c:v>
                      </c:pt>
                      <c:pt idx="1437">
                        <c:v>72</c:v>
                      </c:pt>
                      <c:pt idx="1438">
                        <c:v>72.05</c:v>
                      </c:pt>
                      <c:pt idx="1439">
                        <c:v>72.099999999999994</c:v>
                      </c:pt>
                      <c:pt idx="1440">
                        <c:v>72.150000000000006</c:v>
                      </c:pt>
                      <c:pt idx="1441">
                        <c:v>72.2</c:v>
                      </c:pt>
                      <c:pt idx="1442">
                        <c:v>72.25</c:v>
                      </c:pt>
                      <c:pt idx="1443">
                        <c:v>72.3</c:v>
                      </c:pt>
                      <c:pt idx="1444">
                        <c:v>72.349999999999994</c:v>
                      </c:pt>
                      <c:pt idx="1445">
                        <c:v>72.400000000000006</c:v>
                      </c:pt>
                      <c:pt idx="1446">
                        <c:v>72.45</c:v>
                      </c:pt>
                      <c:pt idx="1447">
                        <c:v>72.5</c:v>
                      </c:pt>
                      <c:pt idx="1448">
                        <c:v>72.55</c:v>
                      </c:pt>
                      <c:pt idx="1449">
                        <c:v>72.599999999999994</c:v>
                      </c:pt>
                      <c:pt idx="1450">
                        <c:v>72.650000000000006</c:v>
                      </c:pt>
                      <c:pt idx="1451">
                        <c:v>72.7</c:v>
                      </c:pt>
                      <c:pt idx="1452">
                        <c:v>72.75</c:v>
                      </c:pt>
                      <c:pt idx="1453">
                        <c:v>72.8</c:v>
                      </c:pt>
                      <c:pt idx="1454">
                        <c:v>72.849999999999994</c:v>
                      </c:pt>
                      <c:pt idx="1455">
                        <c:v>72.900000000000006</c:v>
                      </c:pt>
                      <c:pt idx="1456">
                        <c:v>72.95</c:v>
                      </c:pt>
                      <c:pt idx="1457">
                        <c:v>73</c:v>
                      </c:pt>
                      <c:pt idx="1458">
                        <c:v>73.05</c:v>
                      </c:pt>
                      <c:pt idx="1459">
                        <c:v>73.099999999999994</c:v>
                      </c:pt>
                      <c:pt idx="1460">
                        <c:v>73.150000000000006</c:v>
                      </c:pt>
                      <c:pt idx="1461">
                        <c:v>73.2</c:v>
                      </c:pt>
                      <c:pt idx="1462">
                        <c:v>73.25</c:v>
                      </c:pt>
                      <c:pt idx="1463">
                        <c:v>73.3</c:v>
                      </c:pt>
                      <c:pt idx="1464">
                        <c:v>73.349999999999994</c:v>
                      </c:pt>
                      <c:pt idx="1465">
                        <c:v>73.400000000000006</c:v>
                      </c:pt>
                      <c:pt idx="1466">
                        <c:v>73.45</c:v>
                      </c:pt>
                      <c:pt idx="1467">
                        <c:v>73.5</c:v>
                      </c:pt>
                      <c:pt idx="1468">
                        <c:v>73.55</c:v>
                      </c:pt>
                      <c:pt idx="1469">
                        <c:v>73.599999999999994</c:v>
                      </c:pt>
                      <c:pt idx="1470">
                        <c:v>73.650000000000006</c:v>
                      </c:pt>
                      <c:pt idx="1471">
                        <c:v>73.7</c:v>
                      </c:pt>
                      <c:pt idx="1472">
                        <c:v>73.75</c:v>
                      </c:pt>
                      <c:pt idx="1473">
                        <c:v>73.8</c:v>
                      </c:pt>
                      <c:pt idx="1474">
                        <c:v>73.849999999999994</c:v>
                      </c:pt>
                      <c:pt idx="1475">
                        <c:v>73.900000000000006</c:v>
                      </c:pt>
                      <c:pt idx="1476">
                        <c:v>73.95</c:v>
                      </c:pt>
                      <c:pt idx="1477">
                        <c:v>74</c:v>
                      </c:pt>
                      <c:pt idx="1478">
                        <c:v>74.05</c:v>
                      </c:pt>
                      <c:pt idx="1479">
                        <c:v>74.099999999999994</c:v>
                      </c:pt>
                      <c:pt idx="1480">
                        <c:v>74.150000000000006</c:v>
                      </c:pt>
                      <c:pt idx="1481">
                        <c:v>74.2</c:v>
                      </c:pt>
                      <c:pt idx="1482">
                        <c:v>74.25</c:v>
                      </c:pt>
                      <c:pt idx="1483">
                        <c:v>74.3</c:v>
                      </c:pt>
                      <c:pt idx="1484">
                        <c:v>74.349999999999994</c:v>
                      </c:pt>
                      <c:pt idx="1485">
                        <c:v>74.400000000000006</c:v>
                      </c:pt>
                      <c:pt idx="1486">
                        <c:v>74.45</c:v>
                      </c:pt>
                      <c:pt idx="1487">
                        <c:v>74.5</c:v>
                      </c:pt>
                      <c:pt idx="1488">
                        <c:v>74.55</c:v>
                      </c:pt>
                      <c:pt idx="1489">
                        <c:v>74.599999999999994</c:v>
                      </c:pt>
                      <c:pt idx="1490">
                        <c:v>74.650000000000006</c:v>
                      </c:pt>
                      <c:pt idx="1491">
                        <c:v>74.7</c:v>
                      </c:pt>
                      <c:pt idx="1492">
                        <c:v>74.75</c:v>
                      </c:pt>
                      <c:pt idx="1493">
                        <c:v>74.8</c:v>
                      </c:pt>
                      <c:pt idx="1494">
                        <c:v>74.849999999999994</c:v>
                      </c:pt>
                      <c:pt idx="1495">
                        <c:v>74.900000000000006</c:v>
                      </c:pt>
                      <c:pt idx="1496">
                        <c:v>74.95</c:v>
                      </c:pt>
                      <c:pt idx="1497">
                        <c:v>75</c:v>
                      </c:pt>
                      <c:pt idx="1498">
                        <c:v>75.05</c:v>
                      </c:pt>
                      <c:pt idx="1499">
                        <c:v>75.099999999999994</c:v>
                      </c:pt>
                      <c:pt idx="1500">
                        <c:v>75.150000000000006</c:v>
                      </c:pt>
                      <c:pt idx="1501">
                        <c:v>75.2</c:v>
                      </c:pt>
                      <c:pt idx="1502">
                        <c:v>75.25</c:v>
                      </c:pt>
                      <c:pt idx="1503">
                        <c:v>75.3</c:v>
                      </c:pt>
                      <c:pt idx="1504">
                        <c:v>75.349999999999994</c:v>
                      </c:pt>
                      <c:pt idx="1505">
                        <c:v>75.400000000000006</c:v>
                      </c:pt>
                      <c:pt idx="1506">
                        <c:v>75.45</c:v>
                      </c:pt>
                      <c:pt idx="1507">
                        <c:v>75.5</c:v>
                      </c:pt>
                      <c:pt idx="1508">
                        <c:v>75.55</c:v>
                      </c:pt>
                      <c:pt idx="1509">
                        <c:v>75.599999999999994</c:v>
                      </c:pt>
                      <c:pt idx="1510">
                        <c:v>75.650000000000006</c:v>
                      </c:pt>
                      <c:pt idx="1511">
                        <c:v>75.7</c:v>
                      </c:pt>
                      <c:pt idx="1512">
                        <c:v>75.75</c:v>
                      </c:pt>
                      <c:pt idx="1513">
                        <c:v>75.8</c:v>
                      </c:pt>
                      <c:pt idx="1514">
                        <c:v>75.849999999999994</c:v>
                      </c:pt>
                      <c:pt idx="1515">
                        <c:v>75.900000000000006</c:v>
                      </c:pt>
                      <c:pt idx="1516">
                        <c:v>75.95</c:v>
                      </c:pt>
                      <c:pt idx="1517">
                        <c:v>76</c:v>
                      </c:pt>
                      <c:pt idx="1518">
                        <c:v>76.05</c:v>
                      </c:pt>
                      <c:pt idx="1519">
                        <c:v>76.099999999999994</c:v>
                      </c:pt>
                      <c:pt idx="1520">
                        <c:v>76.150000000000006</c:v>
                      </c:pt>
                      <c:pt idx="1521">
                        <c:v>76.2</c:v>
                      </c:pt>
                      <c:pt idx="1522">
                        <c:v>76.25</c:v>
                      </c:pt>
                      <c:pt idx="1523">
                        <c:v>76.3</c:v>
                      </c:pt>
                      <c:pt idx="1524">
                        <c:v>76.349999999999994</c:v>
                      </c:pt>
                      <c:pt idx="1525">
                        <c:v>76.400000000000006</c:v>
                      </c:pt>
                      <c:pt idx="1526">
                        <c:v>76.45</c:v>
                      </c:pt>
                      <c:pt idx="1527">
                        <c:v>76.5</c:v>
                      </c:pt>
                      <c:pt idx="1528">
                        <c:v>76.55</c:v>
                      </c:pt>
                      <c:pt idx="1529">
                        <c:v>76.599999999999994</c:v>
                      </c:pt>
                      <c:pt idx="1530">
                        <c:v>76.650000000000006</c:v>
                      </c:pt>
                      <c:pt idx="1531">
                        <c:v>76.7</c:v>
                      </c:pt>
                      <c:pt idx="1532">
                        <c:v>76.75</c:v>
                      </c:pt>
                      <c:pt idx="1533">
                        <c:v>76.8</c:v>
                      </c:pt>
                      <c:pt idx="1534">
                        <c:v>76.849999999999994</c:v>
                      </c:pt>
                      <c:pt idx="1535">
                        <c:v>76.900000000000006</c:v>
                      </c:pt>
                      <c:pt idx="1536">
                        <c:v>76.95</c:v>
                      </c:pt>
                      <c:pt idx="1537">
                        <c:v>77</c:v>
                      </c:pt>
                      <c:pt idx="1538">
                        <c:v>77.05</c:v>
                      </c:pt>
                      <c:pt idx="1539">
                        <c:v>77.099999999999994</c:v>
                      </c:pt>
                      <c:pt idx="1540">
                        <c:v>77.150000000000006</c:v>
                      </c:pt>
                      <c:pt idx="1541">
                        <c:v>77.2</c:v>
                      </c:pt>
                      <c:pt idx="1542">
                        <c:v>77.25</c:v>
                      </c:pt>
                      <c:pt idx="1543">
                        <c:v>77.3</c:v>
                      </c:pt>
                      <c:pt idx="1544">
                        <c:v>77.349999999999994</c:v>
                      </c:pt>
                      <c:pt idx="1545">
                        <c:v>77.400000000000006</c:v>
                      </c:pt>
                      <c:pt idx="1546">
                        <c:v>77.45</c:v>
                      </c:pt>
                      <c:pt idx="1547">
                        <c:v>77.5</c:v>
                      </c:pt>
                      <c:pt idx="1548">
                        <c:v>77.55</c:v>
                      </c:pt>
                      <c:pt idx="1549">
                        <c:v>77.599999999999994</c:v>
                      </c:pt>
                      <c:pt idx="1550">
                        <c:v>77.650000000000006</c:v>
                      </c:pt>
                      <c:pt idx="1551">
                        <c:v>77.7</c:v>
                      </c:pt>
                      <c:pt idx="1552">
                        <c:v>77.75</c:v>
                      </c:pt>
                      <c:pt idx="1553">
                        <c:v>77.8</c:v>
                      </c:pt>
                      <c:pt idx="1554">
                        <c:v>77.849999999999994</c:v>
                      </c:pt>
                      <c:pt idx="1555">
                        <c:v>77.900000000000006</c:v>
                      </c:pt>
                      <c:pt idx="1556">
                        <c:v>77.95</c:v>
                      </c:pt>
                      <c:pt idx="1557">
                        <c:v>78</c:v>
                      </c:pt>
                      <c:pt idx="1558">
                        <c:v>78.05</c:v>
                      </c:pt>
                      <c:pt idx="1559">
                        <c:v>78.099999999999994</c:v>
                      </c:pt>
                      <c:pt idx="1560">
                        <c:v>78.150000000000006</c:v>
                      </c:pt>
                      <c:pt idx="1561">
                        <c:v>78.2</c:v>
                      </c:pt>
                      <c:pt idx="1562">
                        <c:v>78.25</c:v>
                      </c:pt>
                      <c:pt idx="1563">
                        <c:v>78.3</c:v>
                      </c:pt>
                      <c:pt idx="1564">
                        <c:v>78.349999999999994</c:v>
                      </c:pt>
                      <c:pt idx="1565">
                        <c:v>78.400000000000006</c:v>
                      </c:pt>
                      <c:pt idx="1566">
                        <c:v>78.45</c:v>
                      </c:pt>
                      <c:pt idx="1567">
                        <c:v>78.5</c:v>
                      </c:pt>
                      <c:pt idx="1568">
                        <c:v>78.55</c:v>
                      </c:pt>
                      <c:pt idx="1569">
                        <c:v>78.599999999999994</c:v>
                      </c:pt>
                      <c:pt idx="1570">
                        <c:v>78.650000000000006</c:v>
                      </c:pt>
                      <c:pt idx="1571">
                        <c:v>78.7</c:v>
                      </c:pt>
                      <c:pt idx="1572">
                        <c:v>78.75</c:v>
                      </c:pt>
                      <c:pt idx="1573">
                        <c:v>78.8</c:v>
                      </c:pt>
                      <c:pt idx="1574">
                        <c:v>78.849999999999994</c:v>
                      </c:pt>
                      <c:pt idx="1575">
                        <c:v>78.900000000000006</c:v>
                      </c:pt>
                      <c:pt idx="1576">
                        <c:v>78.95</c:v>
                      </c:pt>
                      <c:pt idx="1577">
                        <c:v>79</c:v>
                      </c:pt>
                      <c:pt idx="1578">
                        <c:v>79.05</c:v>
                      </c:pt>
                      <c:pt idx="1579">
                        <c:v>79.099999999999994</c:v>
                      </c:pt>
                      <c:pt idx="1580">
                        <c:v>79.150000000000006</c:v>
                      </c:pt>
                      <c:pt idx="1581">
                        <c:v>79.2</c:v>
                      </c:pt>
                      <c:pt idx="1582">
                        <c:v>79.25</c:v>
                      </c:pt>
                      <c:pt idx="1583">
                        <c:v>79.3</c:v>
                      </c:pt>
                      <c:pt idx="1584">
                        <c:v>79.349999999999994</c:v>
                      </c:pt>
                      <c:pt idx="1585">
                        <c:v>79.400000000000006</c:v>
                      </c:pt>
                      <c:pt idx="1586">
                        <c:v>79.45</c:v>
                      </c:pt>
                      <c:pt idx="1587">
                        <c:v>79.5</c:v>
                      </c:pt>
                      <c:pt idx="1588">
                        <c:v>79.55</c:v>
                      </c:pt>
                      <c:pt idx="1589">
                        <c:v>79.599999999999994</c:v>
                      </c:pt>
                      <c:pt idx="1590">
                        <c:v>79.650000000000006</c:v>
                      </c:pt>
                      <c:pt idx="1591">
                        <c:v>79.7</c:v>
                      </c:pt>
                      <c:pt idx="1592">
                        <c:v>79.75</c:v>
                      </c:pt>
                      <c:pt idx="1593">
                        <c:v>79.8</c:v>
                      </c:pt>
                      <c:pt idx="1594">
                        <c:v>79.849999999999994</c:v>
                      </c:pt>
                      <c:pt idx="1595">
                        <c:v>79.900000000000006</c:v>
                      </c:pt>
                      <c:pt idx="1596">
                        <c:v>79.95</c:v>
                      </c:pt>
                      <c:pt idx="1597">
                        <c:v>80</c:v>
                      </c:pt>
                      <c:pt idx="1598">
                        <c:v>80.05</c:v>
                      </c:pt>
                      <c:pt idx="1599">
                        <c:v>80.099999999999994</c:v>
                      </c:pt>
                      <c:pt idx="1600">
                        <c:v>80.150000000000006</c:v>
                      </c:pt>
                      <c:pt idx="1601">
                        <c:v>80.2</c:v>
                      </c:pt>
                      <c:pt idx="1602">
                        <c:v>80.25</c:v>
                      </c:pt>
                      <c:pt idx="1603">
                        <c:v>80.3</c:v>
                      </c:pt>
                      <c:pt idx="1604">
                        <c:v>80.349999999999994</c:v>
                      </c:pt>
                      <c:pt idx="1605">
                        <c:v>80.400000000000006</c:v>
                      </c:pt>
                      <c:pt idx="1606">
                        <c:v>80.45</c:v>
                      </c:pt>
                      <c:pt idx="1607">
                        <c:v>80.5</c:v>
                      </c:pt>
                      <c:pt idx="1608">
                        <c:v>80.55</c:v>
                      </c:pt>
                      <c:pt idx="1609">
                        <c:v>80.599999999999994</c:v>
                      </c:pt>
                      <c:pt idx="1610">
                        <c:v>80.650000000000006</c:v>
                      </c:pt>
                      <c:pt idx="1611">
                        <c:v>80.7</c:v>
                      </c:pt>
                      <c:pt idx="1612">
                        <c:v>80.75</c:v>
                      </c:pt>
                      <c:pt idx="1613">
                        <c:v>80.8</c:v>
                      </c:pt>
                      <c:pt idx="1614">
                        <c:v>80.849999999999994</c:v>
                      </c:pt>
                      <c:pt idx="1615">
                        <c:v>80.900000000000006</c:v>
                      </c:pt>
                      <c:pt idx="1616">
                        <c:v>80.95</c:v>
                      </c:pt>
                      <c:pt idx="1617">
                        <c:v>81</c:v>
                      </c:pt>
                      <c:pt idx="1618">
                        <c:v>81.05</c:v>
                      </c:pt>
                      <c:pt idx="1619">
                        <c:v>81.099999999999994</c:v>
                      </c:pt>
                      <c:pt idx="1620">
                        <c:v>81.150000000000006</c:v>
                      </c:pt>
                      <c:pt idx="1621">
                        <c:v>81.2</c:v>
                      </c:pt>
                      <c:pt idx="1622">
                        <c:v>81.25</c:v>
                      </c:pt>
                      <c:pt idx="1623">
                        <c:v>81.3</c:v>
                      </c:pt>
                      <c:pt idx="1624">
                        <c:v>81.349999999999994</c:v>
                      </c:pt>
                      <c:pt idx="1625">
                        <c:v>81.400000000000006</c:v>
                      </c:pt>
                      <c:pt idx="1626">
                        <c:v>81.45</c:v>
                      </c:pt>
                      <c:pt idx="1627">
                        <c:v>81.5</c:v>
                      </c:pt>
                      <c:pt idx="1628">
                        <c:v>81.55</c:v>
                      </c:pt>
                      <c:pt idx="1629">
                        <c:v>81.599999999999994</c:v>
                      </c:pt>
                      <c:pt idx="1630">
                        <c:v>81.650000000000006</c:v>
                      </c:pt>
                      <c:pt idx="1631">
                        <c:v>81.7</c:v>
                      </c:pt>
                      <c:pt idx="1632">
                        <c:v>81.75</c:v>
                      </c:pt>
                      <c:pt idx="1633">
                        <c:v>81.8</c:v>
                      </c:pt>
                      <c:pt idx="1634">
                        <c:v>81.849999999999994</c:v>
                      </c:pt>
                      <c:pt idx="1635">
                        <c:v>81.900000000000006</c:v>
                      </c:pt>
                      <c:pt idx="1636">
                        <c:v>81.95</c:v>
                      </c:pt>
                      <c:pt idx="1637">
                        <c:v>82</c:v>
                      </c:pt>
                      <c:pt idx="1638">
                        <c:v>82.05</c:v>
                      </c:pt>
                      <c:pt idx="1639">
                        <c:v>82.1</c:v>
                      </c:pt>
                      <c:pt idx="1640">
                        <c:v>82.15</c:v>
                      </c:pt>
                      <c:pt idx="1641">
                        <c:v>82.2</c:v>
                      </c:pt>
                      <c:pt idx="1642">
                        <c:v>82.25</c:v>
                      </c:pt>
                      <c:pt idx="1643">
                        <c:v>82.3</c:v>
                      </c:pt>
                      <c:pt idx="1644">
                        <c:v>82.35</c:v>
                      </c:pt>
                      <c:pt idx="1645">
                        <c:v>82.4</c:v>
                      </c:pt>
                      <c:pt idx="1646">
                        <c:v>82.45</c:v>
                      </c:pt>
                      <c:pt idx="1647">
                        <c:v>82.5</c:v>
                      </c:pt>
                      <c:pt idx="1648">
                        <c:v>82.55</c:v>
                      </c:pt>
                      <c:pt idx="1649">
                        <c:v>82.6</c:v>
                      </c:pt>
                      <c:pt idx="1650">
                        <c:v>82.65</c:v>
                      </c:pt>
                      <c:pt idx="1651">
                        <c:v>82.7</c:v>
                      </c:pt>
                      <c:pt idx="1652">
                        <c:v>82.75</c:v>
                      </c:pt>
                      <c:pt idx="1653">
                        <c:v>82.8</c:v>
                      </c:pt>
                      <c:pt idx="1654">
                        <c:v>82.85</c:v>
                      </c:pt>
                      <c:pt idx="1655">
                        <c:v>82.9</c:v>
                      </c:pt>
                      <c:pt idx="1656">
                        <c:v>82.95</c:v>
                      </c:pt>
                      <c:pt idx="1657">
                        <c:v>83</c:v>
                      </c:pt>
                      <c:pt idx="1658">
                        <c:v>83.05</c:v>
                      </c:pt>
                      <c:pt idx="1659">
                        <c:v>83.1</c:v>
                      </c:pt>
                      <c:pt idx="1660">
                        <c:v>83.15</c:v>
                      </c:pt>
                      <c:pt idx="1661">
                        <c:v>83.2</c:v>
                      </c:pt>
                      <c:pt idx="1662">
                        <c:v>83.25</c:v>
                      </c:pt>
                      <c:pt idx="1663">
                        <c:v>83.3</c:v>
                      </c:pt>
                      <c:pt idx="1664">
                        <c:v>83.35</c:v>
                      </c:pt>
                      <c:pt idx="1665">
                        <c:v>83.4</c:v>
                      </c:pt>
                      <c:pt idx="1666">
                        <c:v>83.45</c:v>
                      </c:pt>
                      <c:pt idx="1667">
                        <c:v>83.5</c:v>
                      </c:pt>
                      <c:pt idx="1668">
                        <c:v>83.55</c:v>
                      </c:pt>
                      <c:pt idx="1669">
                        <c:v>83.6</c:v>
                      </c:pt>
                      <c:pt idx="1670">
                        <c:v>83.65</c:v>
                      </c:pt>
                      <c:pt idx="1671">
                        <c:v>83.7</c:v>
                      </c:pt>
                      <c:pt idx="1672">
                        <c:v>83.75</c:v>
                      </c:pt>
                      <c:pt idx="1673">
                        <c:v>83.8</c:v>
                      </c:pt>
                      <c:pt idx="1674">
                        <c:v>83.85</c:v>
                      </c:pt>
                      <c:pt idx="1675">
                        <c:v>83.9</c:v>
                      </c:pt>
                      <c:pt idx="1676">
                        <c:v>83.95</c:v>
                      </c:pt>
                      <c:pt idx="1677">
                        <c:v>84</c:v>
                      </c:pt>
                      <c:pt idx="1678">
                        <c:v>84.05</c:v>
                      </c:pt>
                      <c:pt idx="1679">
                        <c:v>84.1</c:v>
                      </c:pt>
                      <c:pt idx="1680">
                        <c:v>84.15</c:v>
                      </c:pt>
                      <c:pt idx="1681">
                        <c:v>84.2</c:v>
                      </c:pt>
                      <c:pt idx="1682">
                        <c:v>84.25</c:v>
                      </c:pt>
                      <c:pt idx="1683">
                        <c:v>84.3</c:v>
                      </c:pt>
                      <c:pt idx="1684">
                        <c:v>84.35</c:v>
                      </c:pt>
                      <c:pt idx="1685">
                        <c:v>84.4</c:v>
                      </c:pt>
                      <c:pt idx="1686">
                        <c:v>84.45</c:v>
                      </c:pt>
                      <c:pt idx="1687">
                        <c:v>84.5</c:v>
                      </c:pt>
                      <c:pt idx="1688">
                        <c:v>84.55</c:v>
                      </c:pt>
                      <c:pt idx="1689">
                        <c:v>84.6</c:v>
                      </c:pt>
                      <c:pt idx="1690">
                        <c:v>84.65</c:v>
                      </c:pt>
                      <c:pt idx="1691">
                        <c:v>84.7</c:v>
                      </c:pt>
                      <c:pt idx="1692">
                        <c:v>84.75</c:v>
                      </c:pt>
                      <c:pt idx="1693">
                        <c:v>84.8</c:v>
                      </c:pt>
                      <c:pt idx="1694">
                        <c:v>84.85</c:v>
                      </c:pt>
                      <c:pt idx="1695">
                        <c:v>84.9</c:v>
                      </c:pt>
                      <c:pt idx="1696">
                        <c:v>84.95</c:v>
                      </c:pt>
                      <c:pt idx="1697">
                        <c:v>85</c:v>
                      </c:pt>
                      <c:pt idx="1698">
                        <c:v>85.05</c:v>
                      </c:pt>
                      <c:pt idx="1699">
                        <c:v>85.1</c:v>
                      </c:pt>
                      <c:pt idx="1700">
                        <c:v>85.15</c:v>
                      </c:pt>
                      <c:pt idx="1701">
                        <c:v>85.2</c:v>
                      </c:pt>
                      <c:pt idx="1702">
                        <c:v>85.25</c:v>
                      </c:pt>
                      <c:pt idx="1703">
                        <c:v>85.3</c:v>
                      </c:pt>
                      <c:pt idx="1704">
                        <c:v>85.35</c:v>
                      </c:pt>
                      <c:pt idx="1705">
                        <c:v>85.4</c:v>
                      </c:pt>
                      <c:pt idx="1706">
                        <c:v>85.45</c:v>
                      </c:pt>
                      <c:pt idx="1707">
                        <c:v>85.5</c:v>
                      </c:pt>
                      <c:pt idx="1708">
                        <c:v>85.55</c:v>
                      </c:pt>
                      <c:pt idx="1709">
                        <c:v>85.6</c:v>
                      </c:pt>
                      <c:pt idx="1710">
                        <c:v>85.65</c:v>
                      </c:pt>
                      <c:pt idx="1711">
                        <c:v>85.7</c:v>
                      </c:pt>
                      <c:pt idx="1712">
                        <c:v>85.75</c:v>
                      </c:pt>
                      <c:pt idx="1713">
                        <c:v>85.8</c:v>
                      </c:pt>
                      <c:pt idx="1714">
                        <c:v>85.85</c:v>
                      </c:pt>
                      <c:pt idx="1715">
                        <c:v>85.9</c:v>
                      </c:pt>
                      <c:pt idx="1716">
                        <c:v>85.95</c:v>
                      </c:pt>
                      <c:pt idx="1717">
                        <c:v>86</c:v>
                      </c:pt>
                      <c:pt idx="1718">
                        <c:v>86.05</c:v>
                      </c:pt>
                      <c:pt idx="1719">
                        <c:v>86.1</c:v>
                      </c:pt>
                      <c:pt idx="1720">
                        <c:v>86.15</c:v>
                      </c:pt>
                      <c:pt idx="1721">
                        <c:v>86.2</c:v>
                      </c:pt>
                      <c:pt idx="1722">
                        <c:v>86.25</c:v>
                      </c:pt>
                      <c:pt idx="1723">
                        <c:v>86.3</c:v>
                      </c:pt>
                      <c:pt idx="1724">
                        <c:v>86.35</c:v>
                      </c:pt>
                      <c:pt idx="1725">
                        <c:v>86.4</c:v>
                      </c:pt>
                      <c:pt idx="1726">
                        <c:v>86.45</c:v>
                      </c:pt>
                      <c:pt idx="1727">
                        <c:v>86.5</c:v>
                      </c:pt>
                      <c:pt idx="1728">
                        <c:v>86.55</c:v>
                      </c:pt>
                      <c:pt idx="1729">
                        <c:v>86.6</c:v>
                      </c:pt>
                      <c:pt idx="1730">
                        <c:v>86.65</c:v>
                      </c:pt>
                      <c:pt idx="1731">
                        <c:v>86.7</c:v>
                      </c:pt>
                      <c:pt idx="1732">
                        <c:v>86.75</c:v>
                      </c:pt>
                      <c:pt idx="1733">
                        <c:v>86.8</c:v>
                      </c:pt>
                      <c:pt idx="1734">
                        <c:v>86.85</c:v>
                      </c:pt>
                      <c:pt idx="1735">
                        <c:v>86.9</c:v>
                      </c:pt>
                      <c:pt idx="1736">
                        <c:v>86.95</c:v>
                      </c:pt>
                      <c:pt idx="1737">
                        <c:v>87</c:v>
                      </c:pt>
                      <c:pt idx="1738">
                        <c:v>87.05</c:v>
                      </c:pt>
                      <c:pt idx="1739">
                        <c:v>87.1</c:v>
                      </c:pt>
                      <c:pt idx="1740">
                        <c:v>87.15</c:v>
                      </c:pt>
                      <c:pt idx="1741">
                        <c:v>87.2</c:v>
                      </c:pt>
                      <c:pt idx="1742">
                        <c:v>87.25</c:v>
                      </c:pt>
                      <c:pt idx="1743">
                        <c:v>87.3</c:v>
                      </c:pt>
                      <c:pt idx="1744">
                        <c:v>87.35</c:v>
                      </c:pt>
                      <c:pt idx="1745">
                        <c:v>87.4</c:v>
                      </c:pt>
                      <c:pt idx="1746">
                        <c:v>87.45</c:v>
                      </c:pt>
                      <c:pt idx="1747">
                        <c:v>87.5</c:v>
                      </c:pt>
                      <c:pt idx="1748">
                        <c:v>87.55</c:v>
                      </c:pt>
                      <c:pt idx="1749">
                        <c:v>87.6</c:v>
                      </c:pt>
                      <c:pt idx="1750">
                        <c:v>87.65</c:v>
                      </c:pt>
                      <c:pt idx="1751">
                        <c:v>87.7</c:v>
                      </c:pt>
                      <c:pt idx="1752">
                        <c:v>87.75</c:v>
                      </c:pt>
                      <c:pt idx="1753">
                        <c:v>87.8</c:v>
                      </c:pt>
                      <c:pt idx="1754">
                        <c:v>87.85</c:v>
                      </c:pt>
                      <c:pt idx="1755">
                        <c:v>87.9</c:v>
                      </c:pt>
                      <c:pt idx="1756">
                        <c:v>87.95</c:v>
                      </c:pt>
                      <c:pt idx="1757">
                        <c:v>88</c:v>
                      </c:pt>
                      <c:pt idx="1758">
                        <c:v>88.05</c:v>
                      </c:pt>
                      <c:pt idx="1759">
                        <c:v>88.1</c:v>
                      </c:pt>
                      <c:pt idx="1760">
                        <c:v>88.15</c:v>
                      </c:pt>
                      <c:pt idx="1761">
                        <c:v>88.2</c:v>
                      </c:pt>
                      <c:pt idx="1762">
                        <c:v>88.25</c:v>
                      </c:pt>
                      <c:pt idx="1763">
                        <c:v>88.3</c:v>
                      </c:pt>
                      <c:pt idx="1764">
                        <c:v>88.35</c:v>
                      </c:pt>
                      <c:pt idx="1765">
                        <c:v>88.4</c:v>
                      </c:pt>
                      <c:pt idx="1766">
                        <c:v>88.45</c:v>
                      </c:pt>
                      <c:pt idx="1767">
                        <c:v>88.5</c:v>
                      </c:pt>
                      <c:pt idx="1768">
                        <c:v>88.55</c:v>
                      </c:pt>
                      <c:pt idx="1769">
                        <c:v>88.6</c:v>
                      </c:pt>
                      <c:pt idx="1770">
                        <c:v>88.65</c:v>
                      </c:pt>
                      <c:pt idx="1771">
                        <c:v>88.7</c:v>
                      </c:pt>
                      <c:pt idx="1772">
                        <c:v>88.75</c:v>
                      </c:pt>
                      <c:pt idx="1773">
                        <c:v>88.8</c:v>
                      </c:pt>
                      <c:pt idx="1774">
                        <c:v>88.85</c:v>
                      </c:pt>
                      <c:pt idx="1775">
                        <c:v>88.9</c:v>
                      </c:pt>
                      <c:pt idx="1776">
                        <c:v>88.95</c:v>
                      </c:pt>
                      <c:pt idx="1777">
                        <c:v>89</c:v>
                      </c:pt>
                      <c:pt idx="1778">
                        <c:v>89.05</c:v>
                      </c:pt>
                      <c:pt idx="1779">
                        <c:v>89.1</c:v>
                      </c:pt>
                      <c:pt idx="1780">
                        <c:v>89.15</c:v>
                      </c:pt>
                      <c:pt idx="1781">
                        <c:v>89.2</c:v>
                      </c:pt>
                      <c:pt idx="1782">
                        <c:v>89.25</c:v>
                      </c:pt>
                      <c:pt idx="1783">
                        <c:v>89.3</c:v>
                      </c:pt>
                      <c:pt idx="1784">
                        <c:v>89.35</c:v>
                      </c:pt>
                      <c:pt idx="1785">
                        <c:v>89.4</c:v>
                      </c:pt>
                      <c:pt idx="1786">
                        <c:v>89.45</c:v>
                      </c:pt>
                      <c:pt idx="1787">
                        <c:v>89.5</c:v>
                      </c:pt>
                      <c:pt idx="1788">
                        <c:v>89.55</c:v>
                      </c:pt>
                      <c:pt idx="1789">
                        <c:v>89.6</c:v>
                      </c:pt>
                      <c:pt idx="1790">
                        <c:v>89.65</c:v>
                      </c:pt>
                      <c:pt idx="1791">
                        <c:v>89.7</c:v>
                      </c:pt>
                      <c:pt idx="1792">
                        <c:v>89.75</c:v>
                      </c:pt>
                      <c:pt idx="1793">
                        <c:v>89.8</c:v>
                      </c:pt>
                      <c:pt idx="1794">
                        <c:v>89.85</c:v>
                      </c:pt>
                      <c:pt idx="1795">
                        <c:v>89.9</c:v>
                      </c:pt>
                      <c:pt idx="1796">
                        <c:v>89.95</c:v>
                      </c:pt>
                      <c:pt idx="1797">
                        <c:v>90</c:v>
                      </c:pt>
                      <c:pt idx="1798">
                        <c:v>90.05</c:v>
                      </c:pt>
                      <c:pt idx="1799">
                        <c:v>90.1</c:v>
                      </c:pt>
                      <c:pt idx="1800">
                        <c:v>90.15</c:v>
                      </c:pt>
                      <c:pt idx="1801">
                        <c:v>90.2</c:v>
                      </c:pt>
                      <c:pt idx="1802">
                        <c:v>90.25</c:v>
                      </c:pt>
                      <c:pt idx="1803">
                        <c:v>90.3</c:v>
                      </c:pt>
                      <c:pt idx="1804">
                        <c:v>90.35</c:v>
                      </c:pt>
                      <c:pt idx="1805">
                        <c:v>90.4</c:v>
                      </c:pt>
                      <c:pt idx="1806">
                        <c:v>90.45</c:v>
                      </c:pt>
                      <c:pt idx="1807">
                        <c:v>90.5</c:v>
                      </c:pt>
                      <c:pt idx="1808">
                        <c:v>90.55</c:v>
                      </c:pt>
                      <c:pt idx="1809">
                        <c:v>90.6</c:v>
                      </c:pt>
                      <c:pt idx="1810">
                        <c:v>90.65</c:v>
                      </c:pt>
                      <c:pt idx="1811">
                        <c:v>90.7</c:v>
                      </c:pt>
                      <c:pt idx="1812">
                        <c:v>90.75</c:v>
                      </c:pt>
                      <c:pt idx="1813">
                        <c:v>90.8</c:v>
                      </c:pt>
                      <c:pt idx="1814">
                        <c:v>90.85</c:v>
                      </c:pt>
                      <c:pt idx="1815">
                        <c:v>90.9</c:v>
                      </c:pt>
                      <c:pt idx="1816">
                        <c:v>90.95</c:v>
                      </c:pt>
                      <c:pt idx="1817">
                        <c:v>91</c:v>
                      </c:pt>
                      <c:pt idx="1818">
                        <c:v>91.05</c:v>
                      </c:pt>
                      <c:pt idx="1819">
                        <c:v>91.1</c:v>
                      </c:pt>
                      <c:pt idx="1820">
                        <c:v>91.15</c:v>
                      </c:pt>
                      <c:pt idx="1821">
                        <c:v>91.2</c:v>
                      </c:pt>
                      <c:pt idx="1822">
                        <c:v>91.25</c:v>
                      </c:pt>
                      <c:pt idx="1823">
                        <c:v>91.3</c:v>
                      </c:pt>
                      <c:pt idx="1824">
                        <c:v>91.35</c:v>
                      </c:pt>
                      <c:pt idx="1825">
                        <c:v>91.4</c:v>
                      </c:pt>
                      <c:pt idx="1826">
                        <c:v>91.45</c:v>
                      </c:pt>
                      <c:pt idx="1827">
                        <c:v>91.5</c:v>
                      </c:pt>
                      <c:pt idx="1828">
                        <c:v>91.55</c:v>
                      </c:pt>
                      <c:pt idx="1829">
                        <c:v>91.6</c:v>
                      </c:pt>
                      <c:pt idx="1830">
                        <c:v>91.65</c:v>
                      </c:pt>
                      <c:pt idx="1831">
                        <c:v>91.7</c:v>
                      </c:pt>
                      <c:pt idx="1832">
                        <c:v>91.75</c:v>
                      </c:pt>
                      <c:pt idx="1833">
                        <c:v>91.8</c:v>
                      </c:pt>
                      <c:pt idx="1834">
                        <c:v>91.85</c:v>
                      </c:pt>
                      <c:pt idx="1835">
                        <c:v>91.9</c:v>
                      </c:pt>
                      <c:pt idx="1836">
                        <c:v>91.95</c:v>
                      </c:pt>
                      <c:pt idx="1837">
                        <c:v>92</c:v>
                      </c:pt>
                      <c:pt idx="1838">
                        <c:v>92.05</c:v>
                      </c:pt>
                      <c:pt idx="1839">
                        <c:v>92.1</c:v>
                      </c:pt>
                      <c:pt idx="1840">
                        <c:v>92.15</c:v>
                      </c:pt>
                      <c:pt idx="1841">
                        <c:v>92.2</c:v>
                      </c:pt>
                      <c:pt idx="1842">
                        <c:v>92.25</c:v>
                      </c:pt>
                      <c:pt idx="1843">
                        <c:v>92.3</c:v>
                      </c:pt>
                      <c:pt idx="1844">
                        <c:v>92.35</c:v>
                      </c:pt>
                      <c:pt idx="1845">
                        <c:v>92.4</c:v>
                      </c:pt>
                      <c:pt idx="1846">
                        <c:v>92.45</c:v>
                      </c:pt>
                      <c:pt idx="1847">
                        <c:v>92.5</c:v>
                      </c:pt>
                      <c:pt idx="1848">
                        <c:v>92.55</c:v>
                      </c:pt>
                      <c:pt idx="1849">
                        <c:v>92.6</c:v>
                      </c:pt>
                      <c:pt idx="1850">
                        <c:v>92.65</c:v>
                      </c:pt>
                      <c:pt idx="1851">
                        <c:v>92.7</c:v>
                      </c:pt>
                      <c:pt idx="1852">
                        <c:v>92.75</c:v>
                      </c:pt>
                      <c:pt idx="1853">
                        <c:v>92.8</c:v>
                      </c:pt>
                      <c:pt idx="1854">
                        <c:v>92.85</c:v>
                      </c:pt>
                      <c:pt idx="1855">
                        <c:v>92.9</c:v>
                      </c:pt>
                      <c:pt idx="1856">
                        <c:v>92.95</c:v>
                      </c:pt>
                      <c:pt idx="1857">
                        <c:v>93</c:v>
                      </c:pt>
                      <c:pt idx="1858">
                        <c:v>93.05</c:v>
                      </c:pt>
                      <c:pt idx="1859">
                        <c:v>93.1</c:v>
                      </c:pt>
                      <c:pt idx="1860">
                        <c:v>93.15</c:v>
                      </c:pt>
                      <c:pt idx="1861">
                        <c:v>93.2</c:v>
                      </c:pt>
                      <c:pt idx="1862">
                        <c:v>93.25</c:v>
                      </c:pt>
                      <c:pt idx="1863">
                        <c:v>93.3</c:v>
                      </c:pt>
                      <c:pt idx="1864">
                        <c:v>93.35</c:v>
                      </c:pt>
                      <c:pt idx="1865">
                        <c:v>93.4</c:v>
                      </c:pt>
                      <c:pt idx="1866">
                        <c:v>93.45</c:v>
                      </c:pt>
                      <c:pt idx="1867">
                        <c:v>93.5</c:v>
                      </c:pt>
                      <c:pt idx="1868">
                        <c:v>93.55</c:v>
                      </c:pt>
                      <c:pt idx="1869">
                        <c:v>93.6</c:v>
                      </c:pt>
                      <c:pt idx="1870">
                        <c:v>93.65</c:v>
                      </c:pt>
                      <c:pt idx="1871">
                        <c:v>93.7</c:v>
                      </c:pt>
                      <c:pt idx="1872">
                        <c:v>93.75</c:v>
                      </c:pt>
                      <c:pt idx="1873">
                        <c:v>93.8</c:v>
                      </c:pt>
                      <c:pt idx="1874">
                        <c:v>93.85</c:v>
                      </c:pt>
                      <c:pt idx="1875">
                        <c:v>93.9</c:v>
                      </c:pt>
                      <c:pt idx="1876">
                        <c:v>93.95</c:v>
                      </c:pt>
                      <c:pt idx="1877">
                        <c:v>94</c:v>
                      </c:pt>
                      <c:pt idx="1878">
                        <c:v>94.05</c:v>
                      </c:pt>
                      <c:pt idx="1879">
                        <c:v>94.1</c:v>
                      </c:pt>
                      <c:pt idx="1880">
                        <c:v>94.15</c:v>
                      </c:pt>
                      <c:pt idx="1881">
                        <c:v>94.2</c:v>
                      </c:pt>
                      <c:pt idx="1882">
                        <c:v>94.25</c:v>
                      </c:pt>
                      <c:pt idx="1883">
                        <c:v>94.3</c:v>
                      </c:pt>
                      <c:pt idx="1884">
                        <c:v>94.35</c:v>
                      </c:pt>
                      <c:pt idx="1885">
                        <c:v>94.4</c:v>
                      </c:pt>
                      <c:pt idx="1886">
                        <c:v>94.45</c:v>
                      </c:pt>
                      <c:pt idx="1887">
                        <c:v>94.5</c:v>
                      </c:pt>
                      <c:pt idx="1888">
                        <c:v>94.55</c:v>
                      </c:pt>
                      <c:pt idx="1889">
                        <c:v>94.6</c:v>
                      </c:pt>
                      <c:pt idx="1890">
                        <c:v>94.65</c:v>
                      </c:pt>
                      <c:pt idx="1891">
                        <c:v>94.7</c:v>
                      </c:pt>
                      <c:pt idx="1892">
                        <c:v>94.75</c:v>
                      </c:pt>
                      <c:pt idx="1893">
                        <c:v>94.8</c:v>
                      </c:pt>
                      <c:pt idx="1894">
                        <c:v>94.85</c:v>
                      </c:pt>
                      <c:pt idx="1895">
                        <c:v>94.9</c:v>
                      </c:pt>
                      <c:pt idx="1896">
                        <c:v>94.95</c:v>
                      </c:pt>
                      <c:pt idx="1897">
                        <c:v>95</c:v>
                      </c:pt>
                      <c:pt idx="1898">
                        <c:v>95.05</c:v>
                      </c:pt>
                      <c:pt idx="1899">
                        <c:v>95.1</c:v>
                      </c:pt>
                      <c:pt idx="1900">
                        <c:v>95.15</c:v>
                      </c:pt>
                      <c:pt idx="1901">
                        <c:v>95.2</c:v>
                      </c:pt>
                      <c:pt idx="1902">
                        <c:v>95.25</c:v>
                      </c:pt>
                      <c:pt idx="1903">
                        <c:v>95.3</c:v>
                      </c:pt>
                      <c:pt idx="1904">
                        <c:v>95.35</c:v>
                      </c:pt>
                      <c:pt idx="1905">
                        <c:v>95.4</c:v>
                      </c:pt>
                      <c:pt idx="1906">
                        <c:v>95.45</c:v>
                      </c:pt>
                      <c:pt idx="1907">
                        <c:v>95.5</c:v>
                      </c:pt>
                      <c:pt idx="1908">
                        <c:v>95.55</c:v>
                      </c:pt>
                      <c:pt idx="1909">
                        <c:v>95.6</c:v>
                      </c:pt>
                      <c:pt idx="1910">
                        <c:v>95.65</c:v>
                      </c:pt>
                      <c:pt idx="1911">
                        <c:v>95.7</c:v>
                      </c:pt>
                      <c:pt idx="1912">
                        <c:v>95.75</c:v>
                      </c:pt>
                      <c:pt idx="1913">
                        <c:v>95.8</c:v>
                      </c:pt>
                      <c:pt idx="1914">
                        <c:v>95.85</c:v>
                      </c:pt>
                      <c:pt idx="1915">
                        <c:v>95.9</c:v>
                      </c:pt>
                      <c:pt idx="1916">
                        <c:v>95.95</c:v>
                      </c:pt>
                      <c:pt idx="1917">
                        <c:v>96</c:v>
                      </c:pt>
                      <c:pt idx="1918">
                        <c:v>96.05</c:v>
                      </c:pt>
                      <c:pt idx="1919">
                        <c:v>96.1</c:v>
                      </c:pt>
                      <c:pt idx="1920">
                        <c:v>96.15</c:v>
                      </c:pt>
                      <c:pt idx="1921">
                        <c:v>96.2</c:v>
                      </c:pt>
                      <c:pt idx="1922">
                        <c:v>96.25</c:v>
                      </c:pt>
                      <c:pt idx="1923">
                        <c:v>96.3</c:v>
                      </c:pt>
                      <c:pt idx="1924">
                        <c:v>96.35</c:v>
                      </c:pt>
                      <c:pt idx="1925">
                        <c:v>96.4</c:v>
                      </c:pt>
                      <c:pt idx="1926">
                        <c:v>96.45</c:v>
                      </c:pt>
                      <c:pt idx="1927">
                        <c:v>96.5</c:v>
                      </c:pt>
                      <c:pt idx="1928">
                        <c:v>96.55</c:v>
                      </c:pt>
                      <c:pt idx="1929">
                        <c:v>96.6</c:v>
                      </c:pt>
                      <c:pt idx="1930">
                        <c:v>96.65</c:v>
                      </c:pt>
                      <c:pt idx="1931">
                        <c:v>96.7</c:v>
                      </c:pt>
                      <c:pt idx="1932">
                        <c:v>96.75</c:v>
                      </c:pt>
                      <c:pt idx="1933">
                        <c:v>96.8</c:v>
                      </c:pt>
                      <c:pt idx="1934">
                        <c:v>96.85</c:v>
                      </c:pt>
                      <c:pt idx="1935">
                        <c:v>96.9</c:v>
                      </c:pt>
                      <c:pt idx="1936">
                        <c:v>96.95</c:v>
                      </c:pt>
                      <c:pt idx="1937">
                        <c:v>97</c:v>
                      </c:pt>
                      <c:pt idx="1938">
                        <c:v>97.05</c:v>
                      </c:pt>
                      <c:pt idx="1939">
                        <c:v>97.1</c:v>
                      </c:pt>
                      <c:pt idx="1940">
                        <c:v>97.15</c:v>
                      </c:pt>
                      <c:pt idx="1941">
                        <c:v>97.2</c:v>
                      </c:pt>
                      <c:pt idx="1942">
                        <c:v>97.25</c:v>
                      </c:pt>
                      <c:pt idx="1943">
                        <c:v>97.3</c:v>
                      </c:pt>
                      <c:pt idx="1944">
                        <c:v>97.35</c:v>
                      </c:pt>
                      <c:pt idx="1945">
                        <c:v>97.4</c:v>
                      </c:pt>
                      <c:pt idx="1946">
                        <c:v>97.45</c:v>
                      </c:pt>
                      <c:pt idx="1947">
                        <c:v>97.5</c:v>
                      </c:pt>
                      <c:pt idx="1948">
                        <c:v>97.55</c:v>
                      </c:pt>
                      <c:pt idx="1949">
                        <c:v>97.6</c:v>
                      </c:pt>
                      <c:pt idx="1950">
                        <c:v>97.65</c:v>
                      </c:pt>
                      <c:pt idx="1951">
                        <c:v>97.7</c:v>
                      </c:pt>
                      <c:pt idx="1952">
                        <c:v>97.75</c:v>
                      </c:pt>
                      <c:pt idx="1953">
                        <c:v>97.8</c:v>
                      </c:pt>
                      <c:pt idx="1954">
                        <c:v>97.85</c:v>
                      </c:pt>
                      <c:pt idx="1955">
                        <c:v>97.9</c:v>
                      </c:pt>
                      <c:pt idx="1956">
                        <c:v>97.95</c:v>
                      </c:pt>
                      <c:pt idx="1957">
                        <c:v>98</c:v>
                      </c:pt>
                      <c:pt idx="1958">
                        <c:v>98.05</c:v>
                      </c:pt>
                      <c:pt idx="1959">
                        <c:v>98.1</c:v>
                      </c:pt>
                      <c:pt idx="1960">
                        <c:v>98.15</c:v>
                      </c:pt>
                      <c:pt idx="1961">
                        <c:v>98.2</c:v>
                      </c:pt>
                      <c:pt idx="1962">
                        <c:v>98.25</c:v>
                      </c:pt>
                      <c:pt idx="1963">
                        <c:v>98.3</c:v>
                      </c:pt>
                      <c:pt idx="1964">
                        <c:v>98.35</c:v>
                      </c:pt>
                      <c:pt idx="1965">
                        <c:v>98.4</c:v>
                      </c:pt>
                      <c:pt idx="1966">
                        <c:v>98.45</c:v>
                      </c:pt>
                      <c:pt idx="1967">
                        <c:v>98.5</c:v>
                      </c:pt>
                      <c:pt idx="1968">
                        <c:v>98.55</c:v>
                      </c:pt>
                      <c:pt idx="1969">
                        <c:v>98.6</c:v>
                      </c:pt>
                      <c:pt idx="1970">
                        <c:v>98.65</c:v>
                      </c:pt>
                      <c:pt idx="1971">
                        <c:v>98.7</c:v>
                      </c:pt>
                      <c:pt idx="1972">
                        <c:v>98.75</c:v>
                      </c:pt>
                      <c:pt idx="1973">
                        <c:v>98.8</c:v>
                      </c:pt>
                      <c:pt idx="1974">
                        <c:v>98.85</c:v>
                      </c:pt>
                      <c:pt idx="1975">
                        <c:v>98.9</c:v>
                      </c:pt>
                      <c:pt idx="1976">
                        <c:v>98.95</c:v>
                      </c:pt>
                      <c:pt idx="1977">
                        <c:v>99</c:v>
                      </c:pt>
                      <c:pt idx="1978">
                        <c:v>99.05</c:v>
                      </c:pt>
                      <c:pt idx="1979">
                        <c:v>99.1</c:v>
                      </c:pt>
                      <c:pt idx="1980">
                        <c:v>99.15</c:v>
                      </c:pt>
                      <c:pt idx="1981">
                        <c:v>99.2</c:v>
                      </c:pt>
                      <c:pt idx="1982">
                        <c:v>99.25</c:v>
                      </c:pt>
                      <c:pt idx="1983">
                        <c:v>99.3</c:v>
                      </c:pt>
                      <c:pt idx="1984">
                        <c:v>99.35</c:v>
                      </c:pt>
                      <c:pt idx="1985">
                        <c:v>99.4</c:v>
                      </c:pt>
                      <c:pt idx="1986">
                        <c:v>99.45</c:v>
                      </c:pt>
                      <c:pt idx="1987">
                        <c:v>99.5</c:v>
                      </c:pt>
                      <c:pt idx="1988">
                        <c:v>99.55</c:v>
                      </c:pt>
                      <c:pt idx="1989">
                        <c:v>99.6</c:v>
                      </c:pt>
                      <c:pt idx="1990">
                        <c:v>99.65</c:v>
                      </c:pt>
                      <c:pt idx="1991">
                        <c:v>99.7</c:v>
                      </c:pt>
                      <c:pt idx="1992">
                        <c:v>99.75</c:v>
                      </c:pt>
                      <c:pt idx="1993">
                        <c:v>99.8</c:v>
                      </c:pt>
                      <c:pt idx="1994">
                        <c:v>99.85</c:v>
                      </c:pt>
                      <c:pt idx="1995">
                        <c:v>99.9</c:v>
                      </c:pt>
                      <c:pt idx="1996">
                        <c:v>99.95</c:v>
                      </c:pt>
                      <c:pt idx="1997">
                        <c:v>100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Значения!$T$5:$T$2002</c15:sqref>
                        </c15:formulaRef>
                      </c:ext>
                    </c:extLst>
                    <c:numCache>
                      <c:formatCode>0.00E+00</c:formatCode>
                      <c:ptCount val="1998"/>
                      <c:pt idx="0">
                        <c:v>3.9446453919999998E-12</c:v>
                      </c:pt>
                      <c:pt idx="1">
                        <c:v>5.2169878659999998E-12</c:v>
                      </c:pt>
                      <c:pt idx="2">
                        <c:v>3.2481122829999998E-12</c:v>
                      </c:pt>
                      <c:pt idx="3">
                        <c:v>3.7609264659999997E-12</c:v>
                      </c:pt>
                      <c:pt idx="4">
                        <c:v>1.999834543E-12</c:v>
                      </c:pt>
                      <c:pt idx="5">
                        <c:v>2.1610942199999998E-12</c:v>
                      </c:pt>
                      <c:pt idx="6">
                        <c:v>2.4463668939999998E-12</c:v>
                      </c:pt>
                      <c:pt idx="7">
                        <c:v>3.8258194359999997E-12</c:v>
                      </c:pt>
                      <c:pt idx="8">
                        <c:v>7.8573226480000005E-13</c:v>
                      </c:pt>
                      <c:pt idx="9">
                        <c:v>2.462837009E-12</c:v>
                      </c:pt>
                      <c:pt idx="10">
                        <c:v>2.3066093309999998E-12</c:v>
                      </c:pt>
                      <c:pt idx="11">
                        <c:v>1.956243544E-12</c:v>
                      </c:pt>
                      <c:pt idx="12">
                        <c:v>1.9880724670000001E-12</c:v>
                      </c:pt>
                      <c:pt idx="13">
                        <c:v>1.345240651E-12</c:v>
                      </c:pt>
                      <c:pt idx="14">
                        <c:v>2.2119096920000001E-12</c:v>
                      </c:pt>
                      <c:pt idx="15">
                        <c:v>2.0446452690000001E-12</c:v>
                      </c:pt>
                      <c:pt idx="16">
                        <c:v>1.148386074E-11</c:v>
                      </c:pt>
                      <c:pt idx="17">
                        <c:v>2.2318565399999999E-11</c:v>
                      </c:pt>
                      <c:pt idx="18">
                        <c:v>3.0177475099999999E-11</c:v>
                      </c:pt>
                      <c:pt idx="19">
                        <c:v>3.6762280719999998E-11</c:v>
                      </c:pt>
                      <c:pt idx="20">
                        <c:v>3.1949227989999998E-11</c:v>
                      </c:pt>
                      <c:pt idx="21">
                        <c:v>2.4321725190000001E-11</c:v>
                      </c:pt>
                      <c:pt idx="22">
                        <c:v>1.4732503410000001E-11</c:v>
                      </c:pt>
                      <c:pt idx="23">
                        <c:v>4.2488890009999999E-12</c:v>
                      </c:pt>
                      <c:pt idx="24">
                        <c:v>4.8107215910000003E-13</c:v>
                      </c:pt>
                      <c:pt idx="25">
                        <c:v>1.257564257E-12</c:v>
                      </c:pt>
                      <c:pt idx="26">
                        <c:v>1.5958285040000001E-12</c:v>
                      </c:pt>
                      <c:pt idx="27">
                        <c:v>3.1455092440000002E-12</c:v>
                      </c:pt>
                      <c:pt idx="28">
                        <c:v>3.7869052510000001E-12</c:v>
                      </c:pt>
                      <c:pt idx="29">
                        <c:v>2.512216997E-12</c:v>
                      </c:pt>
                      <c:pt idx="30">
                        <c:v>8.9480662460000006E-12</c:v>
                      </c:pt>
                      <c:pt idx="31">
                        <c:v>1.680129473E-11</c:v>
                      </c:pt>
                      <c:pt idx="32">
                        <c:v>1.3384077180000001E-10</c:v>
                      </c:pt>
                      <c:pt idx="33">
                        <c:v>4.0232883689999998E-10</c:v>
                      </c:pt>
                      <c:pt idx="34">
                        <c:v>6.481501447E-10</c:v>
                      </c:pt>
                      <c:pt idx="35">
                        <c:v>8.6492535360000004E-10</c:v>
                      </c:pt>
                      <c:pt idx="36">
                        <c:v>1.0227887429999999E-9</c:v>
                      </c:pt>
                      <c:pt idx="37">
                        <c:v>1.126660321E-9</c:v>
                      </c:pt>
                      <c:pt idx="38">
                        <c:v>1.120348814E-9</c:v>
                      </c:pt>
                      <c:pt idx="39">
                        <c:v>1.1135998790000001E-9</c:v>
                      </c:pt>
                      <c:pt idx="40">
                        <c:v>1.077732348E-9</c:v>
                      </c:pt>
                      <c:pt idx="41">
                        <c:v>1.0759162450000001E-9</c:v>
                      </c:pt>
                      <c:pt idx="42">
                        <c:v>1.079242473E-9</c:v>
                      </c:pt>
                      <c:pt idx="43">
                        <c:v>1.069208388E-9</c:v>
                      </c:pt>
                      <c:pt idx="44">
                        <c:v>9.2248880760000003E-10</c:v>
                      </c:pt>
                      <c:pt idx="45">
                        <c:v>7.8480777429999997E-10</c:v>
                      </c:pt>
                      <c:pt idx="46">
                        <c:v>5.6972937479999999E-10</c:v>
                      </c:pt>
                      <c:pt idx="47">
                        <c:v>2.2208745949999999E-10</c:v>
                      </c:pt>
                      <c:pt idx="48">
                        <c:v>4.2408620019999996E-12</c:v>
                      </c:pt>
                      <c:pt idx="49">
                        <c:v>3.1919497429999999E-13</c:v>
                      </c:pt>
                      <c:pt idx="50">
                        <c:v>3.3101895789999999E-13</c:v>
                      </c:pt>
                      <c:pt idx="51">
                        <c:v>1.5020179109999999E-13</c:v>
                      </c:pt>
                      <c:pt idx="52">
                        <c:v>4.9999999119999999E-15</c:v>
                      </c:pt>
                      <c:pt idx="53">
                        <c:v>2.5569135569999999E-13</c:v>
                      </c:pt>
                      <c:pt idx="54">
                        <c:v>1.328924817E-12</c:v>
                      </c:pt>
                      <c:pt idx="55">
                        <c:v>3.5153347249999998E-13</c:v>
                      </c:pt>
                      <c:pt idx="56">
                        <c:v>1.408475658E-13</c:v>
                      </c:pt>
                      <c:pt idx="57">
                        <c:v>4.9999999119999999E-15</c:v>
                      </c:pt>
                      <c:pt idx="58">
                        <c:v>7.2465210919999996E-13</c:v>
                      </c:pt>
                      <c:pt idx="59">
                        <c:v>6.9773180290000003E-13</c:v>
                      </c:pt>
                      <c:pt idx="60">
                        <c:v>4.9999999119999999E-15</c:v>
                      </c:pt>
                      <c:pt idx="61">
                        <c:v>6.7854489390000005E-13</c:v>
                      </c:pt>
                      <c:pt idx="62">
                        <c:v>5.5610030469999998E-14</c:v>
                      </c:pt>
                      <c:pt idx="63">
                        <c:v>4.9999999119999999E-15</c:v>
                      </c:pt>
                      <c:pt idx="64">
                        <c:v>4.9999999119999999E-15</c:v>
                      </c:pt>
                      <c:pt idx="65">
                        <c:v>4.9999999119999999E-15</c:v>
                      </c:pt>
                      <c:pt idx="66">
                        <c:v>2.7640053870000001E-14</c:v>
                      </c:pt>
                      <c:pt idx="67">
                        <c:v>4.9999999119999999E-15</c:v>
                      </c:pt>
                      <c:pt idx="68">
                        <c:v>4.9999999119999999E-15</c:v>
                      </c:pt>
                      <c:pt idx="69">
                        <c:v>4.9999999119999999E-15</c:v>
                      </c:pt>
                      <c:pt idx="70">
                        <c:v>4.9999999119999999E-15</c:v>
                      </c:pt>
                      <c:pt idx="71">
                        <c:v>1.030917647E-12</c:v>
                      </c:pt>
                      <c:pt idx="72">
                        <c:v>4.9999999119999999E-15</c:v>
                      </c:pt>
                      <c:pt idx="73">
                        <c:v>4.9999999119999999E-15</c:v>
                      </c:pt>
                      <c:pt idx="74">
                        <c:v>4.9999999119999999E-15</c:v>
                      </c:pt>
                      <c:pt idx="75">
                        <c:v>4.9999999119999999E-15</c:v>
                      </c:pt>
                      <c:pt idx="76">
                        <c:v>4.9999999119999999E-15</c:v>
                      </c:pt>
                      <c:pt idx="77">
                        <c:v>4.9999999119999999E-15</c:v>
                      </c:pt>
                      <c:pt idx="78">
                        <c:v>3.4250326100000002E-13</c:v>
                      </c:pt>
                      <c:pt idx="79">
                        <c:v>9.9602617819999999E-14</c:v>
                      </c:pt>
                      <c:pt idx="80">
                        <c:v>4.9999999119999999E-15</c:v>
                      </c:pt>
                      <c:pt idx="81">
                        <c:v>4.9999999119999999E-15</c:v>
                      </c:pt>
                      <c:pt idx="82">
                        <c:v>4.9999999119999999E-15</c:v>
                      </c:pt>
                      <c:pt idx="83">
                        <c:v>4.9999999119999999E-15</c:v>
                      </c:pt>
                      <c:pt idx="84">
                        <c:v>4.9999999119999999E-15</c:v>
                      </c:pt>
                      <c:pt idx="85">
                        <c:v>4.9999999119999999E-15</c:v>
                      </c:pt>
                      <c:pt idx="86">
                        <c:v>1.07629346E-13</c:v>
                      </c:pt>
                      <c:pt idx="87">
                        <c:v>4.9999999119999999E-15</c:v>
                      </c:pt>
                      <c:pt idx="88">
                        <c:v>4.9999999119999999E-15</c:v>
                      </c:pt>
                      <c:pt idx="89">
                        <c:v>4.9999999119999999E-15</c:v>
                      </c:pt>
                      <c:pt idx="90">
                        <c:v>4.6951060660000002E-13</c:v>
                      </c:pt>
                      <c:pt idx="91">
                        <c:v>3.0727211139999999E-14</c:v>
                      </c:pt>
                      <c:pt idx="92">
                        <c:v>4.9999999119999999E-15</c:v>
                      </c:pt>
                      <c:pt idx="93">
                        <c:v>4.9999999119999999E-15</c:v>
                      </c:pt>
                      <c:pt idx="94">
                        <c:v>4.9999999119999999E-15</c:v>
                      </c:pt>
                      <c:pt idx="95">
                        <c:v>4.9999999119999999E-15</c:v>
                      </c:pt>
                      <c:pt idx="96">
                        <c:v>4.9999999119999999E-15</c:v>
                      </c:pt>
                      <c:pt idx="97">
                        <c:v>4.9999999119999999E-15</c:v>
                      </c:pt>
                      <c:pt idx="98">
                        <c:v>4.9999999119999999E-15</c:v>
                      </c:pt>
                      <c:pt idx="99">
                        <c:v>4.9999999119999999E-15</c:v>
                      </c:pt>
                      <c:pt idx="100">
                        <c:v>4.9999999119999999E-15</c:v>
                      </c:pt>
                      <c:pt idx="101">
                        <c:v>2.4419149429999998E-13</c:v>
                      </c:pt>
                      <c:pt idx="102">
                        <c:v>4.9999999119999999E-15</c:v>
                      </c:pt>
                      <c:pt idx="103">
                        <c:v>1.3688052429999999E-13</c:v>
                      </c:pt>
                      <c:pt idx="104">
                        <c:v>4.9999999119999999E-15</c:v>
                      </c:pt>
                      <c:pt idx="105">
                        <c:v>4.9999999119999999E-15</c:v>
                      </c:pt>
                      <c:pt idx="106">
                        <c:v>4.9999999119999999E-15</c:v>
                      </c:pt>
                      <c:pt idx="107">
                        <c:v>4.9999999119999999E-15</c:v>
                      </c:pt>
                      <c:pt idx="108">
                        <c:v>4.9999999119999999E-15</c:v>
                      </c:pt>
                      <c:pt idx="109">
                        <c:v>4.9999999119999999E-15</c:v>
                      </c:pt>
                      <c:pt idx="110">
                        <c:v>3.4651670639999998E-13</c:v>
                      </c:pt>
                      <c:pt idx="111">
                        <c:v>4.9999999119999999E-15</c:v>
                      </c:pt>
                      <c:pt idx="112">
                        <c:v>4.9999999119999999E-15</c:v>
                      </c:pt>
                      <c:pt idx="113">
                        <c:v>4.9999999119999999E-15</c:v>
                      </c:pt>
                      <c:pt idx="114">
                        <c:v>4.9999999119999999E-15</c:v>
                      </c:pt>
                      <c:pt idx="115">
                        <c:v>4.9999999119999999E-15</c:v>
                      </c:pt>
                      <c:pt idx="116">
                        <c:v>4.9999999119999999E-15</c:v>
                      </c:pt>
                      <c:pt idx="117">
                        <c:v>4.9555119120000001E-13</c:v>
                      </c:pt>
                      <c:pt idx="118">
                        <c:v>4.9999999119999999E-15</c:v>
                      </c:pt>
                      <c:pt idx="119">
                        <c:v>7.4497699680000005E-15</c:v>
                      </c:pt>
                      <c:pt idx="120">
                        <c:v>2.149557659E-13</c:v>
                      </c:pt>
                      <c:pt idx="121">
                        <c:v>4.9999999119999999E-15</c:v>
                      </c:pt>
                      <c:pt idx="122">
                        <c:v>4.9999999119999999E-15</c:v>
                      </c:pt>
                      <c:pt idx="123">
                        <c:v>4.9999999119999999E-15</c:v>
                      </c:pt>
                      <c:pt idx="124">
                        <c:v>3.8266774730000002E-13</c:v>
                      </c:pt>
                      <c:pt idx="125">
                        <c:v>4.9999999119999999E-15</c:v>
                      </c:pt>
                      <c:pt idx="126">
                        <c:v>4.9999999119999999E-15</c:v>
                      </c:pt>
                      <c:pt idx="127">
                        <c:v>4.9999999119999999E-15</c:v>
                      </c:pt>
                      <c:pt idx="128">
                        <c:v>4.9999999119999999E-15</c:v>
                      </c:pt>
                      <c:pt idx="129">
                        <c:v>4.9999999119999999E-15</c:v>
                      </c:pt>
                      <c:pt idx="130">
                        <c:v>4.9999999119999999E-15</c:v>
                      </c:pt>
                      <c:pt idx="131">
                        <c:v>4.9999999119999999E-15</c:v>
                      </c:pt>
                      <c:pt idx="132">
                        <c:v>4.9999999119999999E-15</c:v>
                      </c:pt>
                      <c:pt idx="133">
                        <c:v>4.9999999119999999E-15</c:v>
                      </c:pt>
                      <c:pt idx="134">
                        <c:v>4.9999999119999999E-15</c:v>
                      </c:pt>
                      <c:pt idx="135">
                        <c:v>4.9999999119999999E-15</c:v>
                      </c:pt>
                      <c:pt idx="136">
                        <c:v>4.8277950649999999E-14</c:v>
                      </c:pt>
                      <c:pt idx="137">
                        <c:v>4.9999999119999999E-15</c:v>
                      </c:pt>
                      <c:pt idx="138">
                        <c:v>4.9999999119999999E-15</c:v>
                      </c:pt>
                      <c:pt idx="139">
                        <c:v>3.042992833E-13</c:v>
                      </c:pt>
                      <c:pt idx="140">
                        <c:v>4.9999999119999999E-15</c:v>
                      </c:pt>
                      <c:pt idx="141">
                        <c:v>4.9999999119999999E-15</c:v>
                      </c:pt>
                      <c:pt idx="142">
                        <c:v>1.0515953340000001E-13</c:v>
                      </c:pt>
                      <c:pt idx="143">
                        <c:v>4.9999999119999999E-15</c:v>
                      </c:pt>
                      <c:pt idx="144">
                        <c:v>4.9999999119999999E-15</c:v>
                      </c:pt>
                      <c:pt idx="145">
                        <c:v>4.9999999119999999E-15</c:v>
                      </c:pt>
                      <c:pt idx="146">
                        <c:v>4.9999999119999999E-15</c:v>
                      </c:pt>
                      <c:pt idx="147">
                        <c:v>3.8476085379999998E-14</c:v>
                      </c:pt>
                      <c:pt idx="148">
                        <c:v>4.9999999119999999E-15</c:v>
                      </c:pt>
                      <c:pt idx="149">
                        <c:v>4.9999999119999999E-15</c:v>
                      </c:pt>
                      <c:pt idx="150">
                        <c:v>4.9999999119999999E-15</c:v>
                      </c:pt>
                      <c:pt idx="151">
                        <c:v>4.9999999119999999E-15</c:v>
                      </c:pt>
                      <c:pt idx="152">
                        <c:v>4.9999999119999999E-15</c:v>
                      </c:pt>
                      <c:pt idx="153">
                        <c:v>4.9999999119999999E-15</c:v>
                      </c:pt>
                      <c:pt idx="154">
                        <c:v>4.9999999119999999E-15</c:v>
                      </c:pt>
                      <c:pt idx="155">
                        <c:v>4.9999999119999999E-15</c:v>
                      </c:pt>
                      <c:pt idx="156">
                        <c:v>3.3404442410000002E-13</c:v>
                      </c:pt>
                      <c:pt idx="157">
                        <c:v>4.9999999119999999E-15</c:v>
                      </c:pt>
                      <c:pt idx="158">
                        <c:v>4.9999999119999999E-15</c:v>
                      </c:pt>
                      <c:pt idx="159">
                        <c:v>6.2817719780000002E-13</c:v>
                      </c:pt>
                      <c:pt idx="160">
                        <c:v>1.0833939E-13</c:v>
                      </c:pt>
                      <c:pt idx="161">
                        <c:v>4.9999999119999999E-15</c:v>
                      </c:pt>
                      <c:pt idx="162">
                        <c:v>4.9999999119999999E-15</c:v>
                      </c:pt>
                      <c:pt idx="163">
                        <c:v>4.9999999119999999E-15</c:v>
                      </c:pt>
                      <c:pt idx="164">
                        <c:v>4.9999999119999999E-15</c:v>
                      </c:pt>
                      <c:pt idx="165">
                        <c:v>4.9999999119999999E-15</c:v>
                      </c:pt>
                      <c:pt idx="166">
                        <c:v>4.9999999119999999E-15</c:v>
                      </c:pt>
                      <c:pt idx="167">
                        <c:v>1.7463694339999999E-13</c:v>
                      </c:pt>
                      <c:pt idx="168">
                        <c:v>4.9999999119999999E-15</c:v>
                      </c:pt>
                      <c:pt idx="169">
                        <c:v>4.9999999119999999E-15</c:v>
                      </c:pt>
                      <c:pt idx="170">
                        <c:v>4.9999999119999999E-15</c:v>
                      </c:pt>
                      <c:pt idx="171">
                        <c:v>3.9232479029999997E-14</c:v>
                      </c:pt>
                      <c:pt idx="172">
                        <c:v>4.9999999119999999E-15</c:v>
                      </c:pt>
                      <c:pt idx="173">
                        <c:v>4.9999999119999999E-15</c:v>
                      </c:pt>
                      <c:pt idx="174">
                        <c:v>4.9999999119999999E-15</c:v>
                      </c:pt>
                      <c:pt idx="175">
                        <c:v>4.9999999119999999E-15</c:v>
                      </c:pt>
                      <c:pt idx="176">
                        <c:v>4.9999999119999999E-15</c:v>
                      </c:pt>
                      <c:pt idx="177">
                        <c:v>4.9999999119999999E-15</c:v>
                      </c:pt>
                      <c:pt idx="178">
                        <c:v>4.9999999119999999E-15</c:v>
                      </c:pt>
                      <c:pt idx="179">
                        <c:v>4.9999999119999999E-15</c:v>
                      </c:pt>
                      <c:pt idx="180">
                        <c:v>4.9999999119999999E-15</c:v>
                      </c:pt>
                      <c:pt idx="181">
                        <c:v>4.9999999119999999E-15</c:v>
                      </c:pt>
                      <c:pt idx="182">
                        <c:v>4.946404614E-13</c:v>
                      </c:pt>
                      <c:pt idx="183">
                        <c:v>4.9999999119999999E-15</c:v>
                      </c:pt>
                      <c:pt idx="184">
                        <c:v>4.9999999119999999E-15</c:v>
                      </c:pt>
                      <c:pt idx="185">
                        <c:v>4.9999999119999999E-15</c:v>
                      </c:pt>
                      <c:pt idx="186">
                        <c:v>1.3989054060000001E-13</c:v>
                      </c:pt>
                      <c:pt idx="187">
                        <c:v>4.9999999119999999E-15</c:v>
                      </c:pt>
                      <c:pt idx="188">
                        <c:v>4.9999999119999999E-15</c:v>
                      </c:pt>
                      <c:pt idx="189">
                        <c:v>4.9999999119999999E-15</c:v>
                      </c:pt>
                      <c:pt idx="190">
                        <c:v>4.9999999119999999E-15</c:v>
                      </c:pt>
                      <c:pt idx="191">
                        <c:v>4.9999999119999999E-15</c:v>
                      </c:pt>
                      <c:pt idx="192">
                        <c:v>4.9999999119999999E-15</c:v>
                      </c:pt>
                      <c:pt idx="193">
                        <c:v>4.9999999119999999E-15</c:v>
                      </c:pt>
                      <c:pt idx="194">
                        <c:v>4.9999999119999999E-15</c:v>
                      </c:pt>
                      <c:pt idx="195">
                        <c:v>7.1370155879999994E-14</c:v>
                      </c:pt>
                      <c:pt idx="196">
                        <c:v>4.9999999119999999E-15</c:v>
                      </c:pt>
                      <c:pt idx="197">
                        <c:v>4.9999999119999999E-15</c:v>
                      </c:pt>
                      <c:pt idx="198">
                        <c:v>2.3936007260000002E-13</c:v>
                      </c:pt>
                      <c:pt idx="199">
                        <c:v>4.9999999119999999E-15</c:v>
                      </c:pt>
                      <c:pt idx="200">
                        <c:v>4.9999999119999999E-15</c:v>
                      </c:pt>
                      <c:pt idx="201">
                        <c:v>4.9999999119999999E-15</c:v>
                      </c:pt>
                      <c:pt idx="202">
                        <c:v>4.9999999119999999E-15</c:v>
                      </c:pt>
                      <c:pt idx="203">
                        <c:v>5.871269183E-14</c:v>
                      </c:pt>
                      <c:pt idx="204">
                        <c:v>4.9999999119999999E-15</c:v>
                      </c:pt>
                      <c:pt idx="205">
                        <c:v>4.9999999119999999E-15</c:v>
                      </c:pt>
                      <c:pt idx="206">
                        <c:v>4.9999999119999999E-15</c:v>
                      </c:pt>
                      <c:pt idx="207">
                        <c:v>4.9999999119999999E-15</c:v>
                      </c:pt>
                      <c:pt idx="208">
                        <c:v>4.9999999119999999E-15</c:v>
                      </c:pt>
                      <c:pt idx="209">
                        <c:v>4.9999999119999999E-15</c:v>
                      </c:pt>
                      <c:pt idx="210">
                        <c:v>4.9999999119999999E-15</c:v>
                      </c:pt>
                      <c:pt idx="211">
                        <c:v>4.9999999119999999E-15</c:v>
                      </c:pt>
                      <c:pt idx="212">
                        <c:v>4.9999999119999999E-15</c:v>
                      </c:pt>
                      <c:pt idx="213">
                        <c:v>7.3361401589999998E-14</c:v>
                      </c:pt>
                      <c:pt idx="214">
                        <c:v>4.9999999119999999E-15</c:v>
                      </c:pt>
                      <c:pt idx="215">
                        <c:v>4.9999999119999999E-15</c:v>
                      </c:pt>
                      <c:pt idx="216">
                        <c:v>4.9999999119999999E-15</c:v>
                      </c:pt>
                      <c:pt idx="217">
                        <c:v>4.9999999119999999E-15</c:v>
                      </c:pt>
                      <c:pt idx="218">
                        <c:v>4.9999999119999999E-15</c:v>
                      </c:pt>
                      <c:pt idx="219">
                        <c:v>4.9999999119999999E-15</c:v>
                      </c:pt>
                      <c:pt idx="220">
                        <c:v>4.9999999119999999E-15</c:v>
                      </c:pt>
                      <c:pt idx="221">
                        <c:v>4.9999999119999999E-15</c:v>
                      </c:pt>
                      <c:pt idx="222">
                        <c:v>4.9999999119999999E-15</c:v>
                      </c:pt>
                      <c:pt idx="223">
                        <c:v>4.386324203E-14</c:v>
                      </c:pt>
                      <c:pt idx="224">
                        <c:v>4.9999999119999999E-15</c:v>
                      </c:pt>
                      <c:pt idx="225">
                        <c:v>4.9999999119999999E-15</c:v>
                      </c:pt>
                      <c:pt idx="226">
                        <c:v>4.9999999119999999E-15</c:v>
                      </c:pt>
                      <c:pt idx="227">
                        <c:v>4.9999999119999999E-15</c:v>
                      </c:pt>
                      <c:pt idx="228">
                        <c:v>4.9999999119999999E-15</c:v>
                      </c:pt>
                      <c:pt idx="229">
                        <c:v>4.9999999119999999E-15</c:v>
                      </c:pt>
                      <c:pt idx="230">
                        <c:v>1.5029443620000001E-13</c:v>
                      </c:pt>
                      <c:pt idx="231">
                        <c:v>4.9999999119999999E-15</c:v>
                      </c:pt>
                      <c:pt idx="232">
                        <c:v>4.9999999119999999E-15</c:v>
                      </c:pt>
                      <c:pt idx="233">
                        <c:v>3.7749675349999999E-13</c:v>
                      </c:pt>
                      <c:pt idx="234">
                        <c:v>9.1746304560000009E-13</c:v>
                      </c:pt>
                      <c:pt idx="235">
                        <c:v>4.9999999119999999E-15</c:v>
                      </c:pt>
                      <c:pt idx="236">
                        <c:v>5.5034893739999997E-13</c:v>
                      </c:pt>
                      <c:pt idx="237">
                        <c:v>2.4979851090000001E-12</c:v>
                      </c:pt>
                      <c:pt idx="238">
                        <c:v>3.351795404E-12</c:v>
                      </c:pt>
                      <c:pt idx="239">
                        <c:v>3.2684566860000001E-12</c:v>
                      </c:pt>
                      <c:pt idx="240">
                        <c:v>1.349886782E-12</c:v>
                      </c:pt>
                      <c:pt idx="241">
                        <c:v>2.4026522959999999E-12</c:v>
                      </c:pt>
                      <c:pt idx="242">
                        <c:v>3.0578018419999999E-12</c:v>
                      </c:pt>
                      <c:pt idx="243">
                        <c:v>2.0722447200000001E-12</c:v>
                      </c:pt>
                      <c:pt idx="244">
                        <c:v>1.8420941859999999E-12</c:v>
                      </c:pt>
                      <c:pt idx="245">
                        <c:v>1.6691032239999999E-12</c:v>
                      </c:pt>
                      <c:pt idx="246">
                        <c:v>3.6147414269999998E-13</c:v>
                      </c:pt>
                      <c:pt idx="247">
                        <c:v>2.2322947529999999E-13</c:v>
                      </c:pt>
                      <c:pt idx="248">
                        <c:v>4.9999999119999999E-15</c:v>
                      </c:pt>
                      <c:pt idx="249">
                        <c:v>4.9999999119999999E-15</c:v>
                      </c:pt>
                      <c:pt idx="250">
                        <c:v>4.9999999119999999E-15</c:v>
                      </c:pt>
                      <c:pt idx="251">
                        <c:v>4.9999999119999999E-15</c:v>
                      </c:pt>
                      <c:pt idx="252">
                        <c:v>4.3251058119999998E-13</c:v>
                      </c:pt>
                      <c:pt idx="253">
                        <c:v>4.9999999119999999E-15</c:v>
                      </c:pt>
                      <c:pt idx="254">
                        <c:v>1.7829525830000001E-13</c:v>
                      </c:pt>
                      <c:pt idx="255">
                        <c:v>3.6133525639999999E-13</c:v>
                      </c:pt>
                      <c:pt idx="256">
                        <c:v>3.1615405819999998E-13</c:v>
                      </c:pt>
                      <c:pt idx="257">
                        <c:v>1.471969898E-12</c:v>
                      </c:pt>
                      <c:pt idx="258">
                        <c:v>2.837483937E-12</c:v>
                      </c:pt>
                      <c:pt idx="259">
                        <c:v>1.146070001E-12</c:v>
                      </c:pt>
                      <c:pt idx="260">
                        <c:v>1.387211201E-12</c:v>
                      </c:pt>
                      <c:pt idx="261">
                        <c:v>2.7882893480000001E-12</c:v>
                      </c:pt>
                      <c:pt idx="262">
                        <c:v>1.1879014479999999E-12</c:v>
                      </c:pt>
                      <c:pt idx="263">
                        <c:v>1.7448937259999999E-12</c:v>
                      </c:pt>
                      <c:pt idx="264">
                        <c:v>1.0623453069999999E-12</c:v>
                      </c:pt>
                      <c:pt idx="265">
                        <c:v>1.960920575E-12</c:v>
                      </c:pt>
                      <c:pt idx="266">
                        <c:v>4.6217858099999995E-13</c:v>
                      </c:pt>
                      <c:pt idx="267">
                        <c:v>5.0726707989999999E-13</c:v>
                      </c:pt>
                      <c:pt idx="268">
                        <c:v>6.7298792409999998E-13</c:v>
                      </c:pt>
                      <c:pt idx="269">
                        <c:v>4.9999999119999999E-15</c:v>
                      </c:pt>
                      <c:pt idx="270">
                        <c:v>4.9999999119999999E-15</c:v>
                      </c:pt>
                      <c:pt idx="271">
                        <c:v>4.9999999119999999E-15</c:v>
                      </c:pt>
                      <c:pt idx="272">
                        <c:v>4.9999999119999999E-15</c:v>
                      </c:pt>
                      <c:pt idx="273">
                        <c:v>2.074847455E-13</c:v>
                      </c:pt>
                      <c:pt idx="274">
                        <c:v>1.0399631460000001E-12</c:v>
                      </c:pt>
                      <c:pt idx="275">
                        <c:v>1.419611173E-12</c:v>
                      </c:pt>
                      <c:pt idx="276">
                        <c:v>3.3955104349999999E-12</c:v>
                      </c:pt>
                      <c:pt idx="277">
                        <c:v>2.6390235479999999E-12</c:v>
                      </c:pt>
                      <c:pt idx="278">
                        <c:v>3.7321075050000004E-12</c:v>
                      </c:pt>
                      <c:pt idx="279">
                        <c:v>4.3914399030000004E-12</c:v>
                      </c:pt>
                      <c:pt idx="280">
                        <c:v>3.1989946719999998E-12</c:v>
                      </c:pt>
                      <c:pt idx="281">
                        <c:v>3.8599332060000001E-12</c:v>
                      </c:pt>
                      <c:pt idx="282">
                        <c:v>6.8582192880000002E-12</c:v>
                      </c:pt>
                      <c:pt idx="283">
                        <c:v>7.0578842250000002E-12</c:v>
                      </c:pt>
                      <c:pt idx="284">
                        <c:v>4.0557691749999997E-12</c:v>
                      </c:pt>
                      <c:pt idx="285">
                        <c:v>4.3566014510000002E-12</c:v>
                      </c:pt>
                      <c:pt idx="286">
                        <c:v>5.0201483599999997E-12</c:v>
                      </c:pt>
                      <c:pt idx="287">
                        <c:v>1.232156412E-12</c:v>
                      </c:pt>
                      <c:pt idx="288">
                        <c:v>4.9999999119999999E-15</c:v>
                      </c:pt>
                      <c:pt idx="289">
                        <c:v>2.085806571E-13</c:v>
                      </c:pt>
                      <c:pt idx="290">
                        <c:v>4.9999999119999999E-15</c:v>
                      </c:pt>
                      <c:pt idx="291">
                        <c:v>4.2422147609999999E-13</c:v>
                      </c:pt>
                      <c:pt idx="292">
                        <c:v>8.6667272749999999E-14</c:v>
                      </c:pt>
                      <c:pt idx="293">
                        <c:v>1.707152648E-12</c:v>
                      </c:pt>
                      <c:pt idx="294">
                        <c:v>4.1140398380000004E-12</c:v>
                      </c:pt>
                      <c:pt idx="295">
                        <c:v>1.0261128749999999E-11</c:v>
                      </c:pt>
                      <c:pt idx="296">
                        <c:v>7.5670563569999996E-12</c:v>
                      </c:pt>
                      <c:pt idx="297">
                        <c:v>1.0374229250000001E-11</c:v>
                      </c:pt>
                      <c:pt idx="298">
                        <c:v>1.1170448250000001E-11</c:v>
                      </c:pt>
                      <c:pt idx="299">
                        <c:v>1.4741780709999999E-11</c:v>
                      </c:pt>
                      <c:pt idx="300">
                        <c:v>1.189197178E-11</c:v>
                      </c:pt>
                      <c:pt idx="301">
                        <c:v>1.180593297E-11</c:v>
                      </c:pt>
                      <c:pt idx="302">
                        <c:v>1.667959867E-11</c:v>
                      </c:pt>
                      <c:pt idx="303">
                        <c:v>1.439419244E-11</c:v>
                      </c:pt>
                      <c:pt idx="304">
                        <c:v>8.9892190909999997E-12</c:v>
                      </c:pt>
                      <c:pt idx="305">
                        <c:v>8.2894593969999994E-12</c:v>
                      </c:pt>
                      <c:pt idx="306">
                        <c:v>1.0138506350000001E-11</c:v>
                      </c:pt>
                      <c:pt idx="307">
                        <c:v>5.3351659029999997E-12</c:v>
                      </c:pt>
                      <c:pt idx="308">
                        <c:v>2.6992392699999999E-12</c:v>
                      </c:pt>
                      <c:pt idx="309">
                        <c:v>4.9999999119999999E-15</c:v>
                      </c:pt>
                      <c:pt idx="310">
                        <c:v>4.9999999119999999E-15</c:v>
                      </c:pt>
                      <c:pt idx="311">
                        <c:v>4.9999999119999999E-15</c:v>
                      </c:pt>
                      <c:pt idx="312">
                        <c:v>6.288254422E-13</c:v>
                      </c:pt>
                      <c:pt idx="313">
                        <c:v>2.0687407950000001E-12</c:v>
                      </c:pt>
                      <c:pt idx="314">
                        <c:v>1.80475448E-12</c:v>
                      </c:pt>
                      <c:pt idx="315">
                        <c:v>3.8693332390000002E-12</c:v>
                      </c:pt>
                      <c:pt idx="316">
                        <c:v>8.4504105099999997E-12</c:v>
                      </c:pt>
                      <c:pt idx="317">
                        <c:v>1.383693854E-11</c:v>
                      </c:pt>
                      <c:pt idx="318">
                        <c:v>1.0635776980000001E-11</c:v>
                      </c:pt>
                      <c:pt idx="319">
                        <c:v>1.3765360380000001E-11</c:v>
                      </c:pt>
                      <c:pt idx="320">
                        <c:v>1.1326722549999999E-11</c:v>
                      </c:pt>
                      <c:pt idx="321">
                        <c:v>2.2660427349999999E-11</c:v>
                      </c:pt>
                      <c:pt idx="322">
                        <c:v>1.443826309E-11</c:v>
                      </c:pt>
                      <c:pt idx="323">
                        <c:v>1.141673041E-11</c:v>
                      </c:pt>
                      <c:pt idx="324">
                        <c:v>1.273378972E-11</c:v>
                      </c:pt>
                      <c:pt idx="325">
                        <c:v>1.177634032E-11</c:v>
                      </c:pt>
                      <c:pt idx="326">
                        <c:v>1.5667678959999998E-11</c:v>
                      </c:pt>
                      <c:pt idx="327">
                        <c:v>6.8320245290000003E-12</c:v>
                      </c:pt>
                      <c:pt idx="328">
                        <c:v>3.9283762869999998E-12</c:v>
                      </c:pt>
                      <c:pt idx="329">
                        <c:v>4.9999999119999999E-15</c:v>
                      </c:pt>
                      <c:pt idx="330">
                        <c:v>4.9999999119999999E-15</c:v>
                      </c:pt>
                      <c:pt idx="331">
                        <c:v>4.9999999119999999E-15</c:v>
                      </c:pt>
                      <c:pt idx="332">
                        <c:v>1.2770135430000001E-12</c:v>
                      </c:pt>
                      <c:pt idx="333">
                        <c:v>5.4051001959999997E-14</c:v>
                      </c:pt>
                      <c:pt idx="334">
                        <c:v>7.4757463669999999E-13</c:v>
                      </c:pt>
                      <c:pt idx="335">
                        <c:v>8.5548755580000004E-13</c:v>
                      </c:pt>
                      <c:pt idx="336">
                        <c:v>3.9438738730000001E-12</c:v>
                      </c:pt>
                      <c:pt idx="337">
                        <c:v>2.673460845E-12</c:v>
                      </c:pt>
                      <c:pt idx="338">
                        <c:v>3.7460152169999997E-12</c:v>
                      </c:pt>
                      <c:pt idx="339">
                        <c:v>2.2910963490000001E-12</c:v>
                      </c:pt>
                      <c:pt idx="340">
                        <c:v>3.8955284310000002E-12</c:v>
                      </c:pt>
                      <c:pt idx="341">
                        <c:v>4.9385686509999996E-12</c:v>
                      </c:pt>
                      <c:pt idx="342">
                        <c:v>4.6613698140000002E-12</c:v>
                      </c:pt>
                      <c:pt idx="343">
                        <c:v>3.5566770880000001E-12</c:v>
                      </c:pt>
                      <c:pt idx="344">
                        <c:v>1.9575862199999999E-12</c:v>
                      </c:pt>
                      <c:pt idx="345">
                        <c:v>2.3763647299999999E-12</c:v>
                      </c:pt>
                      <c:pt idx="346">
                        <c:v>1.2372195280000001E-12</c:v>
                      </c:pt>
                      <c:pt idx="347">
                        <c:v>1.7398307190000001E-12</c:v>
                      </c:pt>
                      <c:pt idx="348">
                        <c:v>4.9999999119999999E-15</c:v>
                      </c:pt>
                      <c:pt idx="349">
                        <c:v>4.9999999119999999E-15</c:v>
                      </c:pt>
                      <c:pt idx="350">
                        <c:v>4.9999999119999999E-15</c:v>
                      </c:pt>
                      <c:pt idx="351">
                        <c:v>3.27885451E-13</c:v>
                      </c:pt>
                      <c:pt idx="352">
                        <c:v>4.9999999119999999E-15</c:v>
                      </c:pt>
                      <c:pt idx="353">
                        <c:v>4.217671134E-13</c:v>
                      </c:pt>
                      <c:pt idx="354">
                        <c:v>3.3596372210000002E-12</c:v>
                      </c:pt>
                      <c:pt idx="355">
                        <c:v>5.346480637E-12</c:v>
                      </c:pt>
                      <c:pt idx="356">
                        <c:v>9.7614503289999998E-12</c:v>
                      </c:pt>
                      <c:pt idx="357">
                        <c:v>8.1850810850000008E-12</c:v>
                      </c:pt>
                      <c:pt idx="358">
                        <c:v>1.3069708509999999E-11</c:v>
                      </c:pt>
                      <c:pt idx="359">
                        <c:v>1.410038405E-11</c:v>
                      </c:pt>
                      <c:pt idx="360">
                        <c:v>9.4905645839999994E-12</c:v>
                      </c:pt>
                      <c:pt idx="361">
                        <c:v>1.316352929E-11</c:v>
                      </c:pt>
                      <c:pt idx="362">
                        <c:v>1.1451662530000001E-11</c:v>
                      </c:pt>
                      <c:pt idx="363">
                        <c:v>1.341803751E-11</c:v>
                      </c:pt>
                      <c:pt idx="364">
                        <c:v>1.103674097E-11</c:v>
                      </c:pt>
                      <c:pt idx="365">
                        <c:v>9.634149381E-12</c:v>
                      </c:pt>
                      <c:pt idx="366">
                        <c:v>7.9072651200000007E-12</c:v>
                      </c:pt>
                      <c:pt idx="367">
                        <c:v>5.0786198160000002E-12</c:v>
                      </c:pt>
                      <c:pt idx="368">
                        <c:v>6.3856569769999999E-13</c:v>
                      </c:pt>
                      <c:pt idx="369">
                        <c:v>4.9999999119999999E-15</c:v>
                      </c:pt>
                      <c:pt idx="370">
                        <c:v>4.9999999119999999E-15</c:v>
                      </c:pt>
                      <c:pt idx="371">
                        <c:v>4.9999999119999999E-15</c:v>
                      </c:pt>
                      <c:pt idx="372">
                        <c:v>4.9999999119999999E-15</c:v>
                      </c:pt>
                      <c:pt idx="373">
                        <c:v>1.5887681800000001E-13</c:v>
                      </c:pt>
                      <c:pt idx="374">
                        <c:v>4.9999999119999999E-15</c:v>
                      </c:pt>
                      <c:pt idx="375">
                        <c:v>4.9999999119999999E-15</c:v>
                      </c:pt>
                      <c:pt idx="376">
                        <c:v>8.8118206309999997E-14</c:v>
                      </c:pt>
                      <c:pt idx="377">
                        <c:v>4.9999999119999999E-15</c:v>
                      </c:pt>
                      <c:pt idx="378">
                        <c:v>4.9999999119999999E-15</c:v>
                      </c:pt>
                      <c:pt idx="379">
                        <c:v>4.9999999119999999E-15</c:v>
                      </c:pt>
                      <c:pt idx="380">
                        <c:v>8.6605527439999994E-14</c:v>
                      </c:pt>
                      <c:pt idx="381">
                        <c:v>4.9999999119999999E-15</c:v>
                      </c:pt>
                      <c:pt idx="382">
                        <c:v>4.9999999119999999E-15</c:v>
                      </c:pt>
                      <c:pt idx="383">
                        <c:v>4.9999999119999999E-15</c:v>
                      </c:pt>
                      <c:pt idx="384">
                        <c:v>9.4431569769999995E-14</c:v>
                      </c:pt>
                      <c:pt idx="385">
                        <c:v>3.1843863480000001E-13</c:v>
                      </c:pt>
                      <c:pt idx="386">
                        <c:v>4.9999999119999999E-15</c:v>
                      </c:pt>
                      <c:pt idx="387">
                        <c:v>4.9999999119999999E-15</c:v>
                      </c:pt>
                      <c:pt idx="388">
                        <c:v>4.9999999119999999E-15</c:v>
                      </c:pt>
                      <c:pt idx="389">
                        <c:v>4.9999999119999999E-15</c:v>
                      </c:pt>
                      <c:pt idx="390">
                        <c:v>4.9999999119999999E-15</c:v>
                      </c:pt>
                      <c:pt idx="391">
                        <c:v>4.9999999119999999E-15</c:v>
                      </c:pt>
                      <c:pt idx="392">
                        <c:v>4.9999999119999999E-15</c:v>
                      </c:pt>
                      <c:pt idx="393">
                        <c:v>4.9999999119999999E-15</c:v>
                      </c:pt>
                      <c:pt idx="394">
                        <c:v>4.9999999119999999E-15</c:v>
                      </c:pt>
                      <c:pt idx="395">
                        <c:v>4.9999999119999999E-15</c:v>
                      </c:pt>
                      <c:pt idx="396">
                        <c:v>1.009610147E-13</c:v>
                      </c:pt>
                      <c:pt idx="397">
                        <c:v>4.9999999119999999E-15</c:v>
                      </c:pt>
                      <c:pt idx="398">
                        <c:v>7.102658305E-13</c:v>
                      </c:pt>
                      <c:pt idx="399">
                        <c:v>1.7315511E-13</c:v>
                      </c:pt>
                      <c:pt idx="400">
                        <c:v>4.8372720759999996E-13</c:v>
                      </c:pt>
                      <c:pt idx="401">
                        <c:v>4.9999999119999999E-15</c:v>
                      </c:pt>
                      <c:pt idx="402">
                        <c:v>4.9999999119999999E-15</c:v>
                      </c:pt>
                      <c:pt idx="403">
                        <c:v>4.9999999119999999E-15</c:v>
                      </c:pt>
                      <c:pt idx="404">
                        <c:v>4.9999999119999999E-15</c:v>
                      </c:pt>
                      <c:pt idx="405">
                        <c:v>4.9999999119999999E-15</c:v>
                      </c:pt>
                      <c:pt idx="406">
                        <c:v>4.9999999119999999E-15</c:v>
                      </c:pt>
                      <c:pt idx="407">
                        <c:v>4.9999999119999999E-15</c:v>
                      </c:pt>
                      <c:pt idx="408">
                        <c:v>4.9999999119999999E-15</c:v>
                      </c:pt>
                      <c:pt idx="409">
                        <c:v>4.9999999119999999E-15</c:v>
                      </c:pt>
                      <c:pt idx="410">
                        <c:v>4.9999999119999999E-15</c:v>
                      </c:pt>
                      <c:pt idx="411">
                        <c:v>4.9999999119999999E-15</c:v>
                      </c:pt>
                      <c:pt idx="412">
                        <c:v>2.8227208979999999E-13</c:v>
                      </c:pt>
                      <c:pt idx="413">
                        <c:v>4.9999999119999999E-15</c:v>
                      </c:pt>
                      <c:pt idx="414">
                        <c:v>4.9999999119999999E-15</c:v>
                      </c:pt>
                      <c:pt idx="415">
                        <c:v>2.033170182E-13</c:v>
                      </c:pt>
                      <c:pt idx="416">
                        <c:v>4.9999999119999999E-15</c:v>
                      </c:pt>
                      <c:pt idx="417">
                        <c:v>4.9999999119999999E-15</c:v>
                      </c:pt>
                      <c:pt idx="418">
                        <c:v>4.9999999119999999E-15</c:v>
                      </c:pt>
                      <c:pt idx="419">
                        <c:v>4.9999999119999999E-15</c:v>
                      </c:pt>
                      <c:pt idx="420">
                        <c:v>4.9999999119999999E-15</c:v>
                      </c:pt>
                      <c:pt idx="421">
                        <c:v>4.9999999119999999E-15</c:v>
                      </c:pt>
                      <c:pt idx="422">
                        <c:v>4.9999999119999999E-15</c:v>
                      </c:pt>
                      <c:pt idx="423">
                        <c:v>4.9999999119999999E-15</c:v>
                      </c:pt>
                      <c:pt idx="424">
                        <c:v>4.9999999119999999E-15</c:v>
                      </c:pt>
                      <c:pt idx="425">
                        <c:v>5.948448114E-14</c:v>
                      </c:pt>
                      <c:pt idx="426">
                        <c:v>4.9999999119999999E-15</c:v>
                      </c:pt>
                      <c:pt idx="427">
                        <c:v>6.909091355E-13</c:v>
                      </c:pt>
                      <c:pt idx="428">
                        <c:v>4.9999999119999999E-15</c:v>
                      </c:pt>
                      <c:pt idx="429">
                        <c:v>1.3055176510000001E-13</c:v>
                      </c:pt>
                      <c:pt idx="430">
                        <c:v>4.9999999119999999E-15</c:v>
                      </c:pt>
                      <c:pt idx="431">
                        <c:v>4.9999999119999999E-15</c:v>
                      </c:pt>
                      <c:pt idx="432">
                        <c:v>4.9999999119999999E-15</c:v>
                      </c:pt>
                      <c:pt idx="433">
                        <c:v>4.9999999119999999E-15</c:v>
                      </c:pt>
                      <c:pt idx="434">
                        <c:v>5.0330941670000001E-14</c:v>
                      </c:pt>
                      <c:pt idx="435">
                        <c:v>6.306006065E-13</c:v>
                      </c:pt>
                      <c:pt idx="436">
                        <c:v>4.9999999119999999E-15</c:v>
                      </c:pt>
                      <c:pt idx="437">
                        <c:v>4.9999999119999999E-15</c:v>
                      </c:pt>
                      <c:pt idx="438">
                        <c:v>4.9999999119999999E-15</c:v>
                      </c:pt>
                      <c:pt idx="439">
                        <c:v>3.9121928349999999E-13</c:v>
                      </c:pt>
                      <c:pt idx="440">
                        <c:v>2.0520022310000001E-13</c:v>
                      </c:pt>
                      <c:pt idx="441">
                        <c:v>4.9999999119999999E-15</c:v>
                      </c:pt>
                      <c:pt idx="442">
                        <c:v>4.9999999119999999E-15</c:v>
                      </c:pt>
                      <c:pt idx="443">
                        <c:v>4.9999999119999999E-15</c:v>
                      </c:pt>
                      <c:pt idx="444">
                        <c:v>4.9999999119999999E-15</c:v>
                      </c:pt>
                      <c:pt idx="445">
                        <c:v>4.9999999119999999E-15</c:v>
                      </c:pt>
                      <c:pt idx="446">
                        <c:v>4.9999999119999999E-15</c:v>
                      </c:pt>
                      <c:pt idx="447">
                        <c:v>3.4934148669999998E-13</c:v>
                      </c:pt>
                      <c:pt idx="448">
                        <c:v>4.9999999119999999E-15</c:v>
                      </c:pt>
                      <c:pt idx="449">
                        <c:v>4.9999999119999999E-15</c:v>
                      </c:pt>
                      <c:pt idx="450">
                        <c:v>4.9999999119999999E-15</c:v>
                      </c:pt>
                      <c:pt idx="451">
                        <c:v>4.9999999119999999E-15</c:v>
                      </c:pt>
                      <c:pt idx="452">
                        <c:v>4.9999999119999999E-15</c:v>
                      </c:pt>
                      <c:pt idx="453">
                        <c:v>4.9999999119999999E-15</c:v>
                      </c:pt>
                      <c:pt idx="454">
                        <c:v>4.9999999119999999E-15</c:v>
                      </c:pt>
                      <c:pt idx="455">
                        <c:v>4.9999999119999999E-15</c:v>
                      </c:pt>
                      <c:pt idx="456">
                        <c:v>4.9999999119999999E-15</c:v>
                      </c:pt>
                      <c:pt idx="457">
                        <c:v>4.9999999119999999E-15</c:v>
                      </c:pt>
                      <c:pt idx="458">
                        <c:v>2.0612640280000001E-13</c:v>
                      </c:pt>
                      <c:pt idx="459">
                        <c:v>4.9999999119999999E-15</c:v>
                      </c:pt>
                      <c:pt idx="460">
                        <c:v>4.9999999119999999E-15</c:v>
                      </c:pt>
                      <c:pt idx="461">
                        <c:v>4.9999999119999999E-15</c:v>
                      </c:pt>
                      <c:pt idx="462">
                        <c:v>4.9999999119999999E-15</c:v>
                      </c:pt>
                      <c:pt idx="463">
                        <c:v>4.9999999119999999E-15</c:v>
                      </c:pt>
                      <c:pt idx="464">
                        <c:v>4.9999999119999999E-15</c:v>
                      </c:pt>
                      <c:pt idx="465">
                        <c:v>4.9999999119999999E-15</c:v>
                      </c:pt>
                      <c:pt idx="466">
                        <c:v>4.9999999119999999E-15</c:v>
                      </c:pt>
                      <c:pt idx="467">
                        <c:v>4.9999999119999999E-15</c:v>
                      </c:pt>
                      <c:pt idx="468">
                        <c:v>4.9999999119999999E-15</c:v>
                      </c:pt>
                      <c:pt idx="469">
                        <c:v>4.9999999119999999E-15</c:v>
                      </c:pt>
                      <c:pt idx="470">
                        <c:v>4.9999999119999999E-15</c:v>
                      </c:pt>
                      <c:pt idx="471">
                        <c:v>3.3208407810000002E-13</c:v>
                      </c:pt>
                      <c:pt idx="472">
                        <c:v>4.9999999119999999E-15</c:v>
                      </c:pt>
                      <c:pt idx="473">
                        <c:v>6.0633518610000001E-13</c:v>
                      </c:pt>
                      <c:pt idx="474">
                        <c:v>4.4394864299999999E-13</c:v>
                      </c:pt>
                      <c:pt idx="475">
                        <c:v>4.9999999119999999E-15</c:v>
                      </c:pt>
                      <c:pt idx="476">
                        <c:v>2.2182478289999999E-13</c:v>
                      </c:pt>
                      <c:pt idx="477">
                        <c:v>4.9999999119999999E-15</c:v>
                      </c:pt>
                      <c:pt idx="478">
                        <c:v>1.254362282E-14</c:v>
                      </c:pt>
                      <c:pt idx="479">
                        <c:v>4.9999999119999999E-15</c:v>
                      </c:pt>
                      <c:pt idx="480">
                        <c:v>4.9999999119999999E-15</c:v>
                      </c:pt>
                      <c:pt idx="481">
                        <c:v>4.9999999119999999E-15</c:v>
                      </c:pt>
                      <c:pt idx="482">
                        <c:v>4.9999999119999999E-15</c:v>
                      </c:pt>
                      <c:pt idx="483">
                        <c:v>4.9999999119999999E-15</c:v>
                      </c:pt>
                      <c:pt idx="484">
                        <c:v>4.9999999119999999E-15</c:v>
                      </c:pt>
                      <c:pt idx="485">
                        <c:v>4.9999999119999999E-15</c:v>
                      </c:pt>
                      <c:pt idx="486">
                        <c:v>4.9999999119999999E-15</c:v>
                      </c:pt>
                      <c:pt idx="487">
                        <c:v>4.9999999119999999E-15</c:v>
                      </c:pt>
                      <c:pt idx="488">
                        <c:v>4.9999999119999999E-15</c:v>
                      </c:pt>
                      <c:pt idx="489">
                        <c:v>4.9999999119999999E-15</c:v>
                      </c:pt>
                      <c:pt idx="490">
                        <c:v>4.9999999119999999E-15</c:v>
                      </c:pt>
                      <c:pt idx="491">
                        <c:v>4.9999999119999999E-15</c:v>
                      </c:pt>
                      <c:pt idx="492">
                        <c:v>4.9999999119999999E-15</c:v>
                      </c:pt>
                      <c:pt idx="493">
                        <c:v>4.543774753E-14</c:v>
                      </c:pt>
                      <c:pt idx="494">
                        <c:v>3.3239275050000002E-13</c:v>
                      </c:pt>
                      <c:pt idx="495">
                        <c:v>4.9999999119999999E-15</c:v>
                      </c:pt>
                      <c:pt idx="496">
                        <c:v>2.2191151910000001E-14</c:v>
                      </c:pt>
                      <c:pt idx="497">
                        <c:v>4.4125673169999998E-14</c:v>
                      </c:pt>
                      <c:pt idx="498">
                        <c:v>4.9999999119999999E-15</c:v>
                      </c:pt>
                      <c:pt idx="499">
                        <c:v>3.9213006759999999E-13</c:v>
                      </c:pt>
                      <c:pt idx="500">
                        <c:v>4.2953141040000001E-13</c:v>
                      </c:pt>
                      <c:pt idx="501">
                        <c:v>4.9999999119999999E-15</c:v>
                      </c:pt>
                      <c:pt idx="502">
                        <c:v>4.9999999119999999E-15</c:v>
                      </c:pt>
                      <c:pt idx="503">
                        <c:v>4.9999999119999999E-15</c:v>
                      </c:pt>
                      <c:pt idx="504">
                        <c:v>4.9999999119999999E-15</c:v>
                      </c:pt>
                      <c:pt idx="505">
                        <c:v>4.9999999119999999E-15</c:v>
                      </c:pt>
                      <c:pt idx="506">
                        <c:v>2.964114414E-13</c:v>
                      </c:pt>
                      <c:pt idx="507">
                        <c:v>4.9999999119999999E-15</c:v>
                      </c:pt>
                      <c:pt idx="508">
                        <c:v>4.9999999119999999E-15</c:v>
                      </c:pt>
                      <c:pt idx="509">
                        <c:v>4.9999999119999999E-15</c:v>
                      </c:pt>
                      <c:pt idx="510">
                        <c:v>6.848363023E-14</c:v>
                      </c:pt>
                      <c:pt idx="511">
                        <c:v>1.08972293E-13</c:v>
                      </c:pt>
                      <c:pt idx="512">
                        <c:v>4.9999999119999999E-15</c:v>
                      </c:pt>
                      <c:pt idx="513">
                        <c:v>4.9999999119999999E-15</c:v>
                      </c:pt>
                      <c:pt idx="514">
                        <c:v>8.9210171370000005E-13</c:v>
                      </c:pt>
                      <c:pt idx="515">
                        <c:v>5.7668269029999997E-13</c:v>
                      </c:pt>
                      <c:pt idx="516">
                        <c:v>1.635498811E-12</c:v>
                      </c:pt>
                      <c:pt idx="517">
                        <c:v>2.203120499E-13</c:v>
                      </c:pt>
                      <c:pt idx="518">
                        <c:v>4.5810349869999998E-13</c:v>
                      </c:pt>
                      <c:pt idx="519">
                        <c:v>1.1370555110000001E-12</c:v>
                      </c:pt>
                      <c:pt idx="520">
                        <c:v>1.357382631E-13</c:v>
                      </c:pt>
                      <c:pt idx="521">
                        <c:v>2.818436023E-12</c:v>
                      </c:pt>
                      <c:pt idx="522">
                        <c:v>1.105859328E-12</c:v>
                      </c:pt>
                      <c:pt idx="523">
                        <c:v>9.7809564269999998E-13</c:v>
                      </c:pt>
                      <c:pt idx="524">
                        <c:v>5.6225000780000001E-13</c:v>
                      </c:pt>
                      <c:pt idx="525">
                        <c:v>2.174014224E-12</c:v>
                      </c:pt>
                      <c:pt idx="526">
                        <c:v>9.5342299589999998E-14</c:v>
                      </c:pt>
                      <c:pt idx="527">
                        <c:v>4.6222487639999997E-13</c:v>
                      </c:pt>
                      <c:pt idx="528">
                        <c:v>4.9999999119999999E-15</c:v>
                      </c:pt>
                      <c:pt idx="529">
                        <c:v>4.9999999119999999E-15</c:v>
                      </c:pt>
                      <c:pt idx="530">
                        <c:v>4.9999999119999999E-15</c:v>
                      </c:pt>
                      <c:pt idx="531">
                        <c:v>3.085287017E-13</c:v>
                      </c:pt>
                      <c:pt idx="532">
                        <c:v>4.9999999119999999E-15</c:v>
                      </c:pt>
                      <c:pt idx="533">
                        <c:v>6.5488142250000003E-13</c:v>
                      </c:pt>
                      <c:pt idx="534">
                        <c:v>1.445682549E-12</c:v>
                      </c:pt>
                      <c:pt idx="535">
                        <c:v>8.8398244889999997E-13</c:v>
                      </c:pt>
                      <c:pt idx="536">
                        <c:v>7.3897669669999996E-13</c:v>
                      </c:pt>
                      <c:pt idx="537">
                        <c:v>5.3472775250000002E-13</c:v>
                      </c:pt>
                      <c:pt idx="538">
                        <c:v>1.6114496889999999E-12</c:v>
                      </c:pt>
                      <c:pt idx="539">
                        <c:v>9.2249515320000008E-13</c:v>
                      </c:pt>
                      <c:pt idx="540">
                        <c:v>2.9715609309999999E-12</c:v>
                      </c:pt>
                      <c:pt idx="541">
                        <c:v>2.959582666E-12</c:v>
                      </c:pt>
                      <c:pt idx="542">
                        <c:v>2.6844146479999998E-13</c:v>
                      </c:pt>
                      <c:pt idx="543">
                        <c:v>8.5323382469999999E-13</c:v>
                      </c:pt>
                      <c:pt idx="544">
                        <c:v>1.7127096180000001E-12</c:v>
                      </c:pt>
                      <c:pt idx="545">
                        <c:v>5.2520379540000004E-13</c:v>
                      </c:pt>
                      <c:pt idx="546">
                        <c:v>5.6479690719999998E-13</c:v>
                      </c:pt>
                      <c:pt idx="547">
                        <c:v>1.462847421E-12</c:v>
                      </c:pt>
                      <c:pt idx="548">
                        <c:v>6.7689322030000005E-13</c:v>
                      </c:pt>
                      <c:pt idx="549">
                        <c:v>4.9999999119999999E-15</c:v>
                      </c:pt>
                      <c:pt idx="550">
                        <c:v>6.2587088289999994E-14</c:v>
                      </c:pt>
                      <c:pt idx="551">
                        <c:v>4.9999999119999999E-15</c:v>
                      </c:pt>
                      <c:pt idx="552">
                        <c:v>3.2186293559999998E-12</c:v>
                      </c:pt>
                      <c:pt idx="553">
                        <c:v>3.3835941860000002E-12</c:v>
                      </c:pt>
                      <c:pt idx="554">
                        <c:v>4.8341912070000001E-12</c:v>
                      </c:pt>
                      <c:pt idx="555">
                        <c:v>1.095494702E-11</c:v>
                      </c:pt>
                      <c:pt idx="556">
                        <c:v>1.104430609E-11</c:v>
                      </c:pt>
                      <c:pt idx="557">
                        <c:v>9.37325044E-12</c:v>
                      </c:pt>
                      <c:pt idx="558">
                        <c:v>1.054930449E-11</c:v>
                      </c:pt>
                      <c:pt idx="559">
                        <c:v>1.2003944709999999E-11</c:v>
                      </c:pt>
                      <c:pt idx="560">
                        <c:v>1.449350709E-11</c:v>
                      </c:pt>
                      <c:pt idx="561">
                        <c:v>1.3369721999999999E-11</c:v>
                      </c:pt>
                      <c:pt idx="562">
                        <c:v>1.624555351E-11</c:v>
                      </c:pt>
                      <c:pt idx="563">
                        <c:v>9.8945088230000002E-12</c:v>
                      </c:pt>
                      <c:pt idx="564">
                        <c:v>1.133224764E-11</c:v>
                      </c:pt>
                      <c:pt idx="565">
                        <c:v>9.4292837430000004E-12</c:v>
                      </c:pt>
                      <c:pt idx="566">
                        <c:v>7.3428312039999999E-12</c:v>
                      </c:pt>
                      <c:pt idx="567">
                        <c:v>6.3604395189999998E-12</c:v>
                      </c:pt>
                      <c:pt idx="568">
                        <c:v>4.9999999119999999E-15</c:v>
                      </c:pt>
                      <c:pt idx="569">
                        <c:v>4.9999999119999999E-15</c:v>
                      </c:pt>
                      <c:pt idx="570">
                        <c:v>4.9999999119999999E-15</c:v>
                      </c:pt>
                      <c:pt idx="571">
                        <c:v>2.0265326959999999E-13</c:v>
                      </c:pt>
                      <c:pt idx="572">
                        <c:v>1.918326609E-13</c:v>
                      </c:pt>
                      <c:pt idx="573">
                        <c:v>4.9999999119999999E-15</c:v>
                      </c:pt>
                      <c:pt idx="574">
                        <c:v>5.9080670039999998E-13</c:v>
                      </c:pt>
                      <c:pt idx="575">
                        <c:v>4.9999999119999999E-15</c:v>
                      </c:pt>
                      <c:pt idx="576">
                        <c:v>3.7323632679999998E-13</c:v>
                      </c:pt>
                      <c:pt idx="577">
                        <c:v>7.9598187849999997E-13</c:v>
                      </c:pt>
                      <c:pt idx="578">
                        <c:v>7.2653525990000003E-13</c:v>
                      </c:pt>
                      <c:pt idx="579">
                        <c:v>1.3209597260000001E-12</c:v>
                      </c:pt>
                      <c:pt idx="580">
                        <c:v>1.82857245E-12</c:v>
                      </c:pt>
                      <c:pt idx="581">
                        <c:v>1.3120841220000001E-12</c:v>
                      </c:pt>
                      <c:pt idx="582">
                        <c:v>1.1797668960000001E-12</c:v>
                      </c:pt>
                      <c:pt idx="583">
                        <c:v>6.9662038720000005E-13</c:v>
                      </c:pt>
                      <c:pt idx="584">
                        <c:v>5.5455694290000002E-14</c:v>
                      </c:pt>
                      <c:pt idx="585">
                        <c:v>6.7127445100000004E-13</c:v>
                      </c:pt>
                      <c:pt idx="586">
                        <c:v>1.3949289860000001E-12</c:v>
                      </c:pt>
                      <c:pt idx="587">
                        <c:v>4.9122907350000004E-13</c:v>
                      </c:pt>
                      <c:pt idx="588">
                        <c:v>6.6307202779999999E-14</c:v>
                      </c:pt>
                      <c:pt idx="589">
                        <c:v>4.9999999119999999E-15</c:v>
                      </c:pt>
                      <c:pt idx="590">
                        <c:v>4.9999999119999999E-15</c:v>
                      </c:pt>
                      <c:pt idx="591">
                        <c:v>4.9999999119999999E-15</c:v>
                      </c:pt>
                      <c:pt idx="592">
                        <c:v>6.4763569940000004E-14</c:v>
                      </c:pt>
                      <c:pt idx="593">
                        <c:v>4.9999999119999999E-15</c:v>
                      </c:pt>
                      <c:pt idx="594">
                        <c:v>4.9999999119999999E-15</c:v>
                      </c:pt>
                      <c:pt idx="595">
                        <c:v>4.389782266E-13</c:v>
                      </c:pt>
                      <c:pt idx="596">
                        <c:v>3.0341934479999998E-13</c:v>
                      </c:pt>
                      <c:pt idx="597">
                        <c:v>4.9999999119999999E-15</c:v>
                      </c:pt>
                      <c:pt idx="598">
                        <c:v>4.9999999119999999E-15</c:v>
                      </c:pt>
                      <c:pt idx="599">
                        <c:v>9.0701285459999997E-13</c:v>
                      </c:pt>
                      <c:pt idx="600">
                        <c:v>7.1698040299999997E-13</c:v>
                      </c:pt>
                      <c:pt idx="601">
                        <c:v>4.9999999119999999E-15</c:v>
                      </c:pt>
                      <c:pt idx="602">
                        <c:v>8.1906866270000002E-15</c:v>
                      </c:pt>
                      <c:pt idx="603">
                        <c:v>1.875414429E-13</c:v>
                      </c:pt>
                      <c:pt idx="604">
                        <c:v>1.9496611359999999E-13</c:v>
                      </c:pt>
                      <c:pt idx="605">
                        <c:v>9.1992656980000005E-14</c:v>
                      </c:pt>
                      <c:pt idx="606">
                        <c:v>7.5748446140000001E-13</c:v>
                      </c:pt>
                      <c:pt idx="607">
                        <c:v>4.9999999119999999E-15</c:v>
                      </c:pt>
                      <c:pt idx="608">
                        <c:v>4.9999999119999999E-15</c:v>
                      </c:pt>
                      <c:pt idx="609">
                        <c:v>4.9999999119999999E-15</c:v>
                      </c:pt>
                      <c:pt idx="610">
                        <c:v>4.9999999119999999E-15</c:v>
                      </c:pt>
                      <c:pt idx="611">
                        <c:v>4.9999999119999999E-15</c:v>
                      </c:pt>
                      <c:pt idx="612">
                        <c:v>4.9999999119999999E-15</c:v>
                      </c:pt>
                      <c:pt idx="613">
                        <c:v>4.9999999119999999E-15</c:v>
                      </c:pt>
                      <c:pt idx="614">
                        <c:v>4.9999999119999999E-15</c:v>
                      </c:pt>
                      <c:pt idx="615">
                        <c:v>4.9999999119999999E-15</c:v>
                      </c:pt>
                      <c:pt idx="616">
                        <c:v>2.5476517599999999E-13</c:v>
                      </c:pt>
                      <c:pt idx="617">
                        <c:v>2.0669750629999999E-13</c:v>
                      </c:pt>
                      <c:pt idx="618">
                        <c:v>3.145950297E-13</c:v>
                      </c:pt>
                      <c:pt idx="619">
                        <c:v>2.6427373739999998E-13</c:v>
                      </c:pt>
                      <c:pt idx="620">
                        <c:v>2.7646819300000002E-13</c:v>
                      </c:pt>
                      <c:pt idx="621">
                        <c:v>9.0263842410000006E-14</c:v>
                      </c:pt>
                      <c:pt idx="622">
                        <c:v>3.3644636560000001E-14</c:v>
                      </c:pt>
                      <c:pt idx="623">
                        <c:v>9.4184588510000005E-14</c:v>
                      </c:pt>
                      <c:pt idx="624">
                        <c:v>4.9999999119999999E-15</c:v>
                      </c:pt>
                      <c:pt idx="625">
                        <c:v>4.9999999119999999E-15</c:v>
                      </c:pt>
                      <c:pt idx="626">
                        <c:v>4.9999999119999999E-15</c:v>
                      </c:pt>
                      <c:pt idx="627">
                        <c:v>4.9999999119999999E-15</c:v>
                      </c:pt>
                      <c:pt idx="628">
                        <c:v>4.9999999119999999E-15</c:v>
                      </c:pt>
                      <c:pt idx="629">
                        <c:v>4.9999999119999999E-15</c:v>
                      </c:pt>
                      <c:pt idx="630">
                        <c:v>1.496306876E-13</c:v>
                      </c:pt>
                      <c:pt idx="631">
                        <c:v>5.9384756229999995E-13</c:v>
                      </c:pt>
                      <c:pt idx="632">
                        <c:v>4.9999999119999999E-15</c:v>
                      </c:pt>
                      <c:pt idx="633">
                        <c:v>4.9999999119999999E-15</c:v>
                      </c:pt>
                      <c:pt idx="634">
                        <c:v>4.9999999119999999E-15</c:v>
                      </c:pt>
                      <c:pt idx="635">
                        <c:v>4.9999999119999999E-15</c:v>
                      </c:pt>
                      <c:pt idx="636">
                        <c:v>2.393541637E-14</c:v>
                      </c:pt>
                      <c:pt idx="637">
                        <c:v>2.886316945E-13</c:v>
                      </c:pt>
                      <c:pt idx="638">
                        <c:v>4.9999999119999999E-15</c:v>
                      </c:pt>
                      <c:pt idx="639">
                        <c:v>4.9999999119999999E-15</c:v>
                      </c:pt>
                      <c:pt idx="640">
                        <c:v>1.7770870500000001E-13</c:v>
                      </c:pt>
                      <c:pt idx="641">
                        <c:v>1.206727318E-13</c:v>
                      </c:pt>
                      <c:pt idx="642">
                        <c:v>3.38165856E-13</c:v>
                      </c:pt>
                      <c:pt idx="643">
                        <c:v>8.0801576369999999E-14</c:v>
                      </c:pt>
                      <c:pt idx="644">
                        <c:v>4.9999999119999999E-15</c:v>
                      </c:pt>
                      <c:pt idx="645">
                        <c:v>4.9999999119999999E-15</c:v>
                      </c:pt>
                      <c:pt idx="646">
                        <c:v>4.9999999119999999E-15</c:v>
                      </c:pt>
                      <c:pt idx="647">
                        <c:v>4.9999999119999999E-15</c:v>
                      </c:pt>
                      <c:pt idx="648">
                        <c:v>4.9999999119999999E-15</c:v>
                      </c:pt>
                      <c:pt idx="649">
                        <c:v>4.9999999119999999E-15</c:v>
                      </c:pt>
                      <c:pt idx="650">
                        <c:v>4.9999999119999999E-15</c:v>
                      </c:pt>
                      <c:pt idx="651">
                        <c:v>4.9999999119999999E-15</c:v>
                      </c:pt>
                      <c:pt idx="652">
                        <c:v>4.9999999119999999E-15</c:v>
                      </c:pt>
                      <c:pt idx="653">
                        <c:v>4.9999999119999999E-15</c:v>
                      </c:pt>
                      <c:pt idx="654">
                        <c:v>4.9999999119999999E-15</c:v>
                      </c:pt>
                      <c:pt idx="655">
                        <c:v>4.9999999119999999E-15</c:v>
                      </c:pt>
                      <c:pt idx="656">
                        <c:v>4.9999999119999999E-15</c:v>
                      </c:pt>
                      <c:pt idx="657">
                        <c:v>4.9999999119999999E-15</c:v>
                      </c:pt>
                      <c:pt idx="658">
                        <c:v>5.708324438E-13</c:v>
                      </c:pt>
                      <c:pt idx="659">
                        <c:v>4.9999999119999999E-15</c:v>
                      </c:pt>
                      <c:pt idx="660">
                        <c:v>3.2919142669999998E-14</c:v>
                      </c:pt>
                      <c:pt idx="661">
                        <c:v>4.9999999119999999E-15</c:v>
                      </c:pt>
                      <c:pt idx="662">
                        <c:v>4.9999999119999999E-15</c:v>
                      </c:pt>
                      <c:pt idx="663">
                        <c:v>4.9999999119999999E-15</c:v>
                      </c:pt>
                      <c:pt idx="664">
                        <c:v>4.9999999119999999E-15</c:v>
                      </c:pt>
                      <c:pt idx="665">
                        <c:v>4.9999999119999999E-15</c:v>
                      </c:pt>
                      <c:pt idx="666">
                        <c:v>4.9999999119999999E-15</c:v>
                      </c:pt>
                      <c:pt idx="667">
                        <c:v>4.9999999119999999E-15</c:v>
                      </c:pt>
                      <c:pt idx="668">
                        <c:v>4.9999999119999999E-15</c:v>
                      </c:pt>
                      <c:pt idx="669">
                        <c:v>4.9999999119999999E-15</c:v>
                      </c:pt>
                      <c:pt idx="670">
                        <c:v>4.9999999119999999E-15</c:v>
                      </c:pt>
                      <c:pt idx="671">
                        <c:v>4.9999999119999999E-15</c:v>
                      </c:pt>
                      <c:pt idx="672">
                        <c:v>4.9999999119999999E-15</c:v>
                      </c:pt>
                      <c:pt idx="673">
                        <c:v>4.9999999119999999E-15</c:v>
                      </c:pt>
                      <c:pt idx="674">
                        <c:v>4.9999999119999999E-15</c:v>
                      </c:pt>
                      <c:pt idx="675">
                        <c:v>1.7547047800000001E-13</c:v>
                      </c:pt>
                      <c:pt idx="676">
                        <c:v>6.367133383E-13</c:v>
                      </c:pt>
                      <c:pt idx="677">
                        <c:v>4.9999999119999999E-15</c:v>
                      </c:pt>
                      <c:pt idx="678">
                        <c:v>1.4368779600000001E-13</c:v>
                      </c:pt>
                      <c:pt idx="679">
                        <c:v>1.951977534E-13</c:v>
                      </c:pt>
                      <c:pt idx="680">
                        <c:v>4.9999999119999999E-15</c:v>
                      </c:pt>
                      <c:pt idx="681">
                        <c:v>4.9999999119999999E-15</c:v>
                      </c:pt>
                      <c:pt idx="682">
                        <c:v>2.7199179319999998E-13</c:v>
                      </c:pt>
                      <c:pt idx="683">
                        <c:v>5.9469031259999999E-14</c:v>
                      </c:pt>
                      <c:pt idx="684">
                        <c:v>4.9999999119999999E-15</c:v>
                      </c:pt>
                      <c:pt idx="685">
                        <c:v>4.9999999119999999E-15</c:v>
                      </c:pt>
                      <c:pt idx="686">
                        <c:v>1.3522890490000001E-13</c:v>
                      </c:pt>
                      <c:pt idx="687">
                        <c:v>4.9999999119999999E-15</c:v>
                      </c:pt>
                      <c:pt idx="688">
                        <c:v>4.9999999119999999E-15</c:v>
                      </c:pt>
                      <c:pt idx="689">
                        <c:v>4.9999999119999999E-15</c:v>
                      </c:pt>
                      <c:pt idx="690">
                        <c:v>4.9999999119999999E-15</c:v>
                      </c:pt>
                      <c:pt idx="691">
                        <c:v>4.9999999119999999E-15</c:v>
                      </c:pt>
                      <c:pt idx="692">
                        <c:v>4.9999999119999999E-15</c:v>
                      </c:pt>
                      <c:pt idx="693">
                        <c:v>4.9999999119999999E-15</c:v>
                      </c:pt>
                      <c:pt idx="694">
                        <c:v>4.9999999119999999E-15</c:v>
                      </c:pt>
                      <c:pt idx="695">
                        <c:v>4.9999999119999999E-15</c:v>
                      </c:pt>
                      <c:pt idx="696">
                        <c:v>4.9999999119999999E-15</c:v>
                      </c:pt>
                      <c:pt idx="697">
                        <c:v>4.9999999119999999E-15</c:v>
                      </c:pt>
                      <c:pt idx="698">
                        <c:v>4.9999999119999999E-15</c:v>
                      </c:pt>
                      <c:pt idx="699">
                        <c:v>4.9999999119999999E-15</c:v>
                      </c:pt>
                      <c:pt idx="700">
                        <c:v>4.9999999119999999E-15</c:v>
                      </c:pt>
                      <c:pt idx="701">
                        <c:v>3.2621838170000001E-13</c:v>
                      </c:pt>
                      <c:pt idx="702">
                        <c:v>4.9999999119999999E-15</c:v>
                      </c:pt>
                      <c:pt idx="703">
                        <c:v>4.9999999119999999E-15</c:v>
                      </c:pt>
                      <c:pt idx="704">
                        <c:v>4.9999999119999999E-15</c:v>
                      </c:pt>
                      <c:pt idx="705">
                        <c:v>2.1344303280000001E-13</c:v>
                      </c:pt>
                      <c:pt idx="706">
                        <c:v>4.9999999119999999E-15</c:v>
                      </c:pt>
                      <c:pt idx="707">
                        <c:v>5.908529959E-13</c:v>
                      </c:pt>
                      <c:pt idx="708">
                        <c:v>9.5959752730000001E-14</c:v>
                      </c:pt>
                      <c:pt idx="709">
                        <c:v>6.7680941150000004E-14</c:v>
                      </c:pt>
                      <c:pt idx="710">
                        <c:v>6.6043839229999999E-13</c:v>
                      </c:pt>
                      <c:pt idx="711">
                        <c:v>4.9999999119999999E-15</c:v>
                      </c:pt>
                      <c:pt idx="712">
                        <c:v>4.9999999119999999E-15</c:v>
                      </c:pt>
                      <c:pt idx="713">
                        <c:v>4.9999999119999999E-15</c:v>
                      </c:pt>
                      <c:pt idx="714">
                        <c:v>1.307832965E-13</c:v>
                      </c:pt>
                      <c:pt idx="715">
                        <c:v>4.9999999119999999E-15</c:v>
                      </c:pt>
                      <c:pt idx="716">
                        <c:v>4.9999999119999999E-15</c:v>
                      </c:pt>
                      <c:pt idx="717">
                        <c:v>4.9999999119999999E-15</c:v>
                      </c:pt>
                      <c:pt idx="718">
                        <c:v>5.1794874809999997E-13</c:v>
                      </c:pt>
                      <c:pt idx="719">
                        <c:v>6.3846768580000002E-15</c:v>
                      </c:pt>
                      <c:pt idx="720">
                        <c:v>2.033479179E-13</c:v>
                      </c:pt>
                      <c:pt idx="721">
                        <c:v>6.3405227250000004E-14</c:v>
                      </c:pt>
                      <c:pt idx="722">
                        <c:v>4.9999999119999999E-15</c:v>
                      </c:pt>
                      <c:pt idx="723">
                        <c:v>2.4444747440000002E-14</c:v>
                      </c:pt>
                      <c:pt idx="724">
                        <c:v>4.9999999119999999E-15</c:v>
                      </c:pt>
                      <c:pt idx="725">
                        <c:v>4.9999999119999999E-15</c:v>
                      </c:pt>
                      <c:pt idx="726">
                        <c:v>4.9999999119999999E-15</c:v>
                      </c:pt>
                      <c:pt idx="727">
                        <c:v>4.9999999119999999E-15</c:v>
                      </c:pt>
                      <c:pt idx="728">
                        <c:v>4.9999999119999999E-15</c:v>
                      </c:pt>
                      <c:pt idx="729">
                        <c:v>4.9999999119999999E-15</c:v>
                      </c:pt>
                      <c:pt idx="730">
                        <c:v>4.9999999119999999E-15</c:v>
                      </c:pt>
                      <c:pt idx="731">
                        <c:v>4.9999999119999999E-15</c:v>
                      </c:pt>
                      <c:pt idx="732">
                        <c:v>4.9999999119999999E-15</c:v>
                      </c:pt>
                      <c:pt idx="733">
                        <c:v>4.9999999119999999E-15</c:v>
                      </c:pt>
                      <c:pt idx="734">
                        <c:v>1.146116296E-12</c:v>
                      </c:pt>
                      <c:pt idx="735">
                        <c:v>4.9999999119999999E-15</c:v>
                      </c:pt>
                      <c:pt idx="736">
                        <c:v>2.3726073189999999E-13</c:v>
                      </c:pt>
                      <c:pt idx="737">
                        <c:v>4.9999999119999999E-15</c:v>
                      </c:pt>
                      <c:pt idx="738">
                        <c:v>4.9999999119999999E-15</c:v>
                      </c:pt>
                      <c:pt idx="739">
                        <c:v>4.9999999119999999E-15</c:v>
                      </c:pt>
                      <c:pt idx="740">
                        <c:v>4.9999999119999999E-15</c:v>
                      </c:pt>
                      <c:pt idx="741">
                        <c:v>5.827181185E-13</c:v>
                      </c:pt>
                      <c:pt idx="742">
                        <c:v>3.3977123419999999E-13</c:v>
                      </c:pt>
                      <c:pt idx="743">
                        <c:v>4.9999999119999999E-15</c:v>
                      </c:pt>
                      <c:pt idx="744">
                        <c:v>5.8994226599999999E-13</c:v>
                      </c:pt>
                      <c:pt idx="745">
                        <c:v>4.9999999119999999E-15</c:v>
                      </c:pt>
                      <c:pt idx="746">
                        <c:v>4.9999999119999999E-15</c:v>
                      </c:pt>
                      <c:pt idx="747">
                        <c:v>4.9999999119999999E-15</c:v>
                      </c:pt>
                      <c:pt idx="748">
                        <c:v>4.9999999119999999E-15</c:v>
                      </c:pt>
                      <c:pt idx="749">
                        <c:v>4.9999999119999999E-15</c:v>
                      </c:pt>
                      <c:pt idx="750">
                        <c:v>4.9999999119999999E-15</c:v>
                      </c:pt>
                      <c:pt idx="751">
                        <c:v>2.1600543619999999E-13</c:v>
                      </c:pt>
                      <c:pt idx="752">
                        <c:v>1.5933988070000001E-13</c:v>
                      </c:pt>
                      <c:pt idx="753">
                        <c:v>2.3300041370000002E-13</c:v>
                      </c:pt>
                      <c:pt idx="754">
                        <c:v>4.9999999119999999E-15</c:v>
                      </c:pt>
                      <c:pt idx="755">
                        <c:v>2.3468293279999999E-13</c:v>
                      </c:pt>
                      <c:pt idx="756">
                        <c:v>4.9999999119999999E-15</c:v>
                      </c:pt>
                      <c:pt idx="757">
                        <c:v>4.9999999119999999E-15</c:v>
                      </c:pt>
                      <c:pt idx="758">
                        <c:v>4.9999999119999999E-15</c:v>
                      </c:pt>
                      <c:pt idx="759">
                        <c:v>4.9999999119999999E-15</c:v>
                      </c:pt>
                      <c:pt idx="760">
                        <c:v>3.9248503540000001E-13</c:v>
                      </c:pt>
                      <c:pt idx="761">
                        <c:v>4.9999999119999999E-15</c:v>
                      </c:pt>
                      <c:pt idx="762">
                        <c:v>4.8499295940000003E-13</c:v>
                      </c:pt>
                      <c:pt idx="763">
                        <c:v>4.9999999119999999E-15</c:v>
                      </c:pt>
                      <c:pt idx="764">
                        <c:v>2.6547779819999999E-13</c:v>
                      </c:pt>
                      <c:pt idx="765">
                        <c:v>4.9999999119999999E-15</c:v>
                      </c:pt>
                      <c:pt idx="766">
                        <c:v>3.1809900849999999E-13</c:v>
                      </c:pt>
                      <c:pt idx="767">
                        <c:v>1.3441076590000001E-13</c:v>
                      </c:pt>
                      <c:pt idx="768">
                        <c:v>4.9999999119999999E-15</c:v>
                      </c:pt>
                      <c:pt idx="769">
                        <c:v>4.9999999119999999E-15</c:v>
                      </c:pt>
                      <c:pt idx="770">
                        <c:v>4.9999999119999999E-15</c:v>
                      </c:pt>
                      <c:pt idx="771">
                        <c:v>4.9999999119999999E-15</c:v>
                      </c:pt>
                      <c:pt idx="772">
                        <c:v>4.9999999119999999E-15</c:v>
                      </c:pt>
                      <c:pt idx="773">
                        <c:v>2.8994379600000002E-13</c:v>
                      </c:pt>
                      <c:pt idx="774">
                        <c:v>4.1905037380000002E-13</c:v>
                      </c:pt>
                      <c:pt idx="775">
                        <c:v>2.2298249399999999E-13</c:v>
                      </c:pt>
                      <c:pt idx="776">
                        <c:v>1.6572409680000001E-14</c:v>
                      </c:pt>
                      <c:pt idx="777">
                        <c:v>7.1150073679999999E-13</c:v>
                      </c:pt>
                      <c:pt idx="778">
                        <c:v>7.8935968010000004E-13</c:v>
                      </c:pt>
                      <c:pt idx="779">
                        <c:v>6.9456734199999997E-13</c:v>
                      </c:pt>
                      <c:pt idx="780">
                        <c:v>7.4658660330000001E-13</c:v>
                      </c:pt>
                      <c:pt idx="781">
                        <c:v>2.808519476E-13</c:v>
                      </c:pt>
                      <c:pt idx="782">
                        <c:v>1.0089984400000001E-12</c:v>
                      </c:pt>
                      <c:pt idx="783">
                        <c:v>5.4361875239999997E-13</c:v>
                      </c:pt>
                      <c:pt idx="784">
                        <c:v>3.2553923750000001E-13</c:v>
                      </c:pt>
                      <c:pt idx="785">
                        <c:v>4.9999999119999999E-15</c:v>
                      </c:pt>
                      <c:pt idx="786">
                        <c:v>2.807227107E-14</c:v>
                      </c:pt>
                      <c:pt idx="787">
                        <c:v>2.4768007739999998E-13</c:v>
                      </c:pt>
                      <c:pt idx="788">
                        <c:v>4.9999999119999999E-15</c:v>
                      </c:pt>
                      <c:pt idx="789">
                        <c:v>4.9999999119999999E-15</c:v>
                      </c:pt>
                      <c:pt idx="790">
                        <c:v>4.9999999119999999E-15</c:v>
                      </c:pt>
                      <c:pt idx="791">
                        <c:v>2.534685786E-13</c:v>
                      </c:pt>
                      <c:pt idx="792">
                        <c:v>4.9999999119999999E-15</c:v>
                      </c:pt>
                      <c:pt idx="793">
                        <c:v>4.9999999119999999E-15</c:v>
                      </c:pt>
                      <c:pt idx="794">
                        <c:v>4.9999999119999999E-15</c:v>
                      </c:pt>
                      <c:pt idx="795">
                        <c:v>4.9999999119999999E-15</c:v>
                      </c:pt>
                      <c:pt idx="796">
                        <c:v>4.9999999119999999E-15</c:v>
                      </c:pt>
                      <c:pt idx="797">
                        <c:v>4.1616390240000002E-13</c:v>
                      </c:pt>
                      <c:pt idx="798">
                        <c:v>4.9999999119999999E-15</c:v>
                      </c:pt>
                      <c:pt idx="799">
                        <c:v>4.9999999119999999E-15</c:v>
                      </c:pt>
                      <c:pt idx="800">
                        <c:v>4.9999999119999999E-15</c:v>
                      </c:pt>
                      <c:pt idx="801">
                        <c:v>5.6860386620000006E-14</c:v>
                      </c:pt>
                      <c:pt idx="802">
                        <c:v>4.9999999119999999E-15</c:v>
                      </c:pt>
                      <c:pt idx="803">
                        <c:v>4.9999999119999999E-15</c:v>
                      </c:pt>
                      <c:pt idx="804">
                        <c:v>4.9999999119999999E-15</c:v>
                      </c:pt>
                      <c:pt idx="805">
                        <c:v>4.9999999119999999E-15</c:v>
                      </c:pt>
                      <c:pt idx="806">
                        <c:v>4.9999999119999999E-15</c:v>
                      </c:pt>
                      <c:pt idx="807">
                        <c:v>2.6726835809999998E-13</c:v>
                      </c:pt>
                      <c:pt idx="808">
                        <c:v>4.9999999119999999E-15</c:v>
                      </c:pt>
                      <c:pt idx="809">
                        <c:v>4.9999999119999999E-15</c:v>
                      </c:pt>
                      <c:pt idx="810">
                        <c:v>4.9999999119999999E-15</c:v>
                      </c:pt>
                      <c:pt idx="811">
                        <c:v>4.9999999119999999E-15</c:v>
                      </c:pt>
                      <c:pt idx="812">
                        <c:v>1.878192697E-13</c:v>
                      </c:pt>
                      <c:pt idx="813">
                        <c:v>4.9999999119999999E-15</c:v>
                      </c:pt>
                      <c:pt idx="814">
                        <c:v>8.873565945E-14</c:v>
                      </c:pt>
                      <c:pt idx="815">
                        <c:v>2.9313904820000001E-13</c:v>
                      </c:pt>
                      <c:pt idx="816">
                        <c:v>2.5274313889999999E-13</c:v>
                      </c:pt>
                      <c:pt idx="817">
                        <c:v>3.2521500679999998E-13</c:v>
                      </c:pt>
                      <c:pt idx="818">
                        <c:v>5.7168148249999995E-13</c:v>
                      </c:pt>
                      <c:pt idx="819">
                        <c:v>2.1276138400000002E-12</c:v>
                      </c:pt>
                      <c:pt idx="820">
                        <c:v>7.077034271E-13</c:v>
                      </c:pt>
                      <c:pt idx="821">
                        <c:v>1.116433009E-12</c:v>
                      </c:pt>
                      <c:pt idx="822">
                        <c:v>1.2704069570000001E-12</c:v>
                      </c:pt>
                      <c:pt idx="823">
                        <c:v>6.348146835E-13</c:v>
                      </c:pt>
                      <c:pt idx="824">
                        <c:v>1.535844152E-12</c:v>
                      </c:pt>
                      <c:pt idx="825">
                        <c:v>2.1640669939999999E-13</c:v>
                      </c:pt>
                      <c:pt idx="826">
                        <c:v>4.9999999119999999E-15</c:v>
                      </c:pt>
                      <c:pt idx="827">
                        <c:v>2.7910773740000002E-13</c:v>
                      </c:pt>
                      <c:pt idx="828">
                        <c:v>3.5255213460000001E-13</c:v>
                      </c:pt>
                      <c:pt idx="829">
                        <c:v>4.9999999119999999E-15</c:v>
                      </c:pt>
                      <c:pt idx="830">
                        <c:v>1.2068818170000001E-13</c:v>
                      </c:pt>
                      <c:pt idx="831">
                        <c:v>4.9999999119999999E-15</c:v>
                      </c:pt>
                      <c:pt idx="832">
                        <c:v>6.3189720380000004E-13</c:v>
                      </c:pt>
                      <c:pt idx="833">
                        <c:v>4.9999999119999999E-15</c:v>
                      </c:pt>
                      <c:pt idx="834">
                        <c:v>4.9999999119999999E-15</c:v>
                      </c:pt>
                      <c:pt idx="835">
                        <c:v>4.9999999119999999E-15</c:v>
                      </c:pt>
                      <c:pt idx="836">
                        <c:v>4.9999999119999999E-15</c:v>
                      </c:pt>
                      <c:pt idx="837">
                        <c:v>1.217995973E-13</c:v>
                      </c:pt>
                      <c:pt idx="838">
                        <c:v>4.9999999119999999E-15</c:v>
                      </c:pt>
                      <c:pt idx="839">
                        <c:v>4.9999999119999999E-15</c:v>
                      </c:pt>
                      <c:pt idx="840">
                        <c:v>1.550641126E-13</c:v>
                      </c:pt>
                      <c:pt idx="841">
                        <c:v>2.2346095240000001E-13</c:v>
                      </c:pt>
                      <c:pt idx="842">
                        <c:v>4.9999999119999999E-15</c:v>
                      </c:pt>
                      <c:pt idx="843">
                        <c:v>3.0371267569999998E-13</c:v>
                      </c:pt>
                      <c:pt idx="844">
                        <c:v>4.9999999119999999E-15</c:v>
                      </c:pt>
                      <c:pt idx="845">
                        <c:v>4.9999999119999999E-15</c:v>
                      </c:pt>
                      <c:pt idx="846">
                        <c:v>2.8721160650000001E-13</c:v>
                      </c:pt>
                      <c:pt idx="847">
                        <c:v>1.5020179109999999E-13</c:v>
                      </c:pt>
                      <c:pt idx="848">
                        <c:v>4.9999999119999999E-15</c:v>
                      </c:pt>
                      <c:pt idx="849">
                        <c:v>4.9999999119999999E-15</c:v>
                      </c:pt>
                      <c:pt idx="850">
                        <c:v>4.9999999119999999E-15</c:v>
                      </c:pt>
                      <c:pt idx="851">
                        <c:v>4.9999999119999999E-15</c:v>
                      </c:pt>
                      <c:pt idx="852">
                        <c:v>4.9999999119999999E-15</c:v>
                      </c:pt>
                      <c:pt idx="853">
                        <c:v>4.9999999119999999E-15</c:v>
                      </c:pt>
                      <c:pt idx="854">
                        <c:v>1.1767816539999999E-13</c:v>
                      </c:pt>
                      <c:pt idx="855">
                        <c:v>7.4357664120000001E-13</c:v>
                      </c:pt>
                      <c:pt idx="856">
                        <c:v>4.7938378530000002E-14</c:v>
                      </c:pt>
                      <c:pt idx="857">
                        <c:v>1.1495277389999999E-12</c:v>
                      </c:pt>
                      <c:pt idx="858">
                        <c:v>1.745974242E-12</c:v>
                      </c:pt>
                      <c:pt idx="859">
                        <c:v>1.3199102179999999E-12</c:v>
                      </c:pt>
                      <c:pt idx="860">
                        <c:v>1.881897958E-13</c:v>
                      </c:pt>
                      <c:pt idx="861">
                        <c:v>6.584626507E-13</c:v>
                      </c:pt>
                      <c:pt idx="862">
                        <c:v>2.069805915E-12</c:v>
                      </c:pt>
                      <c:pt idx="863">
                        <c:v>2.4707807410000002E-13</c:v>
                      </c:pt>
                      <c:pt idx="864">
                        <c:v>4.9999999119999999E-15</c:v>
                      </c:pt>
                      <c:pt idx="865">
                        <c:v>2.215315062E-13</c:v>
                      </c:pt>
                      <c:pt idx="866">
                        <c:v>9.0675047770000004E-13</c:v>
                      </c:pt>
                      <c:pt idx="867">
                        <c:v>3.8736033689999999E-13</c:v>
                      </c:pt>
                      <c:pt idx="868">
                        <c:v>1.164299885E-12</c:v>
                      </c:pt>
                      <c:pt idx="869">
                        <c:v>4.9999999119999999E-15</c:v>
                      </c:pt>
                      <c:pt idx="870">
                        <c:v>4.3877754080000001E-13</c:v>
                      </c:pt>
                      <c:pt idx="871">
                        <c:v>4.9999999119999999E-15</c:v>
                      </c:pt>
                      <c:pt idx="872">
                        <c:v>8.2746472429999994E-14</c:v>
                      </c:pt>
                      <c:pt idx="873">
                        <c:v>4.9999999119999999E-15</c:v>
                      </c:pt>
                      <c:pt idx="874">
                        <c:v>9.5455577040000005E-13</c:v>
                      </c:pt>
                      <c:pt idx="875">
                        <c:v>2.0760420289999999E-12</c:v>
                      </c:pt>
                      <c:pt idx="876">
                        <c:v>1.2479476E-12</c:v>
                      </c:pt>
                      <c:pt idx="877">
                        <c:v>2.6798979700000001E-12</c:v>
                      </c:pt>
                      <c:pt idx="878">
                        <c:v>2.4644578910000001E-12</c:v>
                      </c:pt>
                      <c:pt idx="879">
                        <c:v>2.0136188719999999E-12</c:v>
                      </c:pt>
                      <c:pt idx="880">
                        <c:v>3.241659979E-12</c:v>
                      </c:pt>
                      <c:pt idx="881">
                        <c:v>1.4991835900000001E-12</c:v>
                      </c:pt>
                      <c:pt idx="882">
                        <c:v>1.7098850549999999E-12</c:v>
                      </c:pt>
                      <c:pt idx="883">
                        <c:v>1.7883459469999999E-12</c:v>
                      </c:pt>
                      <c:pt idx="884">
                        <c:v>4.0398240309999998E-12</c:v>
                      </c:pt>
                      <c:pt idx="885">
                        <c:v>9.8172305790000008E-13</c:v>
                      </c:pt>
                      <c:pt idx="886">
                        <c:v>2.7610758729999999E-12</c:v>
                      </c:pt>
                      <c:pt idx="887">
                        <c:v>1.024357357E-12</c:v>
                      </c:pt>
                      <c:pt idx="888">
                        <c:v>4.9999999119999999E-15</c:v>
                      </c:pt>
                      <c:pt idx="889">
                        <c:v>4.9999999119999999E-15</c:v>
                      </c:pt>
                      <c:pt idx="890">
                        <c:v>4.9999999119999999E-15</c:v>
                      </c:pt>
                      <c:pt idx="891">
                        <c:v>4.9999999119999999E-15</c:v>
                      </c:pt>
                      <c:pt idx="892">
                        <c:v>4.9999999119999999E-15</c:v>
                      </c:pt>
                      <c:pt idx="893">
                        <c:v>4.9999999119999999E-15</c:v>
                      </c:pt>
                      <c:pt idx="894">
                        <c:v>2.3349437620000001E-13</c:v>
                      </c:pt>
                      <c:pt idx="895">
                        <c:v>4.9999999119999999E-15</c:v>
                      </c:pt>
                      <c:pt idx="896">
                        <c:v>4.9999999119999999E-15</c:v>
                      </c:pt>
                      <c:pt idx="897">
                        <c:v>9.507992267E-14</c:v>
                      </c:pt>
                      <c:pt idx="898">
                        <c:v>4.9999999119999999E-15</c:v>
                      </c:pt>
                      <c:pt idx="899">
                        <c:v>4.9999999119999999E-15</c:v>
                      </c:pt>
                      <c:pt idx="900">
                        <c:v>4.9999999119999999E-15</c:v>
                      </c:pt>
                      <c:pt idx="901">
                        <c:v>2.564785407E-13</c:v>
                      </c:pt>
                      <c:pt idx="902">
                        <c:v>4.9999999119999999E-15</c:v>
                      </c:pt>
                      <c:pt idx="903">
                        <c:v>7.9056379500000005E-13</c:v>
                      </c:pt>
                      <c:pt idx="904">
                        <c:v>4.9999999119999999E-15</c:v>
                      </c:pt>
                      <c:pt idx="905">
                        <c:v>4.9999999119999999E-15</c:v>
                      </c:pt>
                      <c:pt idx="906">
                        <c:v>4.9999999119999999E-15</c:v>
                      </c:pt>
                      <c:pt idx="907">
                        <c:v>7.9381488360000002E-14</c:v>
                      </c:pt>
                      <c:pt idx="908">
                        <c:v>4.9999999119999999E-15</c:v>
                      </c:pt>
                      <c:pt idx="909">
                        <c:v>6.202431147E-13</c:v>
                      </c:pt>
                      <c:pt idx="910">
                        <c:v>4.9999999119999999E-15</c:v>
                      </c:pt>
                      <c:pt idx="911">
                        <c:v>9.7899097679999995E-13</c:v>
                      </c:pt>
                      <c:pt idx="912">
                        <c:v>4.9999999119999999E-15</c:v>
                      </c:pt>
                      <c:pt idx="913">
                        <c:v>4.9999999119999999E-15</c:v>
                      </c:pt>
                      <c:pt idx="914">
                        <c:v>6.3938361979999998E-13</c:v>
                      </c:pt>
                      <c:pt idx="915">
                        <c:v>4.9999999119999999E-15</c:v>
                      </c:pt>
                      <c:pt idx="916">
                        <c:v>4.9999999119999999E-15</c:v>
                      </c:pt>
                      <c:pt idx="917">
                        <c:v>4.9999999119999999E-15</c:v>
                      </c:pt>
                      <c:pt idx="918">
                        <c:v>4.9999999119999999E-15</c:v>
                      </c:pt>
                      <c:pt idx="919">
                        <c:v>4.9999999119999999E-15</c:v>
                      </c:pt>
                      <c:pt idx="920">
                        <c:v>4.9999999119999999E-15</c:v>
                      </c:pt>
                      <c:pt idx="921">
                        <c:v>4.9999999119999999E-15</c:v>
                      </c:pt>
                      <c:pt idx="922">
                        <c:v>9.1020181840000005E-14</c:v>
                      </c:pt>
                      <c:pt idx="923">
                        <c:v>4.9999999119999999E-15</c:v>
                      </c:pt>
                      <c:pt idx="924">
                        <c:v>4.9999999119999999E-15</c:v>
                      </c:pt>
                      <c:pt idx="925">
                        <c:v>4.9999999119999999E-15</c:v>
                      </c:pt>
                      <c:pt idx="926">
                        <c:v>4.9999999119999999E-15</c:v>
                      </c:pt>
                      <c:pt idx="927">
                        <c:v>1.5688557220000001E-13</c:v>
                      </c:pt>
                      <c:pt idx="928">
                        <c:v>4.9999999119999999E-15</c:v>
                      </c:pt>
                      <c:pt idx="929">
                        <c:v>4.9999999119999999E-15</c:v>
                      </c:pt>
                      <c:pt idx="930">
                        <c:v>4.9999999119999999E-15</c:v>
                      </c:pt>
                      <c:pt idx="931">
                        <c:v>4.9999999119999999E-15</c:v>
                      </c:pt>
                      <c:pt idx="932">
                        <c:v>4.9999999119999999E-15</c:v>
                      </c:pt>
                      <c:pt idx="933">
                        <c:v>4.9999999119999999E-15</c:v>
                      </c:pt>
                      <c:pt idx="934">
                        <c:v>1.1397350079999999E-13</c:v>
                      </c:pt>
                      <c:pt idx="935">
                        <c:v>4.9999999119999999E-15</c:v>
                      </c:pt>
                      <c:pt idx="936">
                        <c:v>4.9999999119999999E-15</c:v>
                      </c:pt>
                      <c:pt idx="937">
                        <c:v>1.8839048160000001E-13</c:v>
                      </c:pt>
                      <c:pt idx="938">
                        <c:v>4.9999999119999999E-15</c:v>
                      </c:pt>
                      <c:pt idx="939">
                        <c:v>4.0052721339999999E-13</c:v>
                      </c:pt>
                      <c:pt idx="940">
                        <c:v>4.9999999119999999E-15</c:v>
                      </c:pt>
                      <c:pt idx="941">
                        <c:v>4.9999999119999999E-15</c:v>
                      </c:pt>
                      <c:pt idx="942">
                        <c:v>4.9999999119999999E-15</c:v>
                      </c:pt>
                      <c:pt idx="943">
                        <c:v>4.9999999119999999E-15</c:v>
                      </c:pt>
                      <c:pt idx="944">
                        <c:v>4.9999999119999999E-15</c:v>
                      </c:pt>
                      <c:pt idx="945">
                        <c:v>4.9999999119999999E-15</c:v>
                      </c:pt>
                      <c:pt idx="946">
                        <c:v>4.9999999119999999E-15</c:v>
                      </c:pt>
                      <c:pt idx="947">
                        <c:v>4.9999999119999999E-15</c:v>
                      </c:pt>
                      <c:pt idx="948">
                        <c:v>3.9325042789999999E-14</c:v>
                      </c:pt>
                      <c:pt idx="949">
                        <c:v>8.6096115050000004E-14</c:v>
                      </c:pt>
                      <c:pt idx="950">
                        <c:v>4.9999999119999999E-15</c:v>
                      </c:pt>
                      <c:pt idx="951">
                        <c:v>4.9999999119999999E-15</c:v>
                      </c:pt>
                      <c:pt idx="952">
                        <c:v>4.9999999119999999E-15</c:v>
                      </c:pt>
                      <c:pt idx="953">
                        <c:v>4.9999999119999999E-15</c:v>
                      </c:pt>
                      <c:pt idx="954">
                        <c:v>4.9999999119999999E-15</c:v>
                      </c:pt>
                      <c:pt idx="955">
                        <c:v>2.2237447340000001E-14</c:v>
                      </c:pt>
                      <c:pt idx="956">
                        <c:v>4.9999999119999999E-15</c:v>
                      </c:pt>
                      <c:pt idx="957">
                        <c:v>4.9999999119999999E-15</c:v>
                      </c:pt>
                      <c:pt idx="958">
                        <c:v>1.175641073E-14</c:v>
                      </c:pt>
                      <c:pt idx="959">
                        <c:v>3.163796807E-14</c:v>
                      </c:pt>
                      <c:pt idx="960">
                        <c:v>4.9999999119999999E-15</c:v>
                      </c:pt>
                      <c:pt idx="961">
                        <c:v>4.9999999119999999E-15</c:v>
                      </c:pt>
                      <c:pt idx="962">
                        <c:v>5.3517531120000001E-13</c:v>
                      </c:pt>
                      <c:pt idx="963">
                        <c:v>4.9999999119999999E-15</c:v>
                      </c:pt>
                      <c:pt idx="964">
                        <c:v>4.9999999119999999E-15</c:v>
                      </c:pt>
                      <c:pt idx="965">
                        <c:v>1.5538828900000001E-13</c:v>
                      </c:pt>
                      <c:pt idx="966">
                        <c:v>2.4031709779999999E-13</c:v>
                      </c:pt>
                      <c:pt idx="967">
                        <c:v>1.143226139E-14</c:v>
                      </c:pt>
                      <c:pt idx="968">
                        <c:v>4.5345129559999997E-14</c:v>
                      </c:pt>
                      <c:pt idx="969">
                        <c:v>4.9999999119999999E-15</c:v>
                      </c:pt>
                      <c:pt idx="970">
                        <c:v>4.9999999119999999E-15</c:v>
                      </c:pt>
                      <c:pt idx="971">
                        <c:v>4.9999999119999999E-15</c:v>
                      </c:pt>
                      <c:pt idx="972">
                        <c:v>4.9999999119999999E-15</c:v>
                      </c:pt>
                      <c:pt idx="973">
                        <c:v>4.9999999119999999E-15</c:v>
                      </c:pt>
                      <c:pt idx="974">
                        <c:v>1.505259133E-13</c:v>
                      </c:pt>
                      <c:pt idx="975">
                        <c:v>4.9999999119999999E-15</c:v>
                      </c:pt>
                      <c:pt idx="976">
                        <c:v>2.8195734589999999E-14</c:v>
                      </c:pt>
                      <c:pt idx="977">
                        <c:v>3.8203489849999999E-13</c:v>
                      </c:pt>
                      <c:pt idx="978">
                        <c:v>4.9999999119999999E-15</c:v>
                      </c:pt>
                      <c:pt idx="979">
                        <c:v>3.4515830949999999E-13</c:v>
                      </c:pt>
                      <c:pt idx="980">
                        <c:v>4.9999999119999999E-15</c:v>
                      </c:pt>
                      <c:pt idx="981">
                        <c:v>4.9999999119999999E-15</c:v>
                      </c:pt>
                      <c:pt idx="982">
                        <c:v>2.5760535199999998E-13</c:v>
                      </c:pt>
                      <c:pt idx="983">
                        <c:v>3.341216193E-13</c:v>
                      </c:pt>
                      <c:pt idx="984">
                        <c:v>2.210066982E-13</c:v>
                      </c:pt>
                      <c:pt idx="985">
                        <c:v>4.9999999119999999E-15</c:v>
                      </c:pt>
                      <c:pt idx="986">
                        <c:v>1.428788728E-14</c:v>
                      </c:pt>
                      <c:pt idx="987">
                        <c:v>2.9710608969999998E-13</c:v>
                      </c:pt>
                      <c:pt idx="988">
                        <c:v>4.9999999119999999E-15</c:v>
                      </c:pt>
                      <c:pt idx="989">
                        <c:v>1.176386462E-12</c:v>
                      </c:pt>
                      <c:pt idx="990">
                        <c:v>4.9999999119999999E-15</c:v>
                      </c:pt>
                      <c:pt idx="991">
                        <c:v>4.9999999119999999E-15</c:v>
                      </c:pt>
                      <c:pt idx="992">
                        <c:v>4.9999999119999999E-15</c:v>
                      </c:pt>
                      <c:pt idx="993">
                        <c:v>4.9999999119999999E-15</c:v>
                      </c:pt>
                      <c:pt idx="994">
                        <c:v>4.9999999119999999E-15</c:v>
                      </c:pt>
                      <c:pt idx="995">
                        <c:v>4.9999999119999999E-15</c:v>
                      </c:pt>
                      <c:pt idx="996">
                        <c:v>4.9999999119999999E-15</c:v>
                      </c:pt>
                      <c:pt idx="997">
                        <c:v>4.9999999119999999E-15</c:v>
                      </c:pt>
                      <c:pt idx="998">
                        <c:v>3.9895278920000002E-13</c:v>
                      </c:pt>
                      <c:pt idx="999">
                        <c:v>2.5799132800000001E-13</c:v>
                      </c:pt>
                      <c:pt idx="1000">
                        <c:v>4.9999999119999999E-15</c:v>
                      </c:pt>
                      <c:pt idx="1001">
                        <c:v>4.9999999119999999E-15</c:v>
                      </c:pt>
                      <c:pt idx="1002">
                        <c:v>4.9999999119999999E-15</c:v>
                      </c:pt>
                      <c:pt idx="1003">
                        <c:v>1.581607024E-14</c:v>
                      </c:pt>
                      <c:pt idx="1004">
                        <c:v>5.2609891270000002E-13</c:v>
                      </c:pt>
                      <c:pt idx="1005">
                        <c:v>4.9999999119999999E-15</c:v>
                      </c:pt>
                      <c:pt idx="1006">
                        <c:v>3.510240059E-13</c:v>
                      </c:pt>
                      <c:pt idx="1007">
                        <c:v>4.9999999119999999E-15</c:v>
                      </c:pt>
                      <c:pt idx="1008">
                        <c:v>4.9999999119999999E-15</c:v>
                      </c:pt>
                      <c:pt idx="1009">
                        <c:v>4.9999999119999999E-15</c:v>
                      </c:pt>
                      <c:pt idx="1010">
                        <c:v>4.9999999119999999E-15</c:v>
                      </c:pt>
                      <c:pt idx="1011">
                        <c:v>4.9999999119999999E-15</c:v>
                      </c:pt>
                      <c:pt idx="1012">
                        <c:v>4.9999999119999999E-15</c:v>
                      </c:pt>
                      <c:pt idx="1013">
                        <c:v>1.000091936E-12</c:v>
                      </c:pt>
                      <c:pt idx="1014">
                        <c:v>4.9999999119999999E-15</c:v>
                      </c:pt>
                      <c:pt idx="1015">
                        <c:v>4.9999999119999999E-15</c:v>
                      </c:pt>
                      <c:pt idx="1016">
                        <c:v>7.4184788090000001E-13</c:v>
                      </c:pt>
                      <c:pt idx="1017">
                        <c:v>4.9999999119999999E-15</c:v>
                      </c:pt>
                      <c:pt idx="1018">
                        <c:v>4.9999999119999999E-15</c:v>
                      </c:pt>
                      <c:pt idx="1019">
                        <c:v>4.9999999119999999E-15</c:v>
                      </c:pt>
                      <c:pt idx="1020">
                        <c:v>4.9999999119999999E-15</c:v>
                      </c:pt>
                      <c:pt idx="1021">
                        <c:v>4.9999999119999999E-15</c:v>
                      </c:pt>
                      <c:pt idx="1022">
                        <c:v>2.6401136049999999E-13</c:v>
                      </c:pt>
                      <c:pt idx="1023">
                        <c:v>4.9999999119999999E-15</c:v>
                      </c:pt>
                      <c:pt idx="1024">
                        <c:v>4.9999999119999999E-15</c:v>
                      </c:pt>
                      <c:pt idx="1025">
                        <c:v>4.9999999119999999E-15</c:v>
                      </c:pt>
                      <c:pt idx="1026">
                        <c:v>4.9999999119999999E-15</c:v>
                      </c:pt>
                      <c:pt idx="1027">
                        <c:v>4.9999999119999999E-15</c:v>
                      </c:pt>
                      <c:pt idx="1028">
                        <c:v>4.9999999119999999E-15</c:v>
                      </c:pt>
                      <c:pt idx="1029">
                        <c:v>4.9999999119999999E-15</c:v>
                      </c:pt>
                      <c:pt idx="1030">
                        <c:v>4.9999999119999999E-15</c:v>
                      </c:pt>
                      <c:pt idx="1031">
                        <c:v>4.9999999119999999E-15</c:v>
                      </c:pt>
                      <c:pt idx="1032">
                        <c:v>4.9999999119999999E-15</c:v>
                      </c:pt>
                      <c:pt idx="1033">
                        <c:v>1.54323223E-13</c:v>
                      </c:pt>
                      <c:pt idx="1034">
                        <c:v>4.9999999119999999E-15</c:v>
                      </c:pt>
                      <c:pt idx="1035">
                        <c:v>4.9999999119999999E-15</c:v>
                      </c:pt>
                      <c:pt idx="1036">
                        <c:v>4.9999999119999999E-15</c:v>
                      </c:pt>
                      <c:pt idx="1037">
                        <c:v>4.9999999119999999E-15</c:v>
                      </c:pt>
                      <c:pt idx="1038">
                        <c:v>4.9999999119999999E-15</c:v>
                      </c:pt>
                      <c:pt idx="1039">
                        <c:v>4.9999999119999999E-15</c:v>
                      </c:pt>
                      <c:pt idx="1040">
                        <c:v>4.9999999119999999E-15</c:v>
                      </c:pt>
                      <c:pt idx="1041">
                        <c:v>1.9414802880000001E-13</c:v>
                      </c:pt>
                      <c:pt idx="1042">
                        <c:v>4.9999999119999999E-15</c:v>
                      </c:pt>
                      <c:pt idx="1043">
                        <c:v>4.9999999119999999E-15</c:v>
                      </c:pt>
                      <c:pt idx="1044">
                        <c:v>4.9999999119999999E-15</c:v>
                      </c:pt>
                      <c:pt idx="1045">
                        <c:v>4.6383025459999995E-13</c:v>
                      </c:pt>
                      <c:pt idx="1046">
                        <c:v>4.9999999119999999E-15</c:v>
                      </c:pt>
                      <c:pt idx="1047">
                        <c:v>1.711269472E-14</c:v>
                      </c:pt>
                      <c:pt idx="1048">
                        <c:v>4.9999999119999999E-15</c:v>
                      </c:pt>
                      <c:pt idx="1049">
                        <c:v>4.9999999119999999E-15</c:v>
                      </c:pt>
                      <c:pt idx="1050">
                        <c:v>4.9999999119999999E-15</c:v>
                      </c:pt>
                      <c:pt idx="1051">
                        <c:v>4.9999999119999999E-15</c:v>
                      </c:pt>
                      <c:pt idx="1052">
                        <c:v>4.9999999119999999E-15</c:v>
                      </c:pt>
                      <c:pt idx="1053">
                        <c:v>4.9999999119999999E-15</c:v>
                      </c:pt>
                      <c:pt idx="1054">
                        <c:v>4.9999999119999999E-15</c:v>
                      </c:pt>
                      <c:pt idx="1055">
                        <c:v>4.9999999119999999E-15</c:v>
                      </c:pt>
                      <c:pt idx="1056">
                        <c:v>4.9999999119999999E-15</c:v>
                      </c:pt>
                      <c:pt idx="1057">
                        <c:v>5.6584663170000002E-13</c:v>
                      </c:pt>
                      <c:pt idx="1058">
                        <c:v>4.9999999119999999E-15</c:v>
                      </c:pt>
                      <c:pt idx="1059">
                        <c:v>2.8179363139999997E-13</c:v>
                      </c:pt>
                      <c:pt idx="1060">
                        <c:v>3.9172869590000002E-13</c:v>
                      </c:pt>
                      <c:pt idx="1061">
                        <c:v>4.9999999119999999E-15</c:v>
                      </c:pt>
                      <c:pt idx="1062">
                        <c:v>3.5673531189999999E-13</c:v>
                      </c:pt>
                      <c:pt idx="1063">
                        <c:v>2.5839264539999998E-13</c:v>
                      </c:pt>
                      <c:pt idx="1064">
                        <c:v>1.428079118E-13</c:v>
                      </c:pt>
                      <c:pt idx="1065">
                        <c:v>4.5983225909999997E-13</c:v>
                      </c:pt>
                      <c:pt idx="1066">
                        <c:v>4.9999999119999999E-15</c:v>
                      </c:pt>
                      <c:pt idx="1067">
                        <c:v>4.9999999119999999E-15</c:v>
                      </c:pt>
                      <c:pt idx="1068">
                        <c:v>4.9999999119999999E-15</c:v>
                      </c:pt>
                      <c:pt idx="1069">
                        <c:v>1.4202072679999999E-13</c:v>
                      </c:pt>
                      <c:pt idx="1070">
                        <c:v>1.900265969E-13</c:v>
                      </c:pt>
                      <c:pt idx="1071">
                        <c:v>4.9999999119999999E-15</c:v>
                      </c:pt>
                      <c:pt idx="1072">
                        <c:v>4.9999999119999999E-15</c:v>
                      </c:pt>
                      <c:pt idx="1073">
                        <c:v>2.610013442E-13</c:v>
                      </c:pt>
                      <c:pt idx="1074">
                        <c:v>4.9999999119999999E-15</c:v>
                      </c:pt>
                      <c:pt idx="1075">
                        <c:v>4.9999999119999999E-15</c:v>
                      </c:pt>
                      <c:pt idx="1076">
                        <c:v>4.9999999119999999E-15</c:v>
                      </c:pt>
                      <c:pt idx="1077">
                        <c:v>4.9999999119999999E-15</c:v>
                      </c:pt>
                      <c:pt idx="1078">
                        <c:v>4.9999999119999999E-15</c:v>
                      </c:pt>
                      <c:pt idx="1079">
                        <c:v>4.9999999119999999E-15</c:v>
                      </c:pt>
                      <c:pt idx="1080">
                        <c:v>4.9999999119999999E-15</c:v>
                      </c:pt>
                      <c:pt idx="1081">
                        <c:v>4.9999999119999999E-15</c:v>
                      </c:pt>
                      <c:pt idx="1082">
                        <c:v>4.9999999119999999E-15</c:v>
                      </c:pt>
                      <c:pt idx="1083">
                        <c:v>4.9999999119999999E-15</c:v>
                      </c:pt>
                      <c:pt idx="1084">
                        <c:v>4.9999999119999999E-15</c:v>
                      </c:pt>
                      <c:pt idx="1085">
                        <c:v>4.9999999119999999E-15</c:v>
                      </c:pt>
                      <c:pt idx="1086">
                        <c:v>4.9999999119999999E-15</c:v>
                      </c:pt>
                      <c:pt idx="1087">
                        <c:v>2.6173616230000001E-14</c:v>
                      </c:pt>
                      <c:pt idx="1088">
                        <c:v>4.9999999119999999E-15</c:v>
                      </c:pt>
                      <c:pt idx="1089">
                        <c:v>4.9999999119999999E-15</c:v>
                      </c:pt>
                      <c:pt idx="1090">
                        <c:v>4.9999999119999999E-15</c:v>
                      </c:pt>
                      <c:pt idx="1091">
                        <c:v>4.9999999119999999E-15</c:v>
                      </c:pt>
                      <c:pt idx="1092">
                        <c:v>4.9999999119999999E-15</c:v>
                      </c:pt>
                      <c:pt idx="1093">
                        <c:v>4.9999999119999999E-15</c:v>
                      </c:pt>
                      <c:pt idx="1094">
                        <c:v>4.9999999119999999E-15</c:v>
                      </c:pt>
                      <c:pt idx="1095">
                        <c:v>4.9999999119999999E-15</c:v>
                      </c:pt>
                      <c:pt idx="1096">
                        <c:v>5.5318922190000004E-13</c:v>
                      </c:pt>
                      <c:pt idx="1097">
                        <c:v>6.4269607430000003E-14</c:v>
                      </c:pt>
                      <c:pt idx="1098">
                        <c:v>1.0924300740000001E-12</c:v>
                      </c:pt>
                      <c:pt idx="1099">
                        <c:v>4.9999999119999999E-15</c:v>
                      </c:pt>
                      <c:pt idx="1100">
                        <c:v>3.5810910440000002E-13</c:v>
                      </c:pt>
                      <c:pt idx="1101">
                        <c:v>6.8513597570000002E-13</c:v>
                      </c:pt>
                      <c:pt idx="1102">
                        <c:v>4.9999999119999999E-15</c:v>
                      </c:pt>
                      <c:pt idx="1103">
                        <c:v>4.9999999119999999E-15</c:v>
                      </c:pt>
                      <c:pt idx="1104">
                        <c:v>4.9999999119999999E-15</c:v>
                      </c:pt>
                      <c:pt idx="1105">
                        <c:v>7.1907974369999996E-13</c:v>
                      </c:pt>
                      <c:pt idx="1106">
                        <c:v>4.9999999119999999E-15</c:v>
                      </c:pt>
                      <c:pt idx="1107">
                        <c:v>6.228826049E-13</c:v>
                      </c:pt>
                      <c:pt idx="1108">
                        <c:v>4.9999999119999999E-15</c:v>
                      </c:pt>
                      <c:pt idx="1109">
                        <c:v>1.131245163E-13</c:v>
                      </c:pt>
                      <c:pt idx="1110">
                        <c:v>4.9999999119999999E-15</c:v>
                      </c:pt>
                      <c:pt idx="1111">
                        <c:v>3.3077197659999999E-13</c:v>
                      </c:pt>
                      <c:pt idx="1112">
                        <c:v>4.9999999119999999E-15</c:v>
                      </c:pt>
                      <c:pt idx="1113">
                        <c:v>4.9999999119999999E-15</c:v>
                      </c:pt>
                      <c:pt idx="1114">
                        <c:v>4.9999999119999999E-15</c:v>
                      </c:pt>
                      <c:pt idx="1115">
                        <c:v>3.2541569270000001E-13</c:v>
                      </c:pt>
                      <c:pt idx="1116">
                        <c:v>4.9999999119999999E-15</c:v>
                      </c:pt>
                      <c:pt idx="1117">
                        <c:v>4.9999999119999999E-15</c:v>
                      </c:pt>
                      <c:pt idx="1118">
                        <c:v>4.9999999119999999E-15</c:v>
                      </c:pt>
                      <c:pt idx="1119">
                        <c:v>4.9999999119999999E-15</c:v>
                      </c:pt>
                      <c:pt idx="1120">
                        <c:v>4.7784611550000001E-13</c:v>
                      </c:pt>
                      <c:pt idx="1121">
                        <c:v>1.692035184E-13</c:v>
                      </c:pt>
                      <c:pt idx="1122">
                        <c:v>1.2377539309999999E-13</c:v>
                      </c:pt>
                      <c:pt idx="1123">
                        <c:v>4.9999999119999999E-15</c:v>
                      </c:pt>
                      <c:pt idx="1124">
                        <c:v>4.9999999119999999E-15</c:v>
                      </c:pt>
                      <c:pt idx="1125">
                        <c:v>8.8874599949999998E-14</c:v>
                      </c:pt>
                      <c:pt idx="1126">
                        <c:v>4.9999999119999999E-15</c:v>
                      </c:pt>
                      <c:pt idx="1127">
                        <c:v>5.6983823039999994E-14</c:v>
                      </c:pt>
                      <c:pt idx="1128">
                        <c:v>4.9999999119999999E-15</c:v>
                      </c:pt>
                      <c:pt idx="1129">
                        <c:v>4.9999999119999999E-15</c:v>
                      </c:pt>
                      <c:pt idx="1130">
                        <c:v>6.8344743929999998E-14</c:v>
                      </c:pt>
                      <c:pt idx="1131">
                        <c:v>4.9999999119999999E-15</c:v>
                      </c:pt>
                      <c:pt idx="1132">
                        <c:v>4.9999999119999999E-15</c:v>
                      </c:pt>
                      <c:pt idx="1133">
                        <c:v>4.9999999119999999E-15</c:v>
                      </c:pt>
                      <c:pt idx="1134">
                        <c:v>4.9999999119999999E-15</c:v>
                      </c:pt>
                      <c:pt idx="1135">
                        <c:v>4.9999999119999999E-15</c:v>
                      </c:pt>
                      <c:pt idx="1136">
                        <c:v>3.2302312950000002E-13</c:v>
                      </c:pt>
                      <c:pt idx="1137">
                        <c:v>4.9999999119999999E-15</c:v>
                      </c:pt>
                      <c:pt idx="1138">
                        <c:v>3.1160046329999999E-13</c:v>
                      </c:pt>
                      <c:pt idx="1139">
                        <c:v>4.9999999119999999E-15</c:v>
                      </c:pt>
                      <c:pt idx="1140">
                        <c:v>1.176936153E-13</c:v>
                      </c:pt>
                      <c:pt idx="1141">
                        <c:v>4.9999999119999999E-15</c:v>
                      </c:pt>
                      <c:pt idx="1142">
                        <c:v>4.9999999119999999E-15</c:v>
                      </c:pt>
                      <c:pt idx="1143">
                        <c:v>4.9999999119999999E-15</c:v>
                      </c:pt>
                      <c:pt idx="1144">
                        <c:v>4.9999999119999999E-15</c:v>
                      </c:pt>
                      <c:pt idx="1145">
                        <c:v>2.3881976040000002E-13</c:v>
                      </c:pt>
                      <c:pt idx="1146">
                        <c:v>2.2816893770000001E-13</c:v>
                      </c:pt>
                      <c:pt idx="1147">
                        <c:v>4.9999999119999999E-15</c:v>
                      </c:pt>
                      <c:pt idx="1148">
                        <c:v>8.949205309E-14</c:v>
                      </c:pt>
                      <c:pt idx="1149">
                        <c:v>6.983337519E-13</c:v>
                      </c:pt>
                      <c:pt idx="1150">
                        <c:v>4.9999999119999999E-15</c:v>
                      </c:pt>
                      <c:pt idx="1151">
                        <c:v>4.9999999119999999E-15</c:v>
                      </c:pt>
                      <c:pt idx="1152">
                        <c:v>1.4524682460000001E-13</c:v>
                      </c:pt>
                      <c:pt idx="1153">
                        <c:v>4.9999999119999999E-15</c:v>
                      </c:pt>
                      <c:pt idx="1154">
                        <c:v>4.9999999119999999E-15</c:v>
                      </c:pt>
                      <c:pt idx="1155">
                        <c:v>4.9999999119999999E-15</c:v>
                      </c:pt>
                      <c:pt idx="1156">
                        <c:v>2.7359706300000002E-13</c:v>
                      </c:pt>
                      <c:pt idx="1157">
                        <c:v>4.9999999119999999E-15</c:v>
                      </c:pt>
                      <c:pt idx="1158">
                        <c:v>4.9999999119999999E-15</c:v>
                      </c:pt>
                      <c:pt idx="1159">
                        <c:v>4.9999999119999999E-15</c:v>
                      </c:pt>
                      <c:pt idx="1160">
                        <c:v>4.9999999119999999E-15</c:v>
                      </c:pt>
                      <c:pt idx="1161">
                        <c:v>1.678605714E-13</c:v>
                      </c:pt>
                      <c:pt idx="1162">
                        <c:v>1.0799358370000001E-14</c:v>
                      </c:pt>
                      <c:pt idx="1163">
                        <c:v>4.9999999119999999E-15</c:v>
                      </c:pt>
                      <c:pt idx="1164">
                        <c:v>4.9999999119999999E-15</c:v>
                      </c:pt>
                      <c:pt idx="1165">
                        <c:v>4.9999999119999999E-15</c:v>
                      </c:pt>
                      <c:pt idx="1166">
                        <c:v>4.9999999119999999E-15</c:v>
                      </c:pt>
                      <c:pt idx="1167">
                        <c:v>4.9999999119999999E-15</c:v>
                      </c:pt>
                      <c:pt idx="1168">
                        <c:v>2.5728122969999999E-13</c:v>
                      </c:pt>
                      <c:pt idx="1169">
                        <c:v>4.9999999119999999E-15</c:v>
                      </c:pt>
                      <c:pt idx="1170">
                        <c:v>4.9999999119999999E-15</c:v>
                      </c:pt>
                      <c:pt idx="1171">
                        <c:v>4.9999999119999999E-15</c:v>
                      </c:pt>
                      <c:pt idx="1172">
                        <c:v>1.993345267E-13</c:v>
                      </c:pt>
                      <c:pt idx="1173">
                        <c:v>9.6256694019999997E-13</c:v>
                      </c:pt>
                      <c:pt idx="1174">
                        <c:v>4.9999999119999999E-15</c:v>
                      </c:pt>
                      <c:pt idx="1175">
                        <c:v>4.9999999119999999E-15</c:v>
                      </c:pt>
                      <c:pt idx="1176">
                        <c:v>3.1243405220000001E-13</c:v>
                      </c:pt>
                      <c:pt idx="1177">
                        <c:v>4.9999999119999999E-15</c:v>
                      </c:pt>
                      <c:pt idx="1178">
                        <c:v>4.9999999119999999E-15</c:v>
                      </c:pt>
                      <c:pt idx="1179">
                        <c:v>4.9999999119999999E-15</c:v>
                      </c:pt>
                      <c:pt idx="1180">
                        <c:v>4.9999999119999999E-15</c:v>
                      </c:pt>
                      <c:pt idx="1181">
                        <c:v>4.9999999119999999E-15</c:v>
                      </c:pt>
                      <c:pt idx="1182">
                        <c:v>4.9999999119999999E-15</c:v>
                      </c:pt>
                      <c:pt idx="1183">
                        <c:v>4.9999999119999999E-15</c:v>
                      </c:pt>
                      <c:pt idx="1184">
                        <c:v>4.9999999119999999E-15</c:v>
                      </c:pt>
                      <c:pt idx="1185">
                        <c:v>8.3427850129999996E-13</c:v>
                      </c:pt>
                      <c:pt idx="1186">
                        <c:v>4.9999999119999999E-15</c:v>
                      </c:pt>
                      <c:pt idx="1187">
                        <c:v>4.9999999119999999E-15</c:v>
                      </c:pt>
                      <c:pt idx="1188">
                        <c:v>4.9999999119999999E-15</c:v>
                      </c:pt>
                      <c:pt idx="1189">
                        <c:v>4.9999999119999999E-15</c:v>
                      </c:pt>
                      <c:pt idx="1190">
                        <c:v>1.092655155E-13</c:v>
                      </c:pt>
                      <c:pt idx="1191">
                        <c:v>4.9999999119999999E-15</c:v>
                      </c:pt>
                      <c:pt idx="1192">
                        <c:v>4.9999999119999999E-15</c:v>
                      </c:pt>
                      <c:pt idx="1193">
                        <c:v>4.9999999119999999E-15</c:v>
                      </c:pt>
                      <c:pt idx="1194">
                        <c:v>4.9999999119999999E-15</c:v>
                      </c:pt>
                      <c:pt idx="1195">
                        <c:v>4.9999999119999999E-15</c:v>
                      </c:pt>
                      <c:pt idx="1196">
                        <c:v>4.9999999119999999E-15</c:v>
                      </c:pt>
                      <c:pt idx="1197">
                        <c:v>3.2442776760000002E-13</c:v>
                      </c:pt>
                      <c:pt idx="1198">
                        <c:v>4.9999999119999999E-15</c:v>
                      </c:pt>
                      <c:pt idx="1199">
                        <c:v>4.9999999119999999E-15</c:v>
                      </c:pt>
                      <c:pt idx="1200">
                        <c:v>4.9999999119999999E-15</c:v>
                      </c:pt>
                      <c:pt idx="1201">
                        <c:v>4.274630237E-13</c:v>
                      </c:pt>
                      <c:pt idx="1202">
                        <c:v>4.8408228380000002E-13</c:v>
                      </c:pt>
                      <c:pt idx="1203">
                        <c:v>4.9999999119999999E-15</c:v>
                      </c:pt>
                      <c:pt idx="1204">
                        <c:v>4.9999999119999999E-15</c:v>
                      </c:pt>
                      <c:pt idx="1205">
                        <c:v>3.7146127100000002E-13</c:v>
                      </c:pt>
                      <c:pt idx="1206">
                        <c:v>4.9999999119999999E-15</c:v>
                      </c:pt>
                      <c:pt idx="1207">
                        <c:v>4.9999999119999999E-15</c:v>
                      </c:pt>
                      <c:pt idx="1208">
                        <c:v>4.9999999119999999E-15</c:v>
                      </c:pt>
                      <c:pt idx="1209">
                        <c:v>4.9999999119999999E-15</c:v>
                      </c:pt>
                      <c:pt idx="1210">
                        <c:v>9.7497422460000004E-15</c:v>
                      </c:pt>
                      <c:pt idx="1211">
                        <c:v>4.9999999119999999E-15</c:v>
                      </c:pt>
                      <c:pt idx="1212">
                        <c:v>4.9999999119999999E-15</c:v>
                      </c:pt>
                      <c:pt idx="1213">
                        <c:v>4.9999999119999999E-15</c:v>
                      </c:pt>
                      <c:pt idx="1214">
                        <c:v>4.6595431510000002E-14</c:v>
                      </c:pt>
                      <c:pt idx="1215">
                        <c:v>4.9999999119999999E-15</c:v>
                      </c:pt>
                      <c:pt idx="1216">
                        <c:v>4.9999999119999999E-15</c:v>
                      </c:pt>
                      <c:pt idx="1217">
                        <c:v>2.3832590630000001E-13</c:v>
                      </c:pt>
                      <c:pt idx="1218">
                        <c:v>2.239240694E-13</c:v>
                      </c:pt>
                      <c:pt idx="1219">
                        <c:v>4.9999999119999999E-15</c:v>
                      </c:pt>
                      <c:pt idx="1220">
                        <c:v>4.9999999119999999E-15</c:v>
                      </c:pt>
                      <c:pt idx="1221">
                        <c:v>4.9999999119999999E-15</c:v>
                      </c:pt>
                      <c:pt idx="1222">
                        <c:v>4.9999999119999999E-15</c:v>
                      </c:pt>
                      <c:pt idx="1223">
                        <c:v>4.9999999119999999E-15</c:v>
                      </c:pt>
                      <c:pt idx="1224">
                        <c:v>4.9999999119999999E-15</c:v>
                      </c:pt>
                      <c:pt idx="1225">
                        <c:v>4.9999999119999999E-15</c:v>
                      </c:pt>
                      <c:pt idx="1226">
                        <c:v>4.9999999119999999E-15</c:v>
                      </c:pt>
                      <c:pt idx="1227">
                        <c:v>4.9999999119999999E-15</c:v>
                      </c:pt>
                      <c:pt idx="1228">
                        <c:v>4.9999999119999999E-15</c:v>
                      </c:pt>
                      <c:pt idx="1229">
                        <c:v>4.9999999119999999E-15</c:v>
                      </c:pt>
                      <c:pt idx="1230">
                        <c:v>4.9999999119999999E-15</c:v>
                      </c:pt>
                      <c:pt idx="1231">
                        <c:v>1.350282191E-13</c:v>
                      </c:pt>
                      <c:pt idx="1232">
                        <c:v>4.9999999119999999E-15</c:v>
                      </c:pt>
                      <c:pt idx="1233">
                        <c:v>3.4622342970000002E-13</c:v>
                      </c:pt>
                      <c:pt idx="1234">
                        <c:v>4.9999999119999999E-15</c:v>
                      </c:pt>
                      <c:pt idx="1235">
                        <c:v>2.555524152E-13</c:v>
                      </c:pt>
                      <c:pt idx="1236">
                        <c:v>4.9999999119999999E-15</c:v>
                      </c:pt>
                      <c:pt idx="1237">
                        <c:v>3.4256511470000001E-13</c:v>
                      </c:pt>
                      <c:pt idx="1238">
                        <c:v>4.9999999119999999E-15</c:v>
                      </c:pt>
                      <c:pt idx="1239">
                        <c:v>4.9999999119999999E-15</c:v>
                      </c:pt>
                      <c:pt idx="1240">
                        <c:v>4.9999999119999999E-15</c:v>
                      </c:pt>
                      <c:pt idx="1241">
                        <c:v>4.9999999119999999E-15</c:v>
                      </c:pt>
                      <c:pt idx="1242">
                        <c:v>4.9999999119999999E-15</c:v>
                      </c:pt>
                      <c:pt idx="1243">
                        <c:v>4.9999999119999999E-15</c:v>
                      </c:pt>
                      <c:pt idx="1244">
                        <c:v>4.9999999119999999E-15</c:v>
                      </c:pt>
                      <c:pt idx="1245">
                        <c:v>4.9999999119999999E-15</c:v>
                      </c:pt>
                      <c:pt idx="1246">
                        <c:v>5.4776495840000001E-14</c:v>
                      </c:pt>
                      <c:pt idx="1247">
                        <c:v>4.9999999119999999E-15</c:v>
                      </c:pt>
                      <c:pt idx="1248">
                        <c:v>4.9999999119999999E-15</c:v>
                      </c:pt>
                      <c:pt idx="1249">
                        <c:v>2.0091838350000001E-14</c:v>
                      </c:pt>
                      <c:pt idx="1250">
                        <c:v>4.9999999119999999E-15</c:v>
                      </c:pt>
                      <c:pt idx="1251">
                        <c:v>1.038937816E-13</c:v>
                      </c:pt>
                      <c:pt idx="1252">
                        <c:v>4.9999999119999999E-15</c:v>
                      </c:pt>
                      <c:pt idx="1253">
                        <c:v>3.6619757790000002E-13</c:v>
                      </c:pt>
                      <c:pt idx="1254">
                        <c:v>4.9999999119999999E-15</c:v>
                      </c:pt>
                      <c:pt idx="1255">
                        <c:v>4.9999999119999999E-15</c:v>
                      </c:pt>
                      <c:pt idx="1256">
                        <c:v>4.9999999119999999E-15</c:v>
                      </c:pt>
                      <c:pt idx="1257">
                        <c:v>4.9999999119999999E-15</c:v>
                      </c:pt>
                      <c:pt idx="1258">
                        <c:v>1.2352841189999999E-13</c:v>
                      </c:pt>
                      <c:pt idx="1259">
                        <c:v>4.9999999119999999E-15</c:v>
                      </c:pt>
                      <c:pt idx="1260">
                        <c:v>4.9999999119999999E-15</c:v>
                      </c:pt>
                      <c:pt idx="1261">
                        <c:v>4.9999999119999999E-15</c:v>
                      </c:pt>
                      <c:pt idx="1262">
                        <c:v>4.9999999119999999E-15</c:v>
                      </c:pt>
                      <c:pt idx="1263">
                        <c:v>4.2973209629999999E-13</c:v>
                      </c:pt>
                      <c:pt idx="1264">
                        <c:v>4.9999999119999999E-15</c:v>
                      </c:pt>
                      <c:pt idx="1265">
                        <c:v>4.9999999119999999E-15</c:v>
                      </c:pt>
                      <c:pt idx="1266">
                        <c:v>4.9999999119999999E-15</c:v>
                      </c:pt>
                      <c:pt idx="1267">
                        <c:v>8.3877035090000004E-13</c:v>
                      </c:pt>
                      <c:pt idx="1268">
                        <c:v>4.9999999119999999E-15</c:v>
                      </c:pt>
                      <c:pt idx="1269">
                        <c:v>4.9999999119999999E-15</c:v>
                      </c:pt>
                      <c:pt idx="1270">
                        <c:v>4.9999999119999999E-15</c:v>
                      </c:pt>
                      <c:pt idx="1271">
                        <c:v>6.2988459929999996E-14</c:v>
                      </c:pt>
                      <c:pt idx="1272">
                        <c:v>4.9999999119999999E-15</c:v>
                      </c:pt>
                      <c:pt idx="1273">
                        <c:v>4.9999999119999999E-15</c:v>
                      </c:pt>
                      <c:pt idx="1274">
                        <c:v>4.9999999119999999E-15</c:v>
                      </c:pt>
                      <c:pt idx="1275">
                        <c:v>4.9999999119999999E-15</c:v>
                      </c:pt>
                      <c:pt idx="1276">
                        <c:v>4.9999999119999999E-15</c:v>
                      </c:pt>
                      <c:pt idx="1277">
                        <c:v>4.9999999119999999E-15</c:v>
                      </c:pt>
                      <c:pt idx="1278">
                        <c:v>4.9999999119999999E-15</c:v>
                      </c:pt>
                      <c:pt idx="1279">
                        <c:v>2.8057412079999998E-13</c:v>
                      </c:pt>
                      <c:pt idx="1280">
                        <c:v>4.9999999119999999E-15</c:v>
                      </c:pt>
                      <c:pt idx="1281">
                        <c:v>4.9999999119999999E-15</c:v>
                      </c:pt>
                      <c:pt idx="1282">
                        <c:v>4.9999999119999999E-15</c:v>
                      </c:pt>
                      <c:pt idx="1283">
                        <c:v>4.9999999119999999E-15</c:v>
                      </c:pt>
                      <c:pt idx="1284">
                        <c:v>4.9999999119999999E-15</c:v>
                      </c:pt>
                      <c:pt idx="1285">
                        <c:v>7.7729814769999994E-14</c:v>
                      </c:pt>
                      <c:pt idx="1286">
                        <c:v>4.9999999119999999E-15</c:v>
                      </c:pt>
                      <c:pt idx="1287">
                        <c:v>4.9999999119999999E-15</c:v>
                      </c:pt>
                      <c:pt idx="1288">
                        <c:v>4.9999999119999999E-15</c:v>
                      </c:pt>
                      <c:pt idx="1289">
                        <c:v>4.9999999119999999E-15</c:v>
                      </c:pt>
                      <c:pt idx="1290">
                        <c:v>4.9999999119999999E-15</c:v>
                      </c:pt>
                      <c:pt idx="1291">
                        <c:v>4.9999999119999999E-15</c:v>
                      </c:pt>
                      <c:pt idx="1292">
                        <c:v>4.9999999119999999E-15</c:v>
                      </c:pt>
                      <c:pt idx="1293">
                        <c:v>4.9999999119999999E-15</c:v>
                      </c:pt>
                      <c:pt idx="1294">
                        <c:v>4.9999999119999999E-15</c:v>
                      </c:pt>
                      <c:pt idx="1295">
                        <c:v>1.1764731979999999E-13</c:v>
                      </c:pt>
                      <c:pt idx="1296">
                        <c:v>4.9999999119999999E-15</c:v>
                      </c:pt>
                      <c:pt idx="1297">
                        <c:v>4.9999999119999999E-15</c:v>
                      </c:pt>
                      <c:pt idx="1298">
                        <c:v>4.9999999119999999E-15</c:v>
                      </c:pt>
                      <c:pt idx="1299">
                        <c:v>4.9999999119999999E-15</c:v>
                      </c:pt>
                      <c:pt idx="1300">
                        <c:v>4.9999999119999999E-15</c:v>
                      </c:pt>
                      <c:pt idx="1301">
                        <c:v>1.3467319709999999E-13</c:v>
                      </c:pt>
                      <c:pt idx="1302">
                        <c:v>4.9999999119999999E-15</c:v>
                      </c:pt>
                      <c:pt idx="1303">
                        <c:v>3.858167041E-13</c:v>
                      </c:pt>
                      <c:pt idx="1304">
                        <c:v>4.9999999119999999E-15</c:v>
                      </c:pt>
                      <c:pt idx="1305">
                        <c:v>4.9999999119999999E-15</c:v>
                      </c:pt>
                      <c:pt idx="1306">
                        <c:v>4.9999999119999999E-15</c:v>
                      </c:pt>
                      <c:pt idx="1307">
                        <c:v>4.9999999119999999E-15</c:v>
                      </c:pt>
                      <c:pt idx="1308">
                        <c:v>4.9999999119999999E-15</c:v>
                      </c:pt>
                      <c:pt idx="1309">
                        <c:v>4.9999999119999999E-15</c:v>
                      </c:pt>
                      <c:pt idx="1310">
                        <c:v>4.9999999119999999E-15</c:v>
                      </c:pt>
                      <c:pt idx="1311">
                        <c:v>4.9999999119999999E-15</c:v>
                      </c:pt>
                      <c:pt idx="1312">
                        <c:v>4.9999999119999999E-15</c:v>
                      </c:pt>
                      <c:pt idx="1313">
                        <c:v>4.9999999119999999E-15</c:v>
                      </c:pt>
                      <c:pt idx="1314">
                        <c:v>4.9999999119999999E-15</c:v>
                      </c:pt>
                      <c:pt idx="1315">
                        <c:v>4.9999999119999999E-15</c:v>
                      </c:pt>
                      <c:pt idx="1316">
                        <c:v>4.9999999119999999E-15</c:v>
                      </c:pt>
                      <c:pt idx="1317">
                        <c:v>1.1653585E-13</c:v>
                      </c:pt>
                      <c:pt idx="1318">
                        <c:v>4.9999999119999999E-15</c:v>
                      </c:pt>
                      <c:pt idx="1319">
                        <c:v>4.9999999119999999E-15</c:v>
                      </c:pt>
                      <c:pt idx="1320">
                        <c:v>1.007140335E-13</c:v>
                      </c:pt>
                      <c:pt idx="1321">
                        <c:v>4.9999999119999999E-15</c:v>
                      </c:pt>
                      <c:pt idx="1322">
                        <c:v>4.9999999119999999E-15</c:v>
                      </c:pt>
                      <c:pt idx="1323">
                        <c:v>4.9999999119999999E-15</c:v>
                      </c:pt>
                      <c:pt idx="1324">
                        <c:v>4.9999999119999999E-15</c:v>
                      </c:pt>
                      <c:pt idx="1325">
                        <c:v>3.4287384130000001E-13</c:v>
                      </c:pt>
                      <c:pt idx="1326">
                        <c:v>4.9999999119999999E-15</c:v>
                      </c:pt>
                      <c:pt idx="1327">
                        <c:v>4.9999999119999999E-15</c:v>
                      </c:pt>
                      <c:pt idx="1328">
                        <c:v>4.9999999119999999E-15</c:v>
                      </c:pt>
                      <c:pt idx="1329">
                        <c:v>4.9999999119999999E-15</c:v>
                      </c:pt>
                      <c:pt idx="1330">
                        <c:v>4.9999999119999999E-15</c:v>
                      </c:pt>
                      <c:pt idx="1331">
                        <c:v>4.9999999119999999E-15</c:v>
                      </c:pt>
                      <c:pt idx="1332">
                        <c:v>4.9999999119999999E-15</c:v>
                      </c:pt>
                      <c:pt idx="1333">
                        <c:v>4.9999999119999999E-15</c:v>
                      </c:pt>
                      <c:pt idx="1334">
                        <c:v>4.9999999119999999E-15</c:v>
                      </c:pt>
                      <c:pt idx="1335">
                        <c:v>4.9999999119999999E-15</c:v>
                      </c:pt>
                      <c:pt idx="1336">
                        <c:v>1.5001655519999999E-13</c:v>
                      </c:pt>
                      <c:pt idx="1337">
                        <c:v>4.9999999119999999E-15</c:v>
                      </c:pt>
                      <c:pt idx="1338">
                        <c:v>4.9999999119999999E-15</c:v>
                      </c:pt>
                      <c:pt idx="1339">
                        <c:v>4.9999999119999999E-15</c:v>
                      </c:pt>
                      <c:pt idx="1340">
                        <c:v>4.9999999119999999E-15</c:v>
                      </c:pt>
                      <c:pt idx="1341">
                        <c:v>4.9999999119999999E-15</c:v>
                      </c:pt>
                      <c:pt idx="1342">
                        <c:v>4.9999999119999999E-15</c:v>
                      </c:pt>
                      <c:pt idx="1343">
                        <c:v>4.9999999119999999E-15</c:v>
                      </c:pt>
                      <c:pt idx="1344">
                        <c:v>5.8917042250000002E-13</c:v>
                      </c:pt>
                      <c:pt idx="1345">
                        <c:v>4.9999999119999999E-15</c:v>
                      </c:pt>
                      <c:pt idx="1346">
                        <c:v>3.421482932E-13</c:v>
                      </c:pt>
                      <c:pt idx="1347">
                        <c:v>9.3732909889999992E-13</c:v>
                      </c:pt>
                      <c:pt idx="1348">
                        <c:v>4.9999999119999999E-15</c:v>
                      </c:pt>
                      <c:pt idx="1349">
                        <c:v>4.9999999119999999E-15</c:v>
                      </c:pt>
                      <c:pt idx="1350">
                        <c:v>4.9999999119999999E-15</c:v>
                      </c:pt>
                      <c:pt idx="1351">
                        <c:v>4.9999999119999999E-15</c:v>
                      </c:pt>
                      <c:pt idx="1352">
                        <c:v>4.9999999119999999E-15</c:v>
                      </c:pt>
                      <c:pt idx="1353">
                        <c:v>4.9999999119999999E-15</c:v>
                      </c:pt>
                      <c:pt idx="1354">
                        <c:v>4.9999999119999999E-15</c:v>
                      </c:pt>
                      <c:pt idx="1355">
                        <c:v>4.9999999119999999E-15</c:v>
                      </c:pt>
                      <c:pt idx="1356">
                        <c:v>4.9999999119999999E-15</c:v>
                      </c:pt>
                      <c:pt idx="1357">
                        <c:v>4.9999999119999999E-15</c:v>
                      </c:pt>
                      <c:pt idx="1358">
                        <c:v>4.9999999119999999E-15</c:v>
                      </c:pt>
                      <c:pt idx="1359">
                        <c:v>4.9999999119999999E-15</c:v>
                      </c:pt>
                      <c:pt idx="1360">
                        <c:v>2.1310346070000001E-13</c:v>
                      </c:pt>
                      <c:pt idx="1361">
                        <c:v>4.9999999119999999E-15</c:v>
                      </c:pt>
                      <c:pt idx="1362">
                        <c:v>4.9999999119999999E-15</c:v>
                      </c:pt>
                      <c:pt idx="1363">
                        <c:v>5.0130873839999996E-13</c:v>
                      </c:pt>
                      <c:pt idx="1364">
                        <c:v>4.9999999119999999E-15</c:v>
                      </c:pt>
                      <c:pt idx="1365">
                        <c:v>4.9999999119999999E-15</c:v>
                      </c:pt>
                      <c:pt idx="1366">
                        <c:v>4.9999999119999999E-15</c:v>
                      </c:pt>
                      <c:pt idx="1367">
                        <c:v>4.9999999119999999E-15</c:v>
                      </c:pt>
                      <c:pt idx="1368">
                        <c:v>4.9999999119999999E-15</c:v>
                      </c:pt>
                      <c:pt idx="1369">
                        <c:v>4.9999999119999999E-15</c:v>
                      </c:pt>
                      <c:pt idx="1370">
                        <c:v>4.9999999119999999E-15</c:v>
                      </c:pt>
                      <c:pt idx="1371">
                        <c:v>4.9999999119999999E-15</c:v>
                      </c:pt>
                      <c:pt idx="1372">
                        <c:v>4.9999999119999999E-15</c:v>
                      </c:pt>
                      <c:pt idx="1373">
                        <c:v>4.9999999119999999E-15</c:v>
                      </c:pt>
                      <c:pt idx="1374">
                        <c:v>4.9999999119999999E-15</c:v>
                      </c:pt>
                      <c:pt idx="1375">
                        <c:v>4.9999999119999999E-15</c:v>
                      </c:pt>
                      <c:pt idx="1376">
                        <c:v>4.9999999119999999E-15</c:v>
                      </c:pt>
                      <c:pt idx="1377">
                        <c:v>4.9999999119999999E-15</c:v>
                      </c:pt>
                      <c:pt idx="1378">
                        <c:v>1.9417887440000001E-13</c:v>
                      </c:pt>
                      <c:pt idx="1379">
                        <c:v>4.9999999119999999E-15</c:v>
                      </c:pt>
                      <c:pt idx="1380">
                        <c:v>4.9999999119999999E-15</c:v>
                      </c:pt>
                      <c:pt idx="1381">
                        <c:v>1.5344333879999999E-13</c:v>
                      </c:pt>
                      <c:pt idx="1382">
                        <c:v>3.2002856310000001E-13</c:v>
                      </c:pt>
                      <c:pt idx="1383">
                        <c:v>4.9999999119999999E-15</c:v>
                      </c:pt>
                      <c:pt idx="1384">
                        <c:v>4.9999999119999999E-15</c:v>
                      </c:pt>
                      <c:pt idx="1385">
                        <c:v>4.9999999119999999E-15</c:v>
                      </c:pt>
                      <c:pt idx="1386">
                        <c:v>4.9999999119999999E-15</c:v>
                      </c:pt>
                      <c:pt idx="1387">
                        <c:v>7.865813036E-13</c:v>
                      </c:pt>
                      <c:pt idx="1388">
                        <c:v>4.9999999119999999E-15</c:v>
                      </c:pt>
                      <c:pt idx="1389">
                        <c:v>1.733711915E-13</c:v>
                      </c:pt>
                      <c:pt idx="1390">
                        <c:v>4.9999999119999999E-15</c:v>
                      </c:pt>
                      <c:pt idx="1391">
                        <c:v>1.26275997E-13</c:v>
                      </c:pt>
                      <c:pt idx="1392">
                        <c:v>4.9999999119999999E-15</c:v>
                      </c:pt>
                      <c:pt idx="1393">
                        <c:v>4.9999999119999999E-15</c:v>
                      </c:pt>
                      <c:pt idx="1394">
                        <c:v>4.9999999119999999E-15</c:v>
                      </c:pt>
                      <c:pt idx="1395">
                        <c:v>4.9999999119999999E-15</c:v>
                      </c:pt>
                      <c:pt idx="1396">
                        <c:v>4.9999999119999999E-15</c:v>
                      </c:pt>
                      <c:pt idx="1397">
                        <c:v>7.3716477799999997E-14</c:v>
                      </c:pt>
                      <c:pt idx="1398">
                        <c:v>4.9999999119999999E-15</c:v>
                      </c:pt>
                      <c:pt idx="1399">
                        <c:v>4.9999999119999999E-15</c:v>
                      </c:pt>
                      <c:pt idx="1400">
                        <c:v>4.9999999119999999E-15</c:v>
                      </c:pt>
                      <c:pt idx="1401">
                        <c:v>4.9999999119999999E-15</c:v>
                      </c:pt>
                      <c:pt idx="1402">
                        <c:v>4.9999999119999999E-15</c:v>
                      </c:pt>
                      <c:pt idx="1403">
                        <c:v>4.9999999119999999E-15</c:v>
                      </c:pt>
                      <c:pt idx="1404">
                        <c:v>8.1876530299999997E-13</c:v>
                      </c:pt>
                      <c:pt idx="1405">
                        <c:v>4.9999999119999999E-15</c:v>
                      </c:pt>
                      <c:pt idx="1406">
                        <c:v>4.9999999119999999E-15</c:v>
                      </c:pt>
                      <c:pt idx="1407">
                        <c:v>2.8921830210000002E-13</c:v>
                      </c:pt>
                      <c:pt idx="1408">
                        <c:v>4.9999999119999999E-15</c:v>
                      </c:pt>
                      <c:pt idx="1409">
                        <c:v>4.9999999119999999E-15</c:v>
                      </c:pt>
                      <c:pt idx="1410">
                        <c:v>4.9999999119999999E-15</c:v>
                      </c:pt>
                      <c:pt idx="1411">
                        <c:v>4.2638256210000002E-13</c:v>
                      </c:pt>
                      <c:pt idx="1412">
                        <c:v>4.9999999119999999E-15</c:v>
                      </c:pt>
                      <c:pt idx="1413">
                        <c:v>4.9999999119999999E-15</c:v>
                      </c:pt>
                      <c:pt idx="1414">
                        <c:v>4.9999999119999999E-15</c:v>
                      </c:pt>
                      <c:pt idx="1415">
                        <c:v>4.9999999119999999E-15</c:v>
                      </c:pt>
                      <c:pt idx="1416">
                        <c:v>4.9999999119999999E-15</c:v>
                      </c:pt>
                      <c:pt idx="1417">
                        <c:v>3.6459219969999998E-13</c:v>
                      </c:pt>
                      <c:pt idx="1418">
                        <c:v>4.9999999119999999E-15</c:v>
                      </c:pt>
                      <c:pt idx="1419">
                        <c:v>4.9999999119999999E-15</c:v>
                      </c:pt>
                      <c:pt idx="1420">
                        <c:v>4.9999999119999999E-15</c:v>
                      </c:pt>
                      <c:pt idx="1421">
                        <c:v>4.9999999119999999E-15</c:v>
                      </c:pt>
                      <c:pt idx="1422">
                        <c:v>4.9999999119999999E-15</c:v>
                      </c:pt>
                      <c:pt idx="1423">
                        <c:v>1.5060310849999999E-13</c:v>
                      </c:pt>
                      <c:pt idx="1424">
                        <c:v>3.6233852290000002E-13</c:v>
                      </c:pt>
                      <c:pt idx="1425">
                        <c:v>4.9999999119999999E-15</c:v>
                      </c:pt>
                      <c:pt idx="1426">
                        <c:v>4.9999999119999999E-15</c:v>
                      </c:pt>
                      <c:pt idx="1427">
                        <c:v>4.9999999119999999E-15</c:v>
                      </c:pt>
                      <c:pt idx="1428">
                        <c:v>4.9999999119999999E-15</c:v>
                      </c:pt>
                      <c:pt idx="1429">
                        <c:v>4.9999999119999999E-15</c:v>
                      </c:pt>
                      <c:pt idx="1430">
                        <c:v>4.9999999119999999E-15</c:v>
                      </c:pt>
                      <c:pt idx="1431">
                        <c:v>4.9999999119999999E-15</c:v>
                      </c:pt>
                      <c:pt idx="1432">
                        <c:v>4.9999999119999999E-15</c:v>
                      </c:pt>
                      <c:pt idx="1433">
                        <c:v>4.9999999119999999E-15</c:v>
                      </c:pt>
                      <c:pt idx="1434">
                        <c:v>4.9999999119999999E-15</c:v>
                      </c:pt>
                      <c:pt idx="1435">
                        <c:v>1.0052879749999999E-13</c:v>
                      </c:pt>
                      <c:pt idx="1436">
                        <c:v>4.9999999119999999E-15</c:v>
                      </c:pt>
                      <c:pt idx="1437">
                        <c:v>4.9999999119999999E-15</c:v>
                      </c:pt>
                      <c:pt idx="1438">
                        <c:v>1.4550318420000001E-14</c:v>
                      </c:pt>
                      <c:pt idx="1439">
                        <c:v>4.9999999119999999E-15</c:v>
                      </c:pt>
                      <c:pt idx="1440">
                        <c:v>4.6950507720000001E-14</c:v>
                      </c:pt>
                      <c:pt idx="1441">
                        <c:v>4.9999999119999999E-15</c:v>
                      </c:pt>
                      <c:pt idx="1442">
                        <c:v>4.9999999119999999E-15</c:v>
                      </c:pt>
                      <c:pt idx="1443">
                        <c:v>4.9999999119999999E-15</c:v>
                      </c:pt>
                      <c:pt idx="1444">
                        <c:v>2.3060785050000002E-13</c:v>
                      </c:pt>
                      <c:pt idx="1445">
                        <c:v>4.9999999119999999E-15</c:v>
                      </c:pt>
                      <c:pt idx="1446">
                        <c:v>4.9999999119999999E-15</c:v>
                      </c:pt>
                      <c:pt idx="1447">
                        <c:v>4.9999999119999999E-15</c:v>
                      </c:pt>
                      <c:pt idx="1448">
                        <c:v>4.9999999119999999E-15</c:v>
                      </c:pt>
                      <c:pt idx="1449">
                        <c:v>4.9999999119999999E-15</c:v>
                      </c:pt>
                      <c:pt idx="1450">
                        <c:v>4.9999999119999999E-15</c:v>
                      </c:pt>
                      <c:pt idx="1451">
                        <c:v>5.0763158869999997E-14</c:v>
                      </c:pt>
                      <c:pt idx="1452">
                        <c:v>4.9999999119999999E-15</c:v>
                      </c:pt>
                      <c:pt idx="1453">
                        <c:v>4.9999999119999999E-15</c:v>
                      </c:pt>
                      <c:pt idx="1454">
                        <c:v>4.9999999119999999E-15</c:v>
                      </c:pt>
                      <c:pt idx="1455">
                        <c:v>4.9999999119999999E-15</c:v>
                      </c:pt>
                      <c:pt idx="1456">
                        <c:v>4.9999999119999999E-15</c:v>
                      </c:pt>
                      <c:pt idx="1457">
                        <c:v>4.9999999119999999E-15</c:v>
                      </c:pt>
                      <c:pt idx="1458">
                        <c:v>1.9370036170000001E-13</c:v>
                      </c:pt>
                      <c:pt idx="1459">
                        <c:v>1.6201964899999999E-14</c:v>
                      </c:pt>
                      <c:pt idx="1460">
                        <c:v>4.9999999119999999E-15</c:v>
                      </c:pt>
                      <c:pt idx="1461">
                        <c:v>4.9999999119999999E-15</c:v>
                      </c:pt>
                      <c:pt idx="1462">
                        <c:v>4.9999999119999999E-15</c:v>
                      </c:pt>
                      <c:pt idx="1463">
                        <c:v>4.9999999119999999E-15</c:v>
                      </c:pt>
                      <c:pt idx="1464">
                        <c:v>4.9999999119999999E-15</c:v>
                      </c:pt>
                      <c:pt idx="1465">
                        <c:v>4.9999999119999999E-15</c:v>
                      </c:pt>
                      <c:pt idx="1466">
                        <c:v>4.9999999119999999E-15</c:v>
                      </c:pt>
                      <c:pt idx="1467">
                        <c:v>4.9999999119999999E-15</c:v>
                      </c:pt>
                      <c:pt idx="1468">
                        <c:v>4.9999999119999999E-15</c:v>
                      </c:pt>
                      <c:pt idx="1469">
                        <c:v>4.9999999119999999E-15</c:v>
                      </c:pt>
                      <c:pt idx="1470">
                        <c:v>4.9999999119999999E-15</c:v>
                      </c:pt>
                      <c:pt idx="1471">
                        <c:v>4.9999999119999999E-15</c:v>
                      </c:pt>
                      <c:pt idx="1472">
                        <c:v>4.9999999119999999E-15</c:v>
                      </c:pt>
                      <c:pt idx="1473">
                        <c:v>4.9999999119999999E-15</c:v>
                      </c:pt>
                      <c:pt idx="1474">
                        <c:v>7.4411071920000004E-14</c:v>
                      </c:pt>
                      <c:pt idx="1475">
                        <c:v>4.9999999119999999E-15</c:v>
                      </c:pt>
                      <c:pt idx="1476">
                        <c:v>6.8082312789999994E-14</c:v>
                      </c:pt>
                      <c:pt idx="1477">
                        <c:v>4.9999999119999999E-15</c:v>
                      </c:pt>
                      <c:pt idx="1478">
                        <c:v>4.9999999119999999E-15</c:v>
                      </c:pt>
                      <c:pt idx="1479">
                        <c:v>4.9999999119999999E-15</c:v>
                      </c:pt>
                      <c:pt idx="1480">
                        <c:v>4.9999999119999999E-15</c:v>
                      </c:pt>
                      <c:pt idx="1481">
                        <c:v>4.9999999119999999E-15</c:v>
                      </c:pt>
                      <c:pt idx="1482">
                        <c:v>4.1580882620000001E-13</c:v>
                      </c:pt>
                      <c:pt idx="1483">
                        <c:v>4.9999999119999999E-15</c:v>
                      </c:pt>
                      <c:pt idx="1484">
                        <c:v>6.0942245169999999E-13</c:v>
                      </c:pt>
                      <c:pt idx="1485">
                        <c:v>4.9999999119999999E-15</c:v>
                      </c:pt>
                      <c:pt idx="1486">
                        <c:v>4.9999999119999999E-15</c:v>
                      </c:pt>
                      <c:pt idx="1487">
                        <c:v>4.9999999119999999E-15</c:v>
                      </c:pt>
                      <c:pt idx="1488">
                        <c:v>4.9999999119999999E-15</c:v>
                      </c:pt>
                      <c:pt idx="1489">
                        <c:v>4.9999999119999999E-15</c:v>
                      </c:pt>
                      <c:pt idx="1490">
                        <c:v>4.9999999119999999E-15</c:v>
                      </c:pt>
                      <c:pt idx="1491">
                        <c:v>4.9999999119999999E-15</c:v>
                      </c:pt>
                      <c:pt idx="1492">
                        <c:v>4.9999999119999999E-15</c:v>
                      </c:pt>
                      <c:pt idx="1493">
                        <c:v>4.9999999119999999E-15</c:v>
                      </c:pt>
                      <c:pt idx="1494">
                        <c:v>4.9999999119999999E-15</c:v>
                      </c:pt>
                      <c:pt idx="1495">
                        <c:v>4.9999999119999999E-15</c:v>
                      </c:pt>
                      <c:pt idx="1496">
                        <c:v>4.9999999119999999E-15</c:v>
                      </c:pt>
                      <c:pt idx="1497">
                        <c:v>4.1039079689999999E-13</c:v>
                      </c:pt>
                      <c:pt idx="1498">
                        <c:v>4.9999999119999999E-15</c:v>
                      </c:pt>
                      <c:pt idx="1499">
                        <c:v>4.9999999119999999E-15</c:v>
                      </c:pt>
                      <c:pt idx="1500">
                        <c:v>4.9999999119999999E-15</c:v>
                      </c:pt>
                      <c:pt idx="1501">
                        <c:v>2.6189093210000001E-14</c:v>
                      </c:pt>
                      <c:pt idx="1502">
                        <c:v>4.9999999119999999E-15</c:v>
                      </c:pt>
                      <c:pt idx="1503">
                        <c:v>4.9999999119999999E-15</c:v>
                      </c:pt>
                      <c:pt idx="1504">
                        <c:v>4.9999999119999999E-15</c:v>
                      </c:pt>
                      <c:pt idx="1505">
                        <c:v>4.9999999119999999E-15</c:v>
                      </c:pt>
                      <c:pt idx="1506">
                        <c:v>4.9999999119999999E-15</c:v>
                      </c:pt>
                      <c:pt idx="1507">
                        <c:v>4.9999999119999999E-15</c:v>
                      </c:pt>
                      <c:pt idx="1508">
                        <c:v>4.9999999119999999E-15</c:v>
                      </c:pt>
                      <c:pt idx="1509">
                        <c:v>4.9999999119999999E-15</c:v>
                      </c:pt>
                      <c:pt idx="1510">
                        <c:v>4.9999999119999999E-15</c:v>
                      </c:pt>
                      <c:pt idx="1511">
                        <c:v>4.9999999119999999E-15</c:v>
                      </c:pt>
                      <c:pt idx="1512">
                        <c:v>4.9999999119999999E-15</c:v>
                      </c:pt>
                      <c:pt idx="1513">
                        <c:v>4.9999999119999999E-15</c:v>
                      </c:pt>
                      <c:pt idx="1514">
                        <c:v>3.2259085810000002E-13</c:v>
                      </c:pt>
                      <c:pt idx="1515">
                        <c:v>2.008627097E-13</c:v>
                      </c:pt>
                      <c:pt idx="1516">
                        <c:v>1.582748147E-13</c:v>
                      </c:pt>
                      <c:pt idx="1517">
                        <c:v>4.9999999119999999E-15</c:v>
                      </c:pt>
                      <c:pt idx="1518">
                        <c:v>4.9999999119999999E-15</c:v>
                      </c:pt>
                      <c:pt idx="1519">
                        <c:v>4.9999999119999999E-15</c:v>
                      </c:pt>
                      <c:pt idx="1520">
                        <c:v>4.9999999119999999E-15</c:v>
                      </c:pt>
                      <c:pt idx="1521">
                        <c:v>4.9999999119999999E-15</c:v>
                      </c:pt>
                      <c:pt idx="1522">
                        <c:v>4.9999999119999999E-15</c:v>
                      </c:pt>
                      <c:pt idx="1523">
                        <c:v>3.6020839090000001E-13</c:v>
                      </c:pt>
                      <c:pt idx="1524">
                        <c:v>1.5311916230000001E-13</c:v>
                      </c:pt>
                      <c:pt idx="1525">
                        <c:v>4.9999999119999999E-15</c:v>
                      </c:pt>
                      <c:pt idx="1526">
                        <c:v>4.9999999119999999E-15</c:v>
                      </c:pt>
                      <c:pt idx="1527">
                        <c:v>2.557993964E-13</c:v>
                      </c:pt>
                      <c:pt idx="1528">
                        <c:v>1.099910094E-13</c:v>
                      </c:pt>
                      <c:pt idx="1529">
                        <c:v>3.9344211480000002E-13</c:v>
                      </c:pt>
                      <c:pt idx="1530">
                        <c:v>4.9999999119999999E-15</c:v>
                      </c:pt>
                      <c:pt idx="1531">
                        <c:v>6.4038076059999994E-14</c:v>
                      </c:pt>
                      <c:pt idx="1532">
                        <c:v>4.9999999119999999E-15</c:v>
                      </c:pt>
                      <c:pt idx="1533">
                        <c:v>2.6497765570000001E-14</c:v>
                      </c:pt>
                      <c:pt idx="1534">
                        <c:v>4.9999999119999999E-15</c:v>
                      </c:pt>
                      <c:pt idx="1535">
                        <c:v>4.9999999119999999E-15</c:v>
                      </c:pt>
                      <c:pt idx="1536">
                        <c:v>5.1155835209999998E-13</c:v>
                      </c:pt>
                      <c:pt idx="1537">
                        <c:v>4.9999999119999999E-15</c:v>
                      </c:pt>
                      <c:pt idx="1538">
                        <c:v>4.9999999119999999E-15</c:v>
                      </c:pt>
                      <c:pt idx="1539">
                        <c:v>4.9999999119999999E-15</c:v>
                      </c:pt>
                      <c:pt idx="1540">
                        <c:v>8.2576740580000003E-14</c:v>
                      </c:pt>
                      <c:pt idx="1541">
                        <c:v>5.8635496630000001E-14</c:v>
                      </c:pt>
                      <c:pt idx="1542">
                        <c:v>4.9999999119999999E-15</c:v>
                      </c:pt>
                      <c:pt idx="1543">
                        <c:v>4.9999999119999999E-15</c:v>
                      </c:pt>
                      <c:pt idx="1544">
                        <c:v>4.9999999119999999E-15</c:v>
                      </c:pt>
                      <c:pt idx="1545">
                        <c:v>1.827717123E-13</c:v>
                      </c:pt>
                      <c:pt idx="1546">
                        <c:v>1.6942908659999998E-14</c:v>
                      </c:pt>
                      <c:pt idx="1547">
                        <c:v>4.9999999119999999E-15</c:v>
                      </c:pt>
                      <c:pt idx="1548">
                        <c:v>4.9999999119999999E-15</c:v>
                      </c:pt>
                      <c:pt idx="1549">
                        <c:v>4.9999999119999999E-15</c:v>
                      </c:pt>
                      <c:pt idx="1550">
                        <c:v>4.9999999119999999E-15</c:v>
                      </c:pt>
                      <c:pt idx="1551">
                        <c:v>2.1456989830000001E-13</c:v>
                      </c:pt>
                      <c:pt idx="1552">
                        <c:v>4.9999999119999999E-15</c:v>
                      </c:pt>
                      <c:pt idx="1553">
                        <c:v>4.9999999119999999E-15</c:v>
                      </c:pt>
                      <c:pt idx="1554">
                        <c:v>4.9999999119999999E-15</c:v>
                      </c:pt>
                      <c:pt idx="1555">
                        <c:v>4.9999999119999999E-15</c:v>
                      </c:pt>
                      <c:pt idx="1556">
                        <c:v>4.9999999119999999E-15</c:v>
                      </c:pt>
                      <c:pt idx="1557">
                        <c:v>4.9999999119999999E-15</c:v>
                      </c:pt>
                      <c:pt idx="1558">
                        <c:v>7.0933959659999996E-13</c:v>
                      </c:pt>
                      <c:pt idx="1559">
                        <c:v>4.9999999119999999E-15</c:v>
                      </c:pt>
                      <c:pt idx="1560">
                        <c:v>4.9999999119999999E-15</c:v>
                      </c:pt>
                      <c:pt idx="1561">
                        <c:v>4.9999999119999999E-15</c:v>
                      </c:pt>
                      <c:pt idx="1562">
                        <c:v>4.9999999119999999E-15</c:v>
                      </c:pt>
                      <c:pt idx="1563">
                        <c:v>4.9999999119999999E-15</c:v>
                      </c:pt>
                      <c:pt idx="1564">
                        <c:v>5.168836279E-13</c:v>
                      </c:pt>
                      <c:pt idx="1565">
                        <c:v>4.9999999119999999E-15</c:v>
                      </c:pt>
                      <c:pt idx="1566">
                        <c:v>2.841184319E-14</c:v>
                      </c:pt>
                      <c:pt idx="1567">
                        <c:v>4.9999999119999999E-15</c:v>
                      </c:pt>
                      <c:pt idx="1568">
                        <c:v>4.9999999119999999E-15</c:v>
                      </c:pt>
                      <c:pt idx="1569">
                        <c:v>4.9999999119999999E-15</c:v>
                      </c:pt>
                      <c:pt idx="1570">
                        <c:v>4.9999999119999999E-15</c:v>
                      </c:pt>
                      <c:pt idx="1571">
                        <c:v>4.9999999119999999E-15</c:v>
                      </c:pt>
                      <c:pt idx="1572">
                        <c:v>2.7481651940000002E-13</c:v>
                      </c:pt>
                      <c:pt idx="1573">
                        <c:v>4.9999999119999999E-15</c:v>
                      </c:pt>
                      <c:pt idx="1574">
                        <c:v>4.9999999119999999E-15</c:v>
                      </c:pt>
                      <c:pt idx="1575">
                        <c:v>4.9999999119999999E-15</c:v>
                      </c:pt>
                      <c:pt idx="1576">
                        <c:v>4.9999999119999999E-15</c:v>
                      </c:pt>
                      <c:pt idx="1577">
                        <c:v>4.9999999119999999E-15</c:v>
                      </c:pt>
                      <c:pt idx="1578">
                        <c:v>1.3691136979999999E-13</c:v>
                      </c:pt>
                      <c:pt idx="1579">
                        <c:v>4.9999999119999999E-15</c:v>
                      </c:pt>
                      <c:pt idx="1580">
                        <c:v>4.9999999119999999E-15</c:v>
                      </c:pt>
                      <c:pt idx="1581">
                        <c:v>4.9999999119999999E-15</c:v>
                      </c:pt>
                      <c:pt idx="1582">
                        <c:v>4.9999999119999999E-15</c:v>
                      </c:pt>
                      <c:pt idx="1583">
                        <c:v>4.9999999119999999E-15</c:v>
                      </c:pt>
                      <c:pt idx="1584">
                        <c:v>4.9999999119999999E-15</c:v>
                      </c:pt>
                      <c:pt idx="1585">
                        <c:v>4.9999999119999999E-15</c:v>
                      </c:pt>
                      <c:pt idx="1586">
                        <c:v>4.9999999119999999E-15</c:v>
                      </c:pt>
                      <c:pt idx="1587">
                        <c:v>4.9999999119999999E-15</c:v>
                      </c:pt>
                      <c:pt idx="1588">
                        <c:v>4.9999999119999999E-15</c:v>
                      </c:pt>
                      <c:pt idx="1589">
                        <c:v>4.9999999119999999E-15</c:v>
                      </c:pt>
                      <c:pt idx="1590">
                        <c:v>3.4058926470000003E-13</c:v>
                      </c:pt>
                      <c:pt idx="1591">
                        <c:v>4.9999999119999999E-15</c:v>
                      </c:pt>
                      <c:pt idx="1592">
                        <c:v>6.0914001709999998E-15</c:v>
                      </c:pt>
                      <c:pt idx="1593">
                        <c:v>4.9999999119999999E-15</c:v>
                      </c:pt>
                      <c:pt idx="1594">
                        <c:v>4.9999999119999999E-15</c:v>
                      </c:pt>
                      <c:pt idx="1595">
                        <c:v>4.9999999119999999E-15</c:v>
                      </c:pt>
                      <c:pt idx="1596">
                        <c:v>4.9999999119999999E-15</c:v>
                      </c:pt>
                      <c:pt idx="1597">
                        <c:v>4.9999999119999999E-15</c:v>
                      </c:pt>
                      <c:pt idx="1598">
                        <c:v>6.973393217E-14</c:v>
                      </c:pt>
                      <c:pt idx="1599">
                        <c:v>4.9999999119999999E-15</c:v>
                      </c:pt>
                      <c:pt idx="1600">
                        <c:v>4.9999999119999999E-15</c:v>
                      </c:pt>
                      <c:pt idx="1601">
                        <c:v>4.9999999119999999E-15</c:v>
                      </c:pt>
                      <c:pt idx="1602">
                        <c:v>4.9999999119999999E-15</c:v>
                      </c:pt>
                      <c:pt idx="1603">
                        <c:v>4.9999999119999999E-15</c:v>
                      </c:pt>
                      <c:pt idx="1604">
                        <c:v>4.9999999119999999E-15</c:v>
                      </c:pt>
                      <c:pt idx="1605">
                        <c:v>4.9999999119999999E-15</c:v>
                      </c:pt>
                      <c:pt idx="1606">
                        <c:v>4.9999999119999999E-15</c:v>
                      </c:pt>
                      <c:pt idx="1607">
                        <c:v>2.2758238439999999E-13</c:v>
                      </c:pt>
                      <c:pt idx="1608">
                        <c:v>4.9999999119999999E-15</c:v>
                      </c:pt>
                      <c:pt idx="1609">
                        <c:v>4.9999999119999999E-15</c:v>
                      </c:pt>
                      <c:pt idx="1610">
                        <c:v>4.9999999119999999E-15</c:v>
                      </c:pt>
                      <c:pt idx="1611">
                        <c:v>4.9999999119999999E-15</c:v>
                      </c:pt>
                      <c:pt idx="1612">
                        <c:v>3.8748377339999999E-13</c:v>
                      </c:pt>
                      <c:pt idx="1613">
                        <c:v>2.4666130680000001E-13</c:v>
                      </c:pt>
                      <c:pt idx="1614">
                        <c:v>4.9999999119999999E-15</c:v>
                      </c:pt>
                      <c:pt idx="1615">
                        <c:v>4.9999999119999999E-15</c:v>
                      </c:pt>
                      <c:pt idx="1616">
                        <c:v>4.9999999119999999E-15</c:v>
                      </c:pt>
                      <c:pt idx="1617">
                        <c:v>4.9999999119999999E-15</c:v>
                      </c:pt>
                      <c:pt idx="1618">
                        <c:v>4.9999999119999999E-15</c:v>
                      </c:pt>
                      <c:pt idx="1619">
                        <c:v>4.9999999119999999E-15</c:v>
                      </c:pt>
                      <c:pt idx="1620">
                        <c:v>9.1761125609999996E-14</c:v>
                      </c:pt>
                      <c:pt idx="1621">
                        <c:v>1.2312091450000001E-14</c:v>
                      </c:pt>
                      <c:pt idx="1622">
                        <c:v>4.9999999119999999E-15</c:v>
                      </c:pt>
                      <c:pt idx="1623">
                        <c:v>4.9999999119999999E-15</c:v>
                      </c:pt>
                      <c:pt idx="1624">
                        <c:v>4.9999999119999999E-15</c:v>
                      </c:pt>
                      <c:pt idx="1625">
                        <c:v>2.5641684959999999E-13</c:v>
                      </c:pt>
                      <c:pt idx="1626">
                        <c:v>4.9999999119999999E-15</c:v>
                      </c:pt>
                      <c:pt idx="1627">
                        <c:v>4.9999999119999999E-15</c:v>
                      </c:pt>
                      <c:pt idx="1628">
                        <c:v>4.9999999119999999E-15</c:v>
                      </c:pt>
                      <c:pt idx="1629">
                        <c:v>4.9999999119999999E-15</c:v>
                      </c:pt>
                      <c:pt idx="1630">
                        <c:v>4.9999999119999999E-15</c:v>
                      </c:pt>
                      <c:pt idx="1631">
                        <c:v>2.733192362E-13</c:v>
                      </c:pt>
                      <c:pt idx="1632">
                        <c:v>4.9999999119999999E-15</c:v>
                      </c:pt>
                      <c:pt idx="1633">
                        <c:v>3.406201645E-13</c:v>
                      </c:pt>
                      <c:pt idx="1634">
                        <c:v>4.9999999119999999E-15</c:v>
                      </c:pt>
                      <c:pt idx="1635">
                        <c:v>1.7996238179999999E-13</c:v>
                      </c:pt>
                      <c:pt idx="1636">
                        <c:v>4.9999999119999999E-15</c:v>
                      </c:pt>
                      <c:pt idx="1637">
                        <c:v>4.9999999119999999E-15</c:v>
                      </c:pt>
                      <c:pt idx="1638">
                        <c:v>4.9999999119999999E-15</c:v>
                      </c:pt>
                      <c:pt idx="1639">
                        <c:v>4.9999999119999999E-15</c:v>
                      </c:pt>
                      <c:pt idx="1640">
                        <c:v>5.0563091040000003E-13</c:v>
                      </c:pt>
                      <c:pt idx="1641">
                        <c:v>4.9999999119999999E-15</c:v>
                      </c:pt>
                      <c:pt idx="1642">
                        <c:v>4.9999999119999999E-15</c:v>
                      </c:pt>
                      <c:pt idx="1643">
                        <c:v>4.9999999119999999E-15</c:v>
                      </c:pt>
                      <c:pt idx="1644">
                        <c:v>4.9999999119999999E-15</c:v>
                      </c:pt>
                      <c:pt idx="1645">
                        <c:v>4.9999999119999999E-15</c:v>
                      </c:pt>
                      <c:pt idx="1646">
                        <c:v>2.2407233399999999E-14</c:v>
                      </c:pt>
                      <c:pt idx="1647">
                        <c:v>1.728154837E-13</c:v>
                      </c:pt>
                      <c:pt idx="1648">
                        <c:v>7.4188973110000007E-15</c:v>
                      </c:pt>
                      <c:pt idx="1649">
                        <c:v>4.9999999119999999E-15</c:v>
                      </c:pt>
                      <c:pt idx="1650">
                        <c:v>3.9946214740000001E-13</c:v>
                      </c:pt>
                      <c:pt idx="1651">
                        <c:v>3.57275624E-13</c:v>
                      </c:pt>
                      <c:pt idx="1652">
                        <c:v>4.9999999119999999E-15</c:v>
                      </c:pt>
                      <c:pt idx="1653">
                        <c:v>4.9999999119999999E-15</c:v>
                      </c:pt>
                      <c:pt idx="1654">
                        <c:v>1.2632229250000001E-13</c:v>
                      </c:pt>
                      <c:pt idx="1655">
                        <c:v>1.848247033E-13</c:v>
                      </c:pt>
                      <c:pt idx="1656">
                        <c:v>4.9999999119999999E-15</c:v>
                      </c:pt>
                      <c:pt idx="1657">
                        <c:v>5.2578655409999999E-15</c:v>
                      </c:pt>
                      <c:pt idx="1658">
                        <c:v>2.3567085779999999E-13</c:v>
                      </c:pt>
                      <c:pt idx="1659">
                        <c:v>4.9999999119999999E-15</c:v>
                      </c:pt>
                      <c:pt idx="1660">
                        <c:v>4.9999999119999999E-15</c:v>
                      </c:pt>
                      <c:pt idx="1661">
                        <c:v>2.3580367259999999E-14</c:v>
                      </c:pt>
                      <c:pt idx="1662">
                        <c:v>4.9999999119999999E-15</c:v>
                      </c:pt>
                      <c:pt idx="1663">
                        <c:v>4.9999999119999999E-15</c:v>
                      </c:pt>
                      <c:pt idx="1664">
                        <c:v>1.7973085040000001E-13</c:v>
                      </c:pt>
                      <c:pt idx="1665">
                        <c:v>4.9999999119999999E-15</c:v>
                      </c:pt>
                      <c:pt idx="1666">
                        <c:v>4.9999999119999999E-15</c:v>
                      </c:pt>
                      <c:pt idx="1667">
                        <c:v>4.9999999119999999E-15</c:v>
                      </c:pt>
                      <c:pt idx="1668">
                        <c:v>4.9999999119999999E-15</c:v>
                      </c:pt>
                      <c:pt idx="1669">
                        <c:v>4.9999999119999999E-15</c:v>
                      </c:pt>
                      <c:pt idx="1670">
                        <c:v>4.9999999119999999E-15</c:v>
                      </c:pt>
                      <c:pt idx="1671">
                        <c:v>4.9999999119999999E-15</c:v>
                      </c:pt>
                      <c:pt idx="1672">
                        <c:v>4.9999999119999999E-15</c:v>
                      </c:pt>
                      <c:pt idx="1673">
                        <c:v>1.987479734E-13</c:v>
                      </c:pt>
                      <c:pt idx="1674">
                        <c:v>4.9999999119999999E-15</c:v>
                      </c:pt>
                      <c:pt idx="1675">
                        <c:v>4.9999999119999999E-15</c:v>
                      </c:pt>
                      <c:pt idx="1676">
                        <c:v>4.9999999119999999E-15</c:v>
                      </c:pt>
                      <c:pt idx="1677">
                        <c:v>4.9999999119999999E-15</c:v>
                      </c:pt>
                      <c:pt idx="1678">
                        <c:v>4.9999999119999999E-15</c:v>
                      </c:pt>
                      <c:pt idx="1679">
                        <c:v>4.9999999119999999E-15</c:v>
                      </c:pt>
                      <c:pt idx="1680">
                        <c:v>4.9999999119999999E-15</c:v>
                      </c:pt>
                      <c:pt idx="1681">
                        <c:v>4.9999999119999999E-15</c:v>
                      </c:pt>
                      <c:pt idx="1682">
                        <c:v>4.9999999119999999E-15</c:v>
                      </c:pt>
                      <c:pt idx="1683">
                        <c:v>4.9999999119999999E-15</c:v>
                      </c:pt>
                      <c:pt idx="1684">
                        <c:v>4.9999999119999999E-15</c:v>
                      </c:pt>
                      <c:pt idx="1685">
                        <c:v>4.9999999119999999E-15</c:v>
                      </c:pt>
                      <c:pt idx="1686">
                        <c:v>4.9999999119999999E-15</c:v>
                      </c:pt>
                      <c:pt idx="1687">
                        <c:v>4.9999999119999999E-15</c:v>
                      </c:pt>
                      <c:pt idx="1688">
                        <c:v>4.9999999119999999E-15</c:v>
                      </c:pt>
                      <c:pt idx="1689">
                        <c:v>1.576977481E-14</c:v>
                      </c:pt>
                      <c:pt idx="1690">
                        <c:v>4.9999999119999999E-15</c:v>
                      </c:pt>
                      <c:pt idx="1691">
                        <c:v>4.9999999119999999E-15</c:v>
                      </c:pt>
                      <c:pt idx="1692">
                        <c:v>4.9999999119999999E-15</c:v>
                      </c:pt>
                      <c:pt idx="1693">
                        <c:v>4.9999999119999999E-15</c:v>
                      </c:pt>
                      <c:pt idx="1694">
                        <c:v>4.9999999119999999E-15</c:v>
                      </c:pt>
                      <c:pt idx="1695">
                        <c:v>4.9999999119999999E-15</c:v>
                      </c:pt>
                      <c:pt idx="1696">
                        <c:v>4.9999999119999999E-15</c:v>
                      </c:pt>
                      <c:pt idx="1697">
                        <c:v>4.9999999119999999E-15</c:v>
                      </c:pt>
                      <c:pt idx="1698">
                        <c:v>4.9999999119999999E-15</c:v>
                      </c:pt>
                      <c:pt idx="1699">
                        <c:v>4.9999999119999999E-15</c:v>
                      </c:pt>
                      <c:pt idx="1700">
                        <c:v>4.9999999119999999E-15</c:v>
                      </c:pt>
                      <c:pt idx="1701">
                        <c:v>1.028750652E-13</c:v>
                      </c:pt>
                      <c:pt idx="1702">
                        <c:v>4.9999999119999999E-15</c:v>
                      </c:pt>
                      <c:pt idx="1703">
                        <c:v>4.9999999119999999E-15</c:v>
                      </c:pt>
                      <c:pt idx="1704">
                        <c:v>1.415576098E-13</c:v>
                      </c:pt>
                      <c:pt idx="1705">
                        <c:v>4.9999999119999999E-15</c:v>
                      </c:pt>
                      <c:pt idx="1706">
                        <c:v>5.8135462590000003E-15</c:v>
                      </c:pt>
                      <c:pt idx="1707">
                        <c:v>4.9999999119999999E-15</c:v>
                      </c:pt>
                      <c:pt idx="1708">
                        <c:v>4.9999999119999999E-15</c:v>
                      </c:pt>
                      <c:pt idx="1709">
                        <c:v>4.9999999119999999E-15</c:v>
                      </c:pt>
                      <c:pt idx="1710">
                        <c:v>4.4542440480000001E-14</c:v>
                      </c:pt>
                      <c:pt idx="1711">
                        <c:v>4.9999999119999999E-15</c:v>
                      </c:pt>
                      <c:pt idx="1712">
                        <c:v>4.9999999119999999E-15</c:v>
                      </c:pt>
                      <c:pt idx="1713">
                        <c:v>2.1693156170000001E-13</c:v>
                      </c:pt>
                      <c:pt idx="1714">
                        <c:v>4.9999999119999999E-15</c:v>
                      </c:pt>
                      <c:pt idx="1715">
                        <c:v>4.9999999119999999E-15</c:v>
                      </c:pt>
                      <c:pt idx="1716">
                        <c:v>4.9999999119999999E-15</c:v>
                      </c:pt>
                      <c:pt idx="1717">
                        <c:v>4.9999999119999999E-15</c:v>
                      </c:pt>
                      <c:pt idx="1718">
                        <c:v>4.9999999119999999E-15</c:v>
                      </c:pt>
                      <c:pt idx="1719">
                        <c:v>4.9999999119999999E-15</c:v>
                      </c:pt>
                      <c:pt idx="1720">
                        <c:v>3.406143098E-14</c:v>
                      </c:pt>
                      <c:pt idx="1721">
                        <c:v>4.9999999119999999E-15</c:v>
                      </c:pt>
                      <c:pt idx="1722">
                        <c:v>4.9999999119999999E-15</c:v>
                      </c:pt>
                      <c:pt idx="1723">
                        <c:v>4.9999999119999999E-15</c:v>
                      </c:pt>
                      <c:pt idx="1724">
                        <c:v>6.1599163270000005E-14</c:v>
                      </c:pt>
                      <c:pt idx="1725">
                        <c:v>5.3745994200000004E-13</c:v>
                      </c:pt>
                      <c:pt idx="1726">
                        <c:v>5.2785304339999998E-14</c:v>
                      </c:pt>
                      <c:pt idx="1727">
                        <c:v>4.9999999119999999E-15</c:v>
                      </c:pt>
                      <c:pt idx="1728">
                        <c:v>4.9999999119999999E-15</c:v>
                      </c:pt>
                      <c:pt idx="1729">
                        <c:v>3.518884403E-13</c:v>
                      </c:pt>
                      <c:pt idx="1730">
                        <c:v>4.9999999119999999E-15</c:v>
                      </c:pt>
                      <c:pt idx="1731">
                        <c:v>4.9999999119999999E-15</c:v>
                      </c:pt>
                      <c:pt idx="1732">
                        <c:v>4.9999999119999999E-15</c:v>
                      </c:pt>
                      <c:pt idx="1733">
                        <c:v>4.8061869149999999E-14</c:v>
                      </c:pt>
                      <c:pt idx="1734">
                        <c:v>4.9999999119999999E-15</c:v>
                      </c:pt>
                      <c:pt idx="1735">
                        <c:v>4.9999999119999999E-15</c:v>
                      </c:pt>
                      <c:pt idx="1736">
                        <c:v>4.9999999119999999E-15</c:v>
                      </c:pt>
                      <c:pt idx="1737">
                        <c:v>4.9999999119999999E-15</c:v>
                      </c:pt>
                      <c:pt idx="1738">
                        <c:v>1.5483258120000001E-13</c:v>
                      </c:pt>
                      <c:pt idx="1739">
                        <c:v>4.9999999119999999E-15</c:v>
                      </c:pt>
                      <c:pt idx="1740">
                        <c:v>4.9999999119999999E-15</c:v>
                      </c:pt>
                      <c:pt idx="1741">
                        <c:v>4.9999999119999999E-15</c:v>
                      </c:pt>
                      <c:pt idx="1742">
                        <c:v>4.9999999119999999E-15</c:v>
                      </c:pt>
                      <c:pt idx="1743">
                        <c:v>4.9999999119999999E-15</c:v>
                      </c:pt>
                      <c:pt idx="1744">
                        <c:v>4.9999999119999999E-15</c:v>
                      </c:pt>
                      <c:pt idx="1745">
                        <c:v>4.9999999119999999E-15</c:v>
                      </c:pt>
                      <c:pt idx="1746">
                        <c:v>4.9999999119999999E-15</c:v>
                      </c:pt>
                      <c:pt idx="1747">
                        <c:v>4.9999999119999999E-15</c:v>
                      </c:pt>
                      <c:pt idx="1748">
                        <c:v>4.9999999119999999E-15</c:v>
                      </c:pt>
                      <c:pt idx="1749">
                        <c:v>5.9561676339999999E-14</c:v>
                      </c:pt>
                      <c:pt idx="1750">
                        <c:v>4.9999999119999999E-15</c:v>
                      </c:pt>
                      <c:pt idx="1751">
                        <c:v>4.9999999119999999E-15</c:v>
                      </c:pt>
                      <c:pt idx="1752">
                        <c:v>4.9999999119999999E-15</c:v>
                      </c:pt>
                      <c:pt idx="1753">
                        <c:v>6.0040188969999998E-14</c:v>
                      </c:pt>
                      <c:pt idx="1754">
                        <c:v>4.9999999119999999E-15</c:v>
                      </c:pt>
                      <c:pt idx="1755">
                        <c:v>4.9999999119999999E-15</c:v>
                      </c:pt>
                      <c:pt idx="1756">
                        <c:v>4.9999999119999999E-15</c:v>
                      </c:pt>
                      <c:pt idx="1757">
                        <c:v>4.9999999119999999E-15</c:v>
                      </c:pt>
                      <c:pt idx="1758">
                        <c:v>2.2861660479999999E-13</c:v>
                      </c:pt>
                      <c:pt idx="1759">
                        <c:v>4.469278138E-13</c:v>
                      </c:pt>
                      <c:pt idx="1760">
                        <c:v>4.9999999119999999E-15</c:v>
                      </c:pt>
                      <c:pt idx="1761">
                        <c:v>4.9999999119999999E-15</c:v>
                      </c:pt>
                      <c:pt idx="1762">
                        <c:v>4.9999999119999999E-15</c:v>
                      </c:pt>
                      <c:pt idx="1763">
                        <c:v>4.9999999119999999E-15</c:v>
                      </c:pt>
                      <c:pt idx="1764">
                        <c:v>4.9999999119999999E-15</c:v>
                      </c:pt>
                      <c:pt idx="1765">
                        <c:v>4.9999999119999999E-15</c:v>
                      </c:pt>
                      <c:pt idx="1766">
                        <c:v>4.9999999119999999E-15</c:v>
                      </c:pt>
                      <c:pt idx="1767">
                        <c:v>4.9999999119999999E-15</c:v>
                      </c:pt>
                      <c:pt idx="1768">
                        <c:v>4.9999999119999999E-15</c:v>
                      </c:pt>
                      <c:pt idx="1769">
                        <c:v>4.9999999119999999E-15</c:v>
                      </c:pt>
                      <c:pt idx="1770">
                        <c:v>6.6245457469999994E-14</c:v>
                      </c:pt>
                      <c:pt idx="1771">
                        <c:v>4.9999999119999999E-15</c:v>
                      </c:pt>
                      <c:pt idx="1772">
                        <c:v>4.9999999119999999E-15</c:v>
                      </c:pt>
                      <c:pt idx="1773">
                        <c:v>4.9999999119999999E-15</c:v>
                      </c:pt>
                      <c:pt idx="1774">
                        <c:v>4.9999999119999999E-15</c:v>
                      </c:pt>
                      <c:pt idx="1775">
                        <c:v>4.9999999119999999E-15</c:v>
                      </c:pt>
                      <c:pt idx="1776">
                        <c:v>4.9999999119999999E-15</c:v>
                      </c:pt>
                      <c:pt idx="1777">
                        <c:v>2.5683356270000001E-13</c:v>
                      </c:pt>
                      <c:pt idx="1778">
                        <c:v>4.9999999119999999E-15</c:v>
                      </c:pt>
                      <c:pt idx="1779">
                        <c:v>4.9999999119999999E-15</c:v>
                      </c:pt>
                      <c:pt idx="1780">
                        <c:v>4.9999999119999999E-15</c:v>
                      </c:pt>
                      <c:pt idx="1781">
                        <c:v>1.565305502E-13</c:v>
                      </c:pt>
                      <c:pt idx="1782">
                        <c:v>4.9999999119999999E-15</c:v>
                      </c:pt>
                      <c:pt idx="1783">
                        <c:v>4.9999999119999999E-15</c:v>
                      </c:pt>
                      <c:pt idx="1784">
                        <c:v>4.9999999119999999E-15</c:v>
                      </c:pt>
                      <c:pt idx="1785">
                        <c:v>8.3101548649999998E-14</c:v>
                      </c:pt>
                      <c:pt idx="1786">
                        <c:v>4.9999999119999999E-15</c:v>
                      </c:pt>
                      <c:pt idx="1787">
                        <c:v>4.9999999119999999E-15</c:v>
                      </c:pt>
                      <c:pt idx="1788">
                        <c:v>4.9999999119999999E-15</c:v>
                      </c:pt>
                      <c:pt idx="1789">
                        <c:v>4.9999999119999999E-15</c:v>
                      </c:pt>
                      <c:pt idx="1790">
                        <c:v>8.3275031839999995E-13</c:v>
                      </c:pt>
                      <c:pt idx="1791">
                        <c:v>2.7676152389999998E-13</c:v>
                      </c:pt>
                      <c:pt idx="1792">
                        <c:v>4.9999999119999999E-15</c:v>
                      </c:pt>
                      <c:pt idx="1793">
                        <c:v>4.9999999119999999E-15</c:v>
                      </c:pt>
                      <c:pt idx="1794">
                        <c:v>4.9999999119999999E-15</c:v>
                      </c:pt>
                      <c:pt idx="1795">
                        <c:v>4.9999999119999999E-15</c:v>
                      </c:pt>
                      <c:pt idx="1796">
                        <c:v>4.9999999119999999E-15</c:v>
                      </c:pt>
                      <c:pt idx="1797">
                        <c:v>4.9999999119999999E-15</c:v>
                      </c:pt>
                      <c:pt idx="1798">
                        <c:v>4.9999999119999999E-15</c:v>
                      </c:pt>
                      <c:pt idx="1799">
                        <c:v>4.9999999119999999E-15</c:v>
                      </c:pt>
                      <c:pt idx="1800">
                        <c:v>4.9999999119999999E-15</c:v>
                      </c:pt>
                      <c:pt idx="1801">
                        <c:v>4.9999999119999999E-15</c:v>
                      </c:pt>
                      <c:pt idx="1802">
                        <c:v>4.9999999119999999E-15</c:v>
                      </c:pt>
                      <c:pt idx="1803">
                        <c:v>4.9999999119999999E-15</c:v>
                      </c:pt>
                      <c:pt idx="1804">
                        <c:v>3.7071447260000001E-14</c:v>
                      </c:pt>
                      <c:pt idx="1805">
                        <c:v>4.9999999119999999E-15</c:v>
                      </c:pt>
                      <c:pt idx="1806">
                        <c:v>4.9999999119999999E-15</c:v>
                      </c:pt>
                      <c:pt idx="1807">
                        <c:v>4.9999999119999999E-15</c:v>
                      </c:pt>
                      <c:pt idx="1808">
                        <c:v>4.9999999119999999E-15</c:v>
                      </c:pt>
                      <c:pt idx="1809">
                        <c:v>4.9999999119999999E-15</c:v>
                      </c:pt>
                      <c:pt idx="1810">
                        <c:v>9.1822870920000001E-14</c:v>
                      </c:pt>
                      <c:pt idx="1811">
                        <c:v>6.4099821369999999E-14</c:v>
                      </c:pt>
                      <c:pt idx="1812">
                        <c:v>4.9999999119999999E-15</c:v>
                      </c:pt>
                      <c:pt idx="1813">
                        <c:v>4.9999999119999999E-15</c:v>
                      </c:pt>
                      <c:pt idx="1814">
                        <c:v>4.9999999119999999E-15</c:v>
                      </c:pt>
                      <c:pt idx="1815">
                        <c:v>2.4144390910000002E-13</c:v>
                      </c:pt>
                      <c:pt idx="1816">
                        <c:v>5.1188242009999998E-13</c:v>
                      </c:pt>
                      <c:pt idx="1817">
                        <c:v>3.8769389170000003E-14</c:v>
                      </c:pt>
                      <c:pt idx="1818">
                        <c:v>4.9999999119999999E-15</c:v>
                      </c:pt>
                      <c:pt idx="1819">
                        <c:v>4.9999999119999999E-15</c:v>
                      </c:pt>
                      <c:pt idx="1820">
                        <c:v>4.9999999119999999E-15</c:v>
                      </c:pt>
                      <c:pt idx="1821">
                        <c:v>1.5523389870000001E-13</c:v>
                      </c:pt>
                      <c:pt idx="1822">
                        <c:v>4.9999999119999999E-15</c:v>
                      </c:pt>
                      <c:pt idx="1823">
                        <c:v>4.9999999119999999E-15</c:v>
                      </c:pt>
                      <c:pt idx="1824">
                        <c:v>4.9999999119999999E-15</c:v>
                      </c:pt>
                      <c:pt idx="1825">
                        <c:v>4.9999999119999999E-15</c:v>
                      </c:pt>
                      <c:pt idx="1826">
                        <c:v>6.7428452140000003E-13</c:v>
                      </c:pt>
                      <c:pt idx="1827">
                        <c:v>4.9999999119999999E-15</c:v>
                      </c:pt>
                      <c:pt idx="1828">
                        <c:v>4.9999999119999999E-15</c:v>
                      </c:pt>
                      <c:pt idx="1829">
                        <c:v>4.6560536459999995E-13</c:v>
                      </c:pt>
                      <c:pt idx="1830">
                        <c:v>4.9999999119999999E-15</c:v>
                      </c:pt>
                      <c:pt idx="1831">
                        <c:v>4.9999999119999999E-15</c:v>
                      </c:pt>
                      <c:pt idx="1832">
                        <c:v>4.9999999119999999E-15</c:v>
                      </c:pt>
                      <c:pt idx="1833">
                        <c:v>1.967876274E-13</c:v>
                      </c:pt>
                      <c:pt idx="1834">
                        <c:v>4.9999999119999999E-15</c:v>
                      </c:pt>
                      <c:pt idx="1835">
                        <c:v>1.562527234E-13</c:v>
                      </c:pt>
                      <c:pt idx="1836">
                        <c:v>4.9999999119999999E-15</c:v>
                      </c:pt>
                      <c:pt idx="1837">
                        <c:v>5.0099410299999998E-14</c:v>
                      </c:pt>
                      <c:pt idx="1838">
                        <c:v>4.9999999119999999E-15</c:v>
                      </c:pt>
                      <c:pt idx="1839">
                        <c:v>4.9999999119999999E-15</c:v>
                      </c:pt>
                      <c:pt idx="1840">
                        <c:v>2.5771339269999999E-13</c:v>
                      </c:pt>
                      <c:pt idx="1841">
                        <c:v>4.9999999119999999E-15</c:v>
                      </c:pt>
                      <c:pt idx="1842">
                        <c:v>7.9381488360000002E-14</c:v>
                      </c:pt>
                      <c:pt idx="1843">
                        <c:v>4.9999999119999999E-15</c:v>
                      </c:pt>
                      <c:pt idx="1844">
                        <c:v>1.7543963240000001E-13</c:v>
                      </c:pt>
                      <c:pt idx="1845">
                        <c:v>6.9301769180000005E-14</c:v>
                      </c:pt>
                      <c:pt idx="1846">
                        <c:v>4.9999999119999999E-15</c:v>
                      </c:pt>
                      <c:pt idx="1847">
                        <c:v>3.9527902440000002E-13</c:v>
                      </c:pt>
                      <c:pt idx="1848">
                        <c:v>4.9999999119999999E-15</c:v>
                      </c:pt>
                      <c:pt idx="1849">
                        <c:v>4.9999999119999999E-15</c:v>
                      </c:pt>
                      <c:pt idx="1850">
                        <c:v>4.9999999119999999E-15</c:v>
                      </c:pt>
                      <c:pt idx="1851">
                        <c:v>4.9999999119999999E-15</c:v>
                      </c:pt>
                      <c:pt idx="1852">
                        <c:v>1.3657179769999999E-13</c:v>
                      </c:pt>
                      <c:pt idx="1853">
                        <c:v>6.2262966049999999E-14</c:v>
                      </c:pt>
                      <c:pt idx="1854">
                        <c:v>4.9999999119999999E-15</c:v>
                      </c:pt>
                      <c:pt idx="1855">
                        <c:v>1.2426930139999999E-13</c:v>
                      </c:pt>
                      <c:pt idx="1856">
                        <c:v>4.9999999119999999E-15</c:v>
                      </c:pt>
                      <c:pt idx="1857">
                        <c:v>1.6221101070000001E-13</c:v>
                      </c:pt>
                      <c:pt idx="1858">
                        <c:v>4.9999999119999999E-15</c:v>
                      </c:pt>
                      <c:pt idx="1859">
                        <c:v>4.9999999119999999E-15</c:v>
                      </c:pt>
                      <c:pt idx="1860">
                        <c:v>1.3280544199999999E-13</c:v>
                      </c:pt>
                      <c:pt idx="1861">
                        <c:v>4.742896614E-14</c:v>
                      </c:pt>
                      <c:pt idx="1862">
                        <c:v>4.9999999119999999E-15</c:v>
                      </c:pt>
                      <c:pt idx="1863">
                        <c:v>4.9999999119999999E-15</c:v>
                      </c:pt>
                      <c:pt idx="1864">
                        <c:v>4.9999999119999999E-15</c:v>
                      </c:pt>
                      <c:pt idx="1865">
                        <c:v>4.9999999119999999E-15</c:v>
                      </c:pt>
                      <c:pt idx="1866">
                        <c:v>4.9999999119999999E-15</c:v>
                      </c:pt>
                      <c:pt idx="1867">
                        <c:v>4.9999999119999999E-15</c:v>
                      </c:pt>
                      <c:pt idx="1868">
                        <c:v>1.7158063160000001E-13</c:v>
                      </c:pt>
                      <c:pt idx="1869">
                        <c:v>4.7591656090000004E-13</c:v>
                      </c:pt>
                      <c:pt idx="1870">
                        <c:v>4.9999999119999999E-15</c:v>
                      </c:pt>
                      <c:pt idx="1871">
                        <c:v>4.9999999119999999E-15</c:v>
                      </c:pt>
                      <c:pt idx="1872">
                        <c:v>1.8098115240000001E-13</c:v>
                      </c:pt>
                      <c:pt idx="1873">
                        <c:v>4.9999999119999999E-15</c:v>
                      </c:pt>
                      <c:pt idx="1874">
                        <c:v>4.9999999119999999E-15</c:v>
                      </c:pt>
                      <c:pt idx="1875">
                        <c:v>4.9999999119999999E-15</c:v>
                      </c:pt>
                      <c:pt idx="1876">
                        <c:v>4.9999999119999999E-15</c:v>
                      </c:pt>
                      <c:pt idx="1877">
                        <c:v>4.9999999119999999E-15</c:v>
                      </c:pt>
                      <c:pt idx="1878">
                        <c:v>4.9999999119999999E-15</c:v>
                      </c:pt>
                      <c:pt idx="1879">
                        <c:v>4.9999999119999999E-15</c:v>
                      </c:pt>
                      <c:pt idx="1880">
                        <c:v>4.9999999119999999E-15</c:v>
                      </c:pt>
                      <c:pt idx="1881">
                        <c:v>4.9999999119999999E-15</c:v>
                      </c:pt>
                      <c:pt idx="1882">
                        <c:v>2.3801712550000002E-13</c:v>
                      </c:pt>
                      <c:pt idx="1883">
                        <c:v>5.759108468E-13</c:v>
                      </c:pt>
                      <c:pt idx="1884">
                        <c:v>4.8341842680000002E-13</c:v>
                      </c:pt>
                      <c:pt idx="1885">
                        <c:v>4.9999999119999999E-15</c:v>
                      </c:pt>
                      <c:pt idx="1886">
                        <c:v>5.110273099E-14</c:v>
                      </c:pt>
                      <c:pt idx="1887">
                        <c:v>4.9999999119999999E-15</c:v>
                      </c:pt>
                      <c:pt idx="1888">
                        <c:v>4.9999999119999999E-15</c:v>
                      </c:pt>
                      <c:pt idx="1889">
                        <c:v>4.9999999119999999E-15</c:v>
                      </c:pt>
                      <c:pt idx="1890">
                        <c:v>4.9999999119999999E-15</c:v>
                      </c:pt>
                      <c:pt idx="1891">
                        <c:v>4.9999999119999999E-15</c:v>
                      </c:pt>
                      <c:pt idx="1892">
                        <c:v>4.9999999119999999E-15</c:v>
                      </c:pt>
                      <c:pt idx="1893">
                        <c:v>4.9999999119999999E-15</c:v>
                      </c:pt>
                      <c:pt idx="1894">
                        <c:v>4.9999999119999999E-15</c:v>
                      </c:pt>
                      <c:pt idx="1895">
                        <c:v>4.9999999119999999E-15</c:v>
                      </c:pt>
                      <c:pt idx="1896">
                        <c:v>4.9999999119999999E-15</c:v>
                      </c:pt>
                      <c:pt idx="1897">
                        <c:v>4.9999999119999999E-15</c:v>
                      </c:pt>
                      <c:pt idx="1898">
                        <c:v>4.9999999119999999E-15</c:v>
                      </c:pt>
                      <c:pt idx="1899">
                        <c:v>2.8982030529999998E-13</c:v>
                      </c:pt>
                      <c:pt idx="1900">
                        <c:v>4.9999999119999999E-15</c:v>
                      </c:pt>
                      <c:pt idx="1901">
                        <c:v>4.9999999119999999E-15</c:v>
                      </c:pt>
                      <c:pt idx="1902">
                        <c:v>4.9999999119999999E-15</c:v>
                      </c:pt>
                      <c:pt idx="1903">
                        <c:v>1.061474584E-13</c:v>
                      </c:pt>
                      <c:pt idx="1904">
                        <c:v>4.9999999119999999E-15</c:v>
                      </c:pt>
                      <c:pt idx="1905">
                        <c:v>4.9999999119999999E-15</c:v>
                      </c:pt>
                      <c:pt idx="1906">
                        <c:v>4.9999999119999999E-15</c:v>
                      </c:pt>
                      <c:pt idx="1907">
                        <c:v>1.2925511359999999E-13</c:v>
                      </c:pt>
                      <c:pt idx="1908">
                        <c:v>3.9813465019999999E-13</c:v>
                      </c:pt>
                      <c:pt idx="1909">
                        <c:v>4.9999999119999999E-15</c:v>
                      </c:pt>
                      <c:pt idx="1910">
                        <c:v>4.9999999119999999E-15</c:v>
                      </c:pt>
                      <c:pt idx="1911">
                        <c:v>4.9999999119999999E-15</c:v>
                      </c:pt>
                      <c:pt idx="1912">
                        <c:v>4.9999999119999999E-15</c:v>
                      </c:pt>
                      <c:pt idx="1913">
                        <c:v>4.9999999119999999E-15</c:v>
                      </c:pt>
                      <c:pt idx="1914">
                        <c:v>4.9999999119999999E-15</c:v>
                      </c:pt>
                      <c:pt idx="1915">
                        <c:v>4.9999999119999999E-15</c:v>
                      </c:pt>
                      <c:pt idx="1916">
                        <c:v>4.9999999119999999E-15</c:v>
                      </c:pt>
                      <c:pt idx="1917">
                        <c:v>4.9999999119999999E-15</c:v>
                      </c:pt>
                      <c:pt idx="1918">
                        <c:v>4.9999999119999999E-15</c:v>
                      </c:pt>
                      <c:pt idx="1919">
                        <c:v>4.9999999119999999E-15</c:v>
                      </c:pt>
                      <c:pt idx="1920">
                        <c:v>4.9999999119999999E-15</c:v>
                      </c:pt>
                      <c:pt idx="1921">
                        <c:v>4.9999999119999999E-15</c:v>
                      </c:pt>
                      <c:pt idx="1922">
                        <c:v>2.1496503580000001E-14</c:v>
                      </c:pt>
                      <c:pt idx="1923">
                        <c:v>2.7213062530000002E-13</c:v>
                      </c:pt>
                      <c:pt idx="1924">
                        <c:v>4.9999999119999999E-15</c:v>
                      </c:pt>
                      <c:pt idx="1925">
                        <c:v>4.9999999119999999E-15</c:v>
                      </c:pt>
                      <c:pt idx="1926">
                        <c:v>4.9999999119999999E-15</c:v>
                      </c:pt>
                      <c:pt idx="1927">
                        <c:v>4.9999999119999999E-15</c:v>
                      </c:pt>
                      <c:pt idx="1928">
                        <c:v>4.9999999119999999E-15</c:v>
                      </c:pt>
                      <c:pt idx="1929">
                        <c:v>4.9999999119999999E-15</c:v>
                      </c:pt>
                      <c:pt idx="1930">
                        <c:v>4.9999999119999999E-15</c:v>
                      </c:pt>
                      <c:pt idx="1931">
                        <c:v>4.9999999119999999E-15</c:v>
                      </c:pt>
                      <c:pt idx="1932">
                        <c:v>4.9999999119999999E-15</c:v>
                      </c:pt>
                      <c:pt idx="1933">
                        <c:v>4.9999999119999999E-15</c:v>
                      </c:pt>
                      <c:pt idx="1934">
                        <c:v>4.9999999119999999E-15</c:v>
                      </c:pt>
                      <c:pt idx="1935">
                        <c:v>4.9999999119999999E-15</c:v>
                      </c:pt>
                      <c:pt idx="1936">
                        <c:v>2.010728823E-14</c:v>
                      </c:pt>
                      <c:pt idx="1937">
                        <c:v>4.9999999119999999E-15</c:v>
                      </c:pt>
                      <c:pt idx="1938">
                        <c:v>4.9999999119999999E-15</c:v>
                      </c:pt>
                      <c:pt idx="1939">
                        <c:v>2.3804802529999999E-13</c:v>
                      </c:pt>
                      <c:pt idx="1940">
                        <c:v>8.7691269180000005E-13</c:v>
                      </c:pt>
                      <c:pt idx="1941">
                        <c:v>4.9999999119999999E-15</c:v>
                      </c:pt>
                      <c:pt idx="1942">
                        <c:v>4.9999999119999999E-15</c:v>
                      </c:pt>
                      <c:pt idx="1943">
                        <c:v>3.4956683809999999E-14</c:v>
                      </c:pt>
                      <c:pt idx="1944">
                        <c:v>4.9999999119999999E-15</c:v>
                      </c:pt>
                      <c:pt idx="1945">
                        <c:v>4.9999999119999999E-15</c:v>
                      </c:pt>
                      <c:pt idx="1946">
                        <c:v>4.9999999119999999E-15</c:v>
                      </c:pt>
                      <c:pt idx="1947">
                        <c:v>4.9999999119999999E-15</c:v>
                      </c:pt>
                      <c:pt idx="1948">
                        <c:v>4.9999999119999999E-15</c:v>
                      </c:pt>
                      <c:pt idx="1949">
                        <c:v>4.9999999119999999E-15</c:v>
                      </c:pt>
                      <c:pt idx="1950">
                        <c:v>4.9999999119999999E-15</c:v>
                      </c:pt>
                      <c:pt idx="1951">
                        <c:v>4.9999999119999999E-15</c:v>
                      </c:pt>
                      <c:pt idx="1952">
                        <c:v>4.9999999119999999E-15</c:v>
                      </c:pt>
                      <c:pt idx="1953">
                        <c:v>4.9999999119999999E-15</c:v>
                      </c:pt>
                      <c:pt idx="1954">
                        <c:v>4.9999999119999999E-15</c:v>
                      </c:pt>
                      <c:pt idx="1955">
                        <c:v>4.9999999119999999E-15</c:v>
                      </c:pt>
                      <c:pt idx="1956">
                        <c:v>4.3661656320000002E-13</c:v>
                      </c:pt>
                      <c:pt idx="1957">
                        <c:v>4.9999999119999999E-15</c:v>
                      </c:pt>
                      <c:pt idx="1958">
                        <c:v>4.9999999119999999E-15</c:v>
                      </c:pt>
                      <c:pt idx="1959">
                        <c:v>4.9999999119999999E-15</c:v>
                      </c:pt>
                      <c:pt idx="1960">
                        <c:v>4.9999999119999999E-15</c:v>
                      </c:pt>
                      <c:pt idx="1961">
                        <c:v>6.4085011170000003E-13</c:v>
                      </c:pt>
                      <c:pt idx="1962">
                        <c:v>4.9999999119999999E-15</c:v>
                      </c:pt>
                      <c:pt idx="1963">
                        <c:v>4.9999999119999999E-15</c:v>
                      </c:pt>
                      <c:pt idx="1964">
                        <c:v>1.5836745979999999E-13</c:v>
                      </c:pt>
                      <c:pt idx="1965">
                        <c:v>4.9999999119999999E-15</c:v>
                      </c:pt>
                      <c:pt idx="1966">
                        <c:v>4.9999999119999999E-15</c:v>
                      </c:pt>
                      <c:pt idx="1967">
                        <c:v>4.9999999119999999E-15</c:v>
                      </c:pt>
                      <c:pt idx="1968">
                        <c:v>7.2398836059999995E-13</c:v>
                      </c:pt>
                      <c:pt idx="1969">
                        <c:v>4.9999999119999999E-15</c:v>
                      </c:pt>
                      <c:pt idx="1970">
                        <c:v>4.9999999119999999E-15</c:v>
                      </c:pt>
                      <c:pt idx="1971">
                        <c:v>4.9999999119999999E-15</c:v>
                      </c:pt>
                      <c:pt idx="1972">
                        <c:v>4.9999999119999999E-15</c:v>
                      </c:pt>
                      <c:pt idx="1973">
                        <c:v>7.7275967740000006E-15</c:v>
                      </c:pt>
                      <c:pt idx="1974">
                        <c:v>4.9999999119999999E-15</c:v>
                      </c:pt>
                      <c:pt idx="1975">
                        <c:v>4.9999999119999999E-15</c:v>
                      </c:pt>
                      <c:pt idx="1976">
                        <c:v>4.9999999119999999E-15</c:v>
                      </c:pt>
                      <c:pt idx="1977">
                        <c:v>4.9999999119999999E-15</c:v>
                      </c:pt>
                      <c:pt idx="1978">
                        <c:v>3.9662197140000002E-13</c:v>
                      </c:pt>
                      <c:pt idx="1979">
                        <c:v>2.2835422790000001E-13</c:v>
                      </c:pt>
                      <c:pt idx="1980">
                        <c:v>2.6420597479999999E-14</c:v>
                      </c:pt>
                      <c:pt idx="1981">
                        <c:v>4.9999999119999999E-15</c:v>
                      </c:pt>
                      <c:pt idx="1982">
                        <c:v>1.613002809E-13</c:v>
                      </c:pt>
                      <c:pt idx="1983">
                        <c:v>1.022884577E-13</c:v>
                      </c:pt>
                      <c:pt idx="1984">
                        <c:v>4.9999999119999999E-15</c:v>
                      </c:pt>
                      <c:pt idx="1985">
                        <c:v>4.9999999119999999E-15</c:v>
                      </c:pt>
                      <c:pt idx="1986">
                        <c:v>4.9999999119999999E-15</c:v>
                      </c:pt>
                      <c:pt idx="1987">
                        <c:v>4.9999999119999999E-15</c:v>
                      </c:pt>
                      <c:pt idx="1988">
                        <c:v>7.1200424030000003E-14</c:v>
                      </c:pt>
                      <c:pt idx="1989">
                        <c:v>4.9999999119999999E-15</c:v>
                      </c:pt>
                      <c:pt idx="1990">
                        <c:v>4.9999999119999999E-15</c:v>
                      </c:pt>
                      <c:pt idx="1991">
                        <c:v>4.9999999119999999E-15</c:v>
                      </c:pt>
                      <c:pt idx="1992">
                        <c:v>4.9999999119999999E-15</c:v>
                      </c:pt>
                      <c:pt idx="1993">
                        <c:v>3.6312576209999998E-13</c:v>
                      </c:pt>
                      <c:pt idx="1994">
                        <c:v>4.9999999119999999E-15</c:v>
                      </c:pt>
                      <c:pt idx="1995">
                        <c:v>5.265466882E-13</c:v>
                      </c:pt>
                      <c:pt idx="1996">
                        <c:v>4.9999999119999999E-15</c:v>
                      </c:pt>
                      <c:pt idx="1997">
                        <c:v>4.9999999119999999E-15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A0B-49BF-98BD-E9416294AE26}"/>
                  </c:ext>
                </c:extLst>
              </c15:ser>
            </c15:filteredScatterSeries>
            <c15:filteredScatterSeries>
              <c15:ser>
                <c:idx val="9"/>
                <c:order val="7"/>
                <c:tx>
                  <c:v>Эксперимент 4.1</c:v>
                </c:tx>
                <c:spPr>
                  <a:ln w="15875">
                    <a:solidFill>
                      <a:schemeClr val="accent5">
                        <a:lumMod val="75000"/>
                      </a:schemeClr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Значения!$AB$5:$AB$503</c15:sqref>
                        </c15:formulaRef>
                      </c:ext>
                    </c:extLst>
                    <c:numCache>
                      <c:formatCode>0.00</c:formatCode>
                      <c:ptCount val="499"/>
                      <c:pt idx="0">
                        <c:v>0.19999999999999901</c:v>
                      </c:pt>
                      <c:pt idx="1">
                        <c:v>0.4</c:v>
                      </c:pt>
                      <c:pt idx="2">
                        <c:v>0.6</c:v>
                      </c:pt>
                      <c:pt idx="3">
                        <c:v>0.80000000000000104</c:v>
                      </c:pt>
                      <c:pt idx="4">
                        <c:v>1</c:v>
                      </c:pt>
                      <c:pt idx="5">
                        <c:v>1.2</c:v>
                      </c:pt>
                      <c:pt idx="6">
                        <c:v>1.4</c:v>
                      </c:pt>
                      <c:pt idx="7">
                        <c:v>1.6</c:v>
                      </c:pt>
                      <c:pt idx="8">
                        <c:v>1.8</c:v>
                      </c:pt>
                      <c:pt idx="9">
                        <c:v>2</c:v>
                      </c:pt>
                      <c:pt idx="10">
                        <c:v>2.2000000000000002</c:v>
                      </c:pt>
                      <c:pt idx="11">
                        <c:v>2.4</c:v>
                      </c:pt>
                      <c:pt idx="12">
                        <c:v>2.6</c:v>
                      </c:pt>
                      <c:pt idx="13">
                        <c:v>2.8</c:v>
                      </c:pt>
                      <c:pt idx="14">
                        <c:v>3.00000000000004</c:v>
                      </c:pt>
                      <c:pt idx="15">
                        <c:v>3.2000000000000299</c:v>
                      </c:pt>
                      <c:pt idx="16">
                        <c:v>3.4000000000000301</c:v>
                      </c:pt>
                      <c:pt idx="17">
                        <c:v>3.6000000000000298</c:v>
                      </c:pt>
                      <c:pt idx="18">
                        <c:v>3.80000000000003</c:v>
                      </c:pt>
                      <c:pt idx="19">
                        <c:v>4.0000000000000302</c:v>
                      </c:pt>
                      <c:pt idx="20">
                        <c:v>4.2000000000000304</c:v>
                      </c:pt>
                      <c:pt idx="21">
                        <c:v>4.4000000000000297</c:v>
                      </c:pt>
                      <c:pt idx="22">
                        <c:v>4.6000000000000298</c:v>
                      </c:pt>
                      <c:pt idx="23">
                        <c:v>4.80000000000003</c:v>
                      </c:pt>
                      <c:pt idx="24">
                        <c:v>5.0000000000000302</c:v>
                      </c:pt>
                      <c:pt idx="25">
                        <c:v>5.2000000000000304</c:v>
                      </c:pt>
                      <c:pt idx="26">
                        <c:v>5.4000000000000297</c:v>
                      </c:pt>
                      <c:pt idx="27">
                        <c:v>5.6000000000000298</c:v>
                      </c:pt>
                      <c:pt idx="28">
                        <c:v>5.80000000000003</c:v>
                      </c:pt>
                      <c:pt idx="29">
                        <c:v>6.0000000000000204</c:v>
                      </c:pt>
                      <c:pt idx="30">
                        <c:v>6.2000000000000197</c:v>
                      </c:pt>
                      <c:pt idx="31">
                        <c:v>6.4000000000000199</c:v>
                      </c:pt>
                      <c:pt idx="32">
                        <c:v>6.6000000000000201</c:v>
                      </c:pt>
                      <c:pt idx="33">
                        <c:v>6.8000000000000203</c:v>
                      </c:pt>
                      <c:pt idx="34">
                        <c:v>7.0000000000000204</c:v>
                      </c:pt>
                      <c:pt idx="35">
                        <c:v>7.2000000000000197</c:v>
                      </c:pt>
                      <c:pt idx="36">
                        <c:v>7.4000000000000199</c:v>
                      </c:pt>
                      <c:pt idx="37">
                        <c:v>7.6000000000000201</c:v>
                      </c:pt>
                      <c:pt idx="38">
                        <c:v>7.8000000000000203</c:v>
                      </c:pt>
                      <c:pt idx="39">
                        <c:v>8.0000000000000195</c:v>
                      </c:pt>
                      <c:pt idx="40">
                        <c:v>8.2000000000000206</c:v>
                      </c:pt>
                      <c:pt idx="41">
                        <c:v>8.4000000000000199</c:v>
                      </c:pt>
                      <c:pt idx="42">
                        <c:v>8.6000000000000192</c:v>
                      </c:pt>
                      <c:pt idx="43">
                        <c:v>8.8000000000000096</c:v>
                      </c:pt>
                      <c:pt idx="44">
                        <c:v>9.0000000000000107</c:v>
                      </c:pt>
                      <c:pt idx="45">
                        <c:v>9.2000000000000099</c:v>
                      </c:pt>
                      <c:pt idx="46">
                        <c:v>9.4000000000000092</c:v>
                      </c:pt>
                      <c:pt idx="47">
                        <c:v>9.6000000000000103</c:v>
                      </c:pt>
                      <c:pt idx="48">
                        <c:v>9.8000000000000096</c:v>
                      </c:pt>
                      <c:pt idx="49">
                        <c:v>10</c:v>
                      </c:pt>
                      <c:pt idx="50">
                        <c:v>10.199999999999999</c:v>
                      </c:pt>
                      <c:pt idx="51">
                        <c:v>10.4</c:v>
                      </c:pt>
                      <c:pt idx="52">
                        <c:v>10.6</c:v>
                      </c:pt>
                      <c:pt idx="53">
                        <c:v>10.8</c:v>
                      </c:pt>
                      <c:pt idx="54">
                        <c:v>11</c:v>
                      </c:pt>
                      <c:pt idx="55">
                        <c:v>11.2</c:v>
                      </c:pt>
                      <c:pt idx="56">
                        <c:v>11.4</c:v>
                      </c:pt>
                      <c:pt idx="57">
                        <c:v>11.6</c:v>
                      </c:pt>
                      <c:pt idx="58">
                        <c:v>11.8</c:v>
                      </c:pt>
                      <c:pt idx="59">
                        <c:v>12</c:v>
                      </c:pt>
                      <c:pt idx="60">
                        <c:v>12.2</c:v>
                      </c:pt>
                      <c:pt idx="61">
                        <c:v>12.4</c:v>
                      </c:pt>
                      <c:pt idx="62">
                        <c:v>12.6</c:v>
                      </c:pt>
                      <c:pt idx="63">
                        <c:v>12.8</c:v>
                      </c:pt>
                      <c:pt idx="64">
                        <c:v>13</c:v>
                      </c:pt>
                      <c:pt idx="65">
                        <c:v>13.2</c:v>
                      </c:pt>
                      <c:pt idx="66">
                        <c:v>13.4</c:v>
                      </c:pt>
                      <c:pt idx="67">
                        <c:v>13.6</c:v>
                      </c:pt>
                      <c:pt idx="68">
                        <c:v>13.8</c:v>
                      </c:pt>
                      <c:pt idx="69">
                        <c:v>14</c:v>
                      </c:pt>
                      <c:pt idx="70">
                        <c:v>14.2</c:v>
                      </c:pt>
                      <c:pt idx="71">
                        <c:v>14.4</c:v>
                      </c:pt>
                      <c:pt idx="72">
                        <c:v>14.6</c:v>
                      </c:pt>
                      <c:pt idx="73">
                        <c:v>14.8</c:v>
                      </c:pt>
                      <c:pt idx="74">
                        <c:v>15</c:v>
                      </c:pt>
                      <c:pt idx="75">
                        <c:v>15.2</c:v>
                      </c:pt>
                      <c:pt idx="76">
                        <c:v>15.4</c:v>
                      </c:pt>
                      <c:pt idx="77">
                        <c:v>15.6</c:v>
                      </c:pt>
                      <c:pt idx="78">
                        <c:v>15.8</c:v>
                      </c:pt>
                      <c:pt idx="79">
                        <c:v>16</c:v>
                      </c:pt>
                      <c:pt idx="80">
                        <c:v>16.2</c:v>
                      </c:pt>
                      <c:pt idx="81">
                        <c:v>16.399999999999999</c:v>
                      </c:pt>
                      <c:pt idx="82">
                        <c:v>16.600000000000001</c:v>
                      </c:pt>
                      <c:pt idx="83">
                        <c:v>16.8</c:v>
                      </c:pt>
                      <c:pt idx="84">
                        <c:v>17</c:v>
                      </c:pt>
                      <c:pt idx="85">
                        <c:v>17.2</c:v>
                      </c:pt>
                      <c:pt idx="86">
                        <c:v>17.399999999999999</c:v>
                      </c:pt>
                      <c:pt idx="87">
                        <c:v>17.600000000000001</c:v>
                      </c:pt>
                      <c:pt idx="88">
                        <c:v>17.8</c:v>
                      </c:pt>
                      <c:pt idx="89">
                        <c:v>18</c:v>
                      </c:pt>
                      <c:pt idx="90">
                        <c:v>18.2</c:v>
                      </c:pt>
                      <c:pt idx="91">
                        <c:v>18.399999999999999</c:v>
                      </c:pt>
                      <c:pt idx="92">
                        <c:v>18.600000000000001</c:v>
                      </c:pt>
                      <c:pt idx="93">
                        <c:v>18.8</c:v>
                      </c:pt>
                      <c:pt idx="94">
                        <c:v>19</c:v>
                      </c:pt>
                      <c:pt idx="95">
                        <c:v>19.2</c:v>
                      </c:pt>
                      <c:pt idx="96">
                        <c:v>19.399999999999999</c:v>
                      </c:pt>
                      <c:pt idx="97">
                        <c:v>19.600000000000001</c:v>
                      </c:pt>
                      <c:pt idx="98">
                        <c:v>19.8</c:v>
                      </c:pt>
                      <c:pt idx="99">
                        <c:v>20</c:v>
                      </c:pt>
                      <c:pt idx="100">
                        <c:v>20.2</c:v>
                      </c:pt>
                      <c:pt idx="101">
                        <c:v>20.399999999999999</c:v>
                      </c:pt>
                      <c:pt idx="102">
                        <c:v>20.6</c:v>
                      </c:pt>
                      <c:pt idx="103">
                        <c:v>20.8</c:v>
                      </c:pt>
                      <c:pt idx="104">
                        <c:v>21</c:v>
                      </c:pt>
                      <c:pt idx="105">
                        <c:v>21.2</c:v>
                      </c:pt>
                      <c:pt idx="106">
                        <c:v>21.4</c:v>
                      </c:pt>
                      <c:pt idx="107">
                        <c:v>21.6</c:v>
                      </c:pt>
                      <c:pt idx="108">
                        <c:v>21.8</c:v>
                      </c:pt>
                      <c:pt idx="109">
                        <c:v>22</c:v>
                      </c:pt>
                      <c:pt idx="110">
                        <c:v>22.2</c:v>
                      </c:pt>
                      <c:pt idx="111">
                        <c:v>22.4</c:v>
                      </c:pt>
                      <c:pt idx="112">
                        <c:v>22.6</c:v>
                      </c:pt>
                      <c:pt idx="113">
                        <c:v>22.8</c:v>
                      </c:pt>
                      <c:pt idx="114">
                        <c:v>23</c:v>
                      </c:pt>
                      <c:pt idx="115">
                        <c:v>23.2</c:v>
                      </c:pt>
                      <c:pt idx="116">
                        <c:v>23.4</c:v>
                      </c:pt>
                      <c:pt idx="117">
                        <c:v>23.6</c:v>
                      </c:pt>
                      <c:pt idx="118">
                        <c:v>23.8</c:v>
                      </c:pt>
                      <c:pt idx="119">
                        <c:v>24</c:v>
                      </c:pt>
                      <c:pt idx="120">
                        <c:v>24.2</c:v>
                      </c:pt>
                      <c:pt idx="121">
                        <c:v>24.4</c:v>
                      </c:pt>
                      <c:pt idx="122">
                        <c:v>24.6</c:v>
                      </c:pt>
                      <c:pt idx="123">
                        <c:v>24.8</c:v>
                      </c:pt>
                      <c:pt idx="124">
                        <c:v>25</c:v>
                      </c:pt>
                      <c:pt idx="125">
                        <c:v>25.2</c:v>
                      </c:pt>
                      <c:pt idx="126">
                        <c:v>25.4</c:v>
                      </c:pt>
                      <c:pt idx="127">
                        <c:v>25.6</c:v>
                      </c:pt>
                      <c:pt idx="128">
                        <c:v>25.8</c:v>
                      </c:pt>
                      <c:pt idx="129">
                        <c:v>26</c:v>
                      </c:pt>
                      <c:pt idx="130">
                        <c:v>26.2</c:v>
                      </c:pt>
                      <c:pt idx="131">
                        <c:v>26.4</c:v>
                      </c:pt>
                      <c:pt idx="132">
                        <c:v>26.6</c:v>
                      </c:pt>
                      <c:pt idx="133">
                        <c:v>26.8</c:v>
                      </c:pt>
                      <c:pt idx="134">
                        <c:v>27</c:v>
                      </c:pt>
                      <c:pt idx="135">
                        <c:v>27.2</c:v>
                      </c:pt>
                      <c:pt idx="136">
                        <c:v>27.4</c:v>
                      </c:pt>
                      <c:pt idx="137">
                        <c:v>27.6</c:v>
                      </c:pt>
                      <c:pt idx="138">
                        <c:v>27.8</c:v>
                      </c:pt>
                      <c:pt idx="139">
                        <c:v>28</c:v>
                      </c:pt>
                      <c:pt idx="140">
                        <c:v>28.2</c:v>
                      </c:pt>
                      <c:pt idx="141">
                        <c:v>28.4</c:v>
                      </c:pt>
                      <c:pt idx="142">
                        <c:v>28.6</c:v>
                      </c:pt>
                      <c:pt idx="143">
                        <c:v>28.8</c:v>
                      </c:pt>
                      <c:pt idx="144">
                        <c:v>29</c:v>
                      </c:pt>
                      <c:pt idx="145">
                        <c:v>29.2</c:v>
                      </c:pt>
                      <c:pt idx="146">
                        <c:v>29.4</c:v>
                      </c:pt>
                      <c:pt idx="147">
                        <c:v>29.6</c:v>
                      </c:pt>
                      <c:pt idx="148">
                        <c:v>29.8</c:v>
                      </c:pt>
                      <c:pt idx="149">
                        <c:v>30</c:v>
                      </c:pt>
                      <c:pt idx="150">
                        <c:v>30.2</c:v>
                      </c:pt>
                      <c:pt idx="151">
                        <c:v>30.4</c:v>
                      </c:pt>
                      <c:pt idx="152">
                        <c:v>30.6</c:v>
                      </c:pt>
                      <c:pt idx="153">
                        <c:v>30.8</c:v>
                      </c:pt>
                      <c:pt idx="154">
                        <c:v>31</c:v>
                      </c:pt>
                      <c:pt idx="155">
                        <c:v>31.2</c:v>
                      </c:pt>
                      <c:pt idx="156">
                        <c:v>31.4</c:v>
                      </c:pt>
                      <c:pt idx="157">
                        <c:v>31.6</c:v>
                      </c:pt>
                      <c:pt idx="158">
                        <c:v>31.8</c:v>
                      </c:pt>
                      <c:pt idx="159">
                        <c:v>32</c:v>
                      </c:pt>
                      <c:pt idx="160">
                        <c:v>32.200000000000003</c:v>
                      </c:pt>
                      <c:pt idx="161">
                        <c:v>32.4</c:v>
                      </c:pt>
                      <c:pt idx="162">
                        <c:v>32.6</c:v>
                      </c:pt>
                      <c:pt idx="163">
                        <c:v>32.799999999999997</c:v>
                      </c:pt>
                      <c:pt idx="164">
                        <c:v>33</c:v>
                      </c:pt>
                      <c:pt idx="165">
                        <c:v>33.200000000000003</c:v>
                      </c:pt>
                      <c:pt idx="166">
                        <c:v>33.4</c:v>
                      </c:pt>
                      <c:pt idx="167">
                        <c:v>33.6</c:v>
                      </c:pt>
                      <c:pt idx="168">
                        <c:v>33.799999999999997</c:v>
                      </c:pt>
                      <c:pt idx="169">
                        <c:v>34</c:v>
                      </c:pt>
                      <c:pt idx="170">
                        <c:v>34.200000000000003</c:v>
                      </c:pt>
                      <c:pt idx="171">
                        <c:v>34.4</c:v>
                      </c:pt>
                      <c:pt idx="172">
                        <c:v>34.6</c:v>
                      </c:pt>
                      <c:pt idx="173">
                        <c:v>34.799999999999997</c:v>
                      </c:pt>
                      <c:pt idx="174">
                        <c:v>35</c:v>
                      </c:pt>
                      <c:pt idx="175">
                        <c:v>35.200000000000003</c:v>
                      </c:pt>
                      <c:pt idx="176">
                        <c:v>35.4</c:v>
                      </c:pt>
                      <c:pt idx="177">
                        <c:v>35.6</c:v>
                      </c:pt>
                      <c:pt idx="178">
                        <c:v>35.799999999999997</c:v>
                      </c:pt>
                      <c:pt idx="179">
                        <c:v>36</c:v>
                      </c:pt>
                      <c:pt idx="180">
                        <c:v>36.200000000000003</c:v>
                      </c:pt>
                      <c:pt idx="181">
                        <c:v>36.4</c:v>
                      </c:pt>
                      <c:pt idx="182">
                        <c:v>36.6</c:v>
                      </c:pt>
                      <c:pt idx="183">
                        <c:v>36.799999999999997</c:v>
                      </c:pt>
                      <c:pt idx="184">
                        <c:v>37</c:v>
                      </c:pt>
                      <c:pt idx="185">
                        <c:v>37.200000000000003</c:v>
                      </c:pt>
                      <c:pt idx="186">
                        <c:v>37.4</c:v>
                      </c:pt>
                      <c:pt idx="187">
                        <c:v>37.6</c:v>
                      </c:pt>
                      <c:pt idx="188">
                        <c:v>37.799999999999997</c:v>
                      </c:pt>
                      <c:pt idx="189">
                        <c:v>38</c:v>
                      </c:pt>
                      <c:pt idx="190">
                        <c:v>38.200000000000003</c:v>
                      </c:pt>
                      <c:pt idx="191">
                        <c:v>38.4</c:v>
                      </c:pt>
                      <c:pt idx="192">
                        <c:v>38.6</c:v>
                      </c:pt>
                      <c:pt idx="193">
                        <c:v>38.799999999999997</c:v>
                      </c:pt>
                      <c:pt idx="194">
                        <c:v>39</c:v>
                      </c:pt>
                      <c:pt idx="195">
                        <c:v>39.200000000000003</c:v>
                      </c:pt>
                      <c:pt idx="196">
                        <c:v>39.4</c:v>
                      </c:pt>
                      <c:pt idx="197">
                        <c:v>39.6</c:v>
                      </c:pt>
                      <c:pt idx="198">
                        <c:v>39.799999999999997</c:v>
                      </c:pt>
                      <c:pt idx="199">
                        <c:v>40</c:v>
                      </c:pt>
                      <c:pt idx="200">
                        <c:v>40.200000000000003</c:v>
                      </c:pt>
                      <c:pt idx="201">
                        <c:v>40.4</c:v>
                      </c:pt>
                      <c:pt idx="202">
                        <c:v>40.6</c:v>
                      </c:pt>
                      <c:pt idx="203">
                        <c:v>40.799999999999997</c:v>
                      </c:pt>
                      <c:pt idx="204">
                        <c:v>41</c:v>
                      </c:pt>
                      <c:pt idx="205">
                        <c:v>41.2</c:v>
                      </c:pt>
                      <c:pt idx="206">
                        <c:v>41.4</c:v>
                      </c:pt>
                      <c:pt idx="207">
                        <c:v>41.6</c:v>
                      </c:pt>
                      <c:pt idx="208">
                        <c:v>41.8</c:v>
                      </c:pt>
                      <c:pt idx="209">
                        <c:v>42</c:v>
                      </c:pt>
                      <c:pt idx="210">
                        <c:v>42.2</c:v>
                      </c:pt>
                      <c:pt idx="211">
                        <c:v>42.4</c:v>
                      </c:pt>
                      <c:pt idx="212">
                        <c:v>42.6</c:v>
                      </c:pt>
                      <c:pt idx="213">
                        <c:v>42.8</c:v>
                      </c:pt>
                      <c:pt idx="214">
                        <c:v>43</c:v>
                      </c:pt>
                      <c:pt idx="215">
                        <c:v>43.2</c:v>
                      </c:pt>
                      <c:pt idx="216">
                        <c:v>43.4</c:v>
                      </c:pt>
                      <c:pt idx="217">
                        <c:v>43.6</c:v>
                      </c:pt>
                      <c:pt idx="218">
                        <c:v>43.8</c:v>
                      </c:pt>
                      <c:pt idx="219">
                        <c:v>44</c:v>
                      </c:pt>
                      <c:pt idx="220">
                        <c:v>44.2</c:v>
                      </c:pt>
                      <c:pt idx="221">
                        <c:v>44.4</c:v>
                      </c:pt>
                      <c:pt idx="222">
                        <c:v>44.6</c:v>
                      </c:pt>
                      <c:pt idx="223">
                        <c:v>44.8</c:v>
                      </c:pt>
                      <c:pt idx="224">
                        <c:v>45</c:v>
                      </c:pt>
                      <c:pt idx="225">
                        <c:v>45.2</c:v>
                      </c:pt>
                      <c:pt idx="226">
                        <c:v>45.4</c:v>
                      </c:pt>
                      <c:pt idx="227">
                        <c:v>45.6</c:v>
                      </c:pt>
                      <c:pt idx="228">
                        <c:v>45.8</c:v>
                      </c:pt>
                      <c:pt idx="229">
                        <c:v>46</c:v>
                      </c:pt>
                      <c:pt idx="230">
                        <c:v>46.2</c:v>
                      </c:pt>
                      <c:pt idx="231">
                        <c:v>46.4</c:v>
                      </c:pt>
                      <c:pt idx="232">
                        <c:v>46.6</c:v>
                      </c:pt>
                      <c:pt idx="233">
                        <c:v>46.8</c:v>
                      </c:pt>
                      <c:pt idx="234">
                        <c:v>47</c:v>
                      </c:pt>
                      <c:pt idx="235">
                        <c:v>47.2</c:v>
                      </c:pt>
                      <c:pt idx="236">
                        <c:v>47.4</c:v>
                      </c:pt>
                      <c:pt idx="237">
                        <c:v>47.6</c:v>
                      </c:pt>
                      <c:pt idx="238">
                        <c:v>47.8</c:v>
                      </c:pt>
                      <c:pt idx="239">
                        <c:v>48</c:v>
                      </c:pt>
                      <c:pt idx="240">
                        <c:v>48.2</c:v>
                      </c:pt>
                      <c:pt idx="241">
                        <c:v>48.4</c:v>
                      </c:pt>
                      <c:pt idx="242">
                        <c:v>48.6</c:v>
                      </c:pt>
                      <c:pt idx="243">
                        <c:v>48.8</c:v>
                      </c:pt>
                      <c:pt idx="244">
                        <c:v>49</c:v>
                      </c:pt>
                      <c:pt idx="245">
                        <c:v>49.2</c:v>
                      </c:pt>
                      <c:pt idx="246">
                        <c:v>49.4</c:v>
                      </c:pt>
                      <c:pt idx="247">
                        <c:v>49.6</c:v>
                      </c:pt>
                      <c:pt idx="248">
                        <c:v>49.8</c:v>
                      </c:pt>
                      <c:pt idx="249">
                        <c:v>50</c:v>
                      </c:pt>
                      <c:pt idx="250">
                        <c:v>50.2</c:v>
                      </c:pt>
                      <c:pt idx="251">
                        <c:v>50.4</c:v>
                      </c:pt>
                      <c:pt idx="252">
                        <c:v>50.6</c:v>
                      </c:pt>
                      <c:pt idx="253">
                        <c:v>50.8</c:v>
                      </c:pt>
                      <c:pt idx="254">
                        <c:v>51</c:v>
                      </c:pt>
                      <c:pt idx="255">
                        <c:v>51.2</c:v>
                      </c:pt>
                      <c:pt idx="256">
                        <c:v>51.4</c:v>
                      </c:pt>
                      <c:pt idx="257">
                        <c:v>51.6</c:v>
                      </c:pt>
                      <c:pt idx="258">
                        <c:v>51.8</c:v>
                      </c:pt>
                      <c:pt idx="259">
                        <c:v>52</c:v>
                      </c:pt>
                      <c:pt idx="260">
                        <c:v>52.2</c:v>
                      </c:pt>
                      <c:pt idx="261">
                        <c:v>52.4</c:v>
                      </c:pt>
                      <c:pt idx="262">
                        <c:v>52.6</c:v>
                      </c:pt>
                      <c:pt idx="263">
                        <c:v>52.8</c:v>
                      </c:pt>
                      <c:pt idx="264">
                        <c:v>53</c:v>
                      </c:pt>
                      <c:pt idx="265">
                        <c:v>53.2</c:v>
                      </c:pt>
                      <c:pt idx="266">
                        <c:v>53.4</c:v>
                      </c:pt>
                      <c:pt idx="267">
                        <c:v>53.6</c:v>
                      </c:pt>
                      <c:pt idx="268">
                        <c:v>53.8</c:v>
                      </c:pt>
                      <c:pt idx="269">
                        <c:v>54</c:v>
                      </c:pt>
                      <c:pt idx="270">
                        <c:v>54.2</c:v>
                      </c:pt>
                      <c:pt idx="271">
                        <c:v>54.4</c:v>
                      </c:pt>
                      <c:pt idx="272">
                        <c:v>54.6</c:v>
                      </c:pt>
                      <c:pt idx="273">
                        <c:v>54.8</c:v>
                      </c:pt>
                      <c:pt idx="274">
                        <c:v>55</c:v>
                      </c:pt>
                      <c:pt idx="275">
                        <c:v>55.2</c:v>
                      </c:pt>
                      <c:pt idx="276">
                        <c:v>55.4</c:v>
                      </c:pt>
                      <c:pt idx="277">
                        <c:v>55.6</c:v>
                      </c:pt>
                      <c:pt idx="278">
                        <c:v>55.8</c:v>
                      </c:pt>
                      <c:pt idx="279">
                        <c:v>56</c:v>
                      </c:pt>
                      <c:pt idx="280">
                        <c:v>56.2</c:v>
                      </c:pt>
                      <c:pt idx="281">
                        <c:v>56.4</c:v>
                      </c:pt>
                      <c:pt idx="282">
                        <c:v>56.6</c:v>
                      </c:pt>
                      <c:pt idx="283">
                        <c:v>56.8</c:v>
                      </c:pt>
                      <c:pt idx="284">
                        <c:v>57</c:v>
                      </c:pt>
                      <c:pt idx="285">
                        <c:v>57.2</c:v>
                      </c:pt>
                      <c:pt idx="286">
                        <c:v>57.4</c:v>
                      </c:pt>
                      <c:pt idx="287">
                        <c:v>57.6</c:v>
                      </c:pt>
                      <c:pt idx="288">
                        <c:v>57.8</c:v>
                      </c:pt>
                      <c:pt idx="289">
                        <c:v>58</c:v>
                      </c:pt>
                      <c:pt idx="290">
                        <c:v>58.2</c:v>
                      </c:pt>
                      <c:pt idx="291">
                        <c:v>58.4</c:v>
                      </c:pt>
                      <c:pt idx="292">
                        <c:v>58.6</c:v>
                      </c:pt>
                      <c:pt idx="293">
                        <c:v>58.8</c:v>
                      </c:pt>
                      <c:pt idx="294">
                        <c:v>59</c:v>
                      </c:pt>
                      <c:pt idx="295">
                        <c:v>59.2</c:v>
                      </c:pt>
                      <c:pt idx="296">
                        <c:v>59.4</c:v>
                      </c:pt>
                      <c:pt idx="297">
                        <c:v>59.6</c:v>
                      </c:pt>
                      <c:pt idx="298">
                        <c:v>59.8</c:v>
                      </c:pt>
                      <c:pt idx="299">
                        <c:v>60</c:v>
                      </c:pt>
                      <c:pt idx="300">
                        <c:v>60.2</c:v>
                      </c:pt>
                      <c:pt idx="301">
                        <c:v>60.4</c:v>
                      </c:pt>
                      <c:pt idx="302">
                        <c:v>60.6</c:v>
                      </c:pt>
                      <c:pt idx="303">
                        <c:v>60.8</c:v>
                      </c:pt>
                      <c:pt idx="304">
                        <c:v>61</c:v>
                      </c:pt>
                      <c:pt idx="305">
                        <c:v>61.2</c:v>
                      </c:pt>
                      <c:pt idx="306">
                        <c:v>61.4</c:v>
                      </c:pt>
                      <c:pt idx="307">
                        <c:v>61.6</c:v>
                      </c:pt>
                      <c:pt idx="308">
                        <c:v>61.8</c:v>
                      </c:pt>
                      <c:pt idx="309">
                        <c:v>62</c:v>
                      </c:pt>
                      <c:pt idx="310">
                        <c:v>62.2</c:v>
                      </c:pt>
                      <c:pt idx="311">
                        <c:v>62.4</c:v>
                      </c:pt>
                      <c:pt idx="312">
                        <c:v>62.6</c:v>
                      </c:pt>
                      <c:pt idx="313">
                        <c:v>62.8</c:v>
                      </c:pt>
                      <c:pt idx="314">
                        <c:v>63</c:v>
                      </c:pt>
                      <c:pt idx="315">
                        <c:v>63.2</c:v>
                      </c:pt>
                      <c:pt idx="316">
                        <c:v>63.4</c:v>
                      </c:pt>
                      <c:pt idx="317">
                        <c:v>63.6</c:v>
                      </c:pt>
                      <c:pt idx="318">
                        <c:v>63.8</c:v>
                      </c:pt>
                      <c:pt idx="319">
                        <c:v>64</c:v>
                      </c:pt>
                      <c:pt idx="320">
                        <c:v>64.2</c:v>
                      </c:pt>
                      <c:pt idx="321">
                        <c:v>64.400000000000006</c:v>
                      </c:pt>
                      <c:pt idx="322">
                        <c:v>64.599999999999994</c:v>
                      </c:pt>
                      <c:pt idx="323">
                        <c:v>64.8</c:v>
                      </c:pt>
                      <c:pt idx="324">
                        <c:v>65</c:v>
                      </c:pt>
                      <c:pt idx="325">
                        <c:v>65.2</c:v>
                      </c:pt>
                      <c:pt idx="326">
                        <c:v>65.400000000000006</c:v>
                      </c:pt>
                      <c:pt idx="327">
                        <c:v>65.599999999999994</c:v>
                      </c:pt>
                      <c:pt idx="328">
                        <c:v>65.8</c:v>
                      </c:pt>
                      <c:pt idx="329">
                        <c:v>66</c:v>
                      </c:pt>
                      <c:pt idx="330">
                        <c:v>66.2</c:v>
                      </c:pt>
                      <c:pt idx="331">
                        <c:v>66.400000000000006</c:v>
                      </c:pt>
                      <c:pt idx="332">
                        <c:v>66.599999999999994</c:v>
                      </c:pt>
                      <c:pt idx="333">
                        <c:v>66.8</c:v>
                      </c:pt>
                      <c:pt idx="334">
                        <c:v>67</c:v>
                      </c:pt>
                      <c:pt idx="335">
                        <c:v>67.2</c:v>
                      </c:pt>
                      <c:pt idx="336">
                        <c:v>67.400000000000006</c:v>
                      </c:pt>
                      <c:pt idx="337">
                        <c:v>67.599999999999994</c:v>
                      </c:pt>
                      <c:pt idx="338">
                        <c:v>67.8</c:v>
                      </c:pt>
                      <c:pt idx="339">
                        <c:v>68</c:v>
                      </c:pt>
                      <c:pt idx="340">
                        <c:v>68.2</c:v>
                      </c:pt>
                      <c:pt idx="341">
                        <c:v>68.400000000000006</c:v>
                      </c:pt>
                      <c:pt idx="342">
                        <c:v>68.599999999999994</c:v>
                      </c:pt>
                      <c:pt idx="343">
                        <c:v>68.8</c:v>
                      </c:pt>
                      <c:pt idx="344">
                        <c:v>69</c:v>
                      </c:pt>
                      <c:pt idx="345">
                        <c:v>69.2</c:v>
                      </c:pt>
                      <c:pt idx="346">
                        <c:v>69.400000000000006</c:v>
                      </c:pt>
                      <c:pt idx="347">
                        <c:v>69.599999999999994</c:v>
                      </c:pt>
                      <c:pt idx="348">
                        <c:v>69.8</c:v>
                      </c:pt>
                      <c:pt idx="349">
                        <c:v>70</c:v>
                      </c:pt>
                      <c:pt idx="350">
                        <c:v>70.2</c:v>
                      </c:pt>
                      <c:pt idx="351">
                        <c:v>70.400000000000006</c:v>
                      </c:pt>
                      <c:pt idx="352">
                        <c:v>70.599999999999994</c:v>
                      </c:pt>
                      <c:pt idx="353">
                        <c:v>70.8</c:v>
                      </c:pt>
                      <c:pt idx="354">
                        <c:v>71</c:v>
                      </c:pt>
                      <c:pt idx="355">
                        <c:v>71.2</c:v>
                      </c:pt>
                      <c:pt idx="356">
                        <c:v>71.400000000000006</c:v>
                      </c:pt>
                      <c:pt idx="357">
                        <c:v>71.599999999999994</c:v>
                      </c:pt>
                      <c:pt idx="358">
                        <c:v>71.8</c:v>
                      </c:pt>
                      <c:pt idx="359">
                        <c:v>72</c:v>
                      </c:pt>
                      <c:pt idx="360">
                        <c:v>72.2</c:v>
                      </c:pt>
                      <c:pt idx="361">
                        <c:v>72.400000000000006</c:v>
                      </c:pt>
                      <c:pt idx="362">
                        <c:v>72.599999999999994</c:v>
                      </c:pt>
                      <c:pt idx="363">
                        <c:v>72.8</c:v>
                      </c:pt>
                      <c:pt idx="364">
                        <c:v>73</c:v>
                      </c:pt>
                      <c:pt idx="365">
                        <c:v>73.2</c:v>
                      </c:pt>
                      <c:pt idx="366">
                        <c:v>73.400000000000006</c:v>
                      </c:pt>
                      <c:pt idx="367">
                        <c:v>73.599999999999994</c:v>
                      </c:pt>
                      <c:pt idx="368">
                        <c:v>73.8</c:v>
                      </c:pt>
                      <c:pt idx="369">
                        <c:v>74</c:v>
                      </c:pt>
                      <c:pt idx="370">
                        <c:v>74.2</c:v>
                      </c:pt>
                      <c:pt idx="371">
                        <c:v>74.400000000000006</c:v>
                      </c:pt>
                      <c:pt idx="372">
                        <c:v>74.599999999999994</c:v>
                      </c:pt>
                      <c:pt idx="373">
                        <c:v>74.8</c:v>
                      </c:pt>
                      <c:pt idx="374">
                        <c:v>75</c:v>
                      </c:pt>
                      <c:pt idx="375">
                        <c:v>75.2</c:v>
                      </c:pt>
                      <c:pt idx="376">
                        <c:v>75.400000000000006</c:v>
                      </c:pt>
                      <c:pt idx="377">
                        <c:v>75.599999999999994</c:v>
                      </c:pt>
                      <c:pt idx="378">
                        <c:v>75.8</c:v>
                      </c:pt>
                      <c:pt idx="379">
                        <c:v>76</c:v>
                      </c:pt>
                      <c:pt idx="380">
                        <c:v>76.2</c:v>
                      </c:pt>
                      <c:pt idx="381">
                        <c:v>76.400000000000006</c:v>
                      </c:pt>
                      <c:pt idx="382">
                        <c:v>76.599999999999994</c:v>
                      </c:pt>
                      <c:pt idx="383">
                        <c:v>76.8</c:v>
                      </c:pt>
                      <c:pt idx="384">
                        <c:v>77</c:v>
                      </c:pt>
                      <c:pt idx="385">
                        <c:v>77.2</c:v>
                      </c:pt>
                      <c:pt idx="386">
                        <c:v>77.400000000000006</c:v>
                      </c:pt>
                      <c:pt idx="387">
                        <c:v>77.599999999999994</c:v>
                      </c:pt>
                      <c:pt idx="388">
                        <c:v>77.8</c:v>
                      </c:pt>
                      <c:pt idx="389">
                        <c:v>78</c:v>
                      </c:pt>
                      <c:pt idx="390">
                        <c:v>78.2</c:v>
                      </c:pt>
                      <c:pt idx="391">
                        <c:v>78.400000000000006</c:v>
                      </c:pt>
                      <c:pt idx="392">
                        <c:v>78.599999999999994</c:v>
                      </c:pt>
                      <c:pt idx="393">
                        <c:v>78.8</c:v>
                      </c:pt>
                      <c:pt idx="394">
                        <c:v>79</c:v>
                      </c:pt>
                      <c:pt idx="395">
                        <c:v>79.2</c:v>
                      </c:pt>
                      <c:pt idx="396">
                        <c:v>79.400000000000006</c:v>
                      </c:pt>
                      <c:pt idx="397">
                        <c:v>79.599999999999994</c:v>
                      </c:pt>
                      <c:pt idx="398">
                        <c:v>79.8</c:v>
                      </c:pt>
                      <c:pt idx="399">
                        <c:v>80</c:v>
                      </c:pt>
                      <c:pt idx="400">
                        <c:v>80.2</c:v>
                      </c:pt>
                      <c:pt idx="401">
                        <c:v>80.400000000000006</c:v>
                      </c:pt>
                      <c:pt idx="402">
                        <c:v>80.599999999999994</c:v>
                      </c:pt>
                      <c:pt idx="403">
                        <c:v>80.8</c:v>
                      </c:pt>
                      <c:pt idx="404">
                        <c:v>81</c:v>
                      </c:pt>
                      <c:pt idx="405">
                        <c:v>81.2</c:v>
                      </c:pt>
                      <c:pt idx="406">
                        <c:v>81.400000000000006</c:v>
                      </c:pt>
                      <c:pt idx="407">
                        <c:v>81.599999999999994</c:v>
                      </c:pt>
                      <c:pt idx="408">
                        <c:v>81.8</c:v>
                      </c:pt>
                      <c:pt idx="409">
                        <c:v>82</c:v>
                      </c:pt>
                      <c:pt idx="410">
                        <c:v>82.2</c:v>
                      </c:pt>
                      <c:pt idx="411">
                        <c:v>82.4</c:v>
                      </c:pt>
                      <c:pt idx="412">
                        <c:v>82.6</c:v>
                      </c:pt>
                      <c:pt idx="413">
                        <c:v>82.8</c:v>
                      </c:pt>
                      <c:pt idx="414">
                        <c:v>83</c:v>
                      </c:pt>
                      <c:pt idx="415">
                        <c:v>83.2</c:v>
                      </c:pt>
                      <c:pt idx="416">
                        <c:v>83.4</c:v>
                      </c:pt>
                      <c:pt idx="417">
                        <c:v>83.6</c:v>
                      </c:pt>
                      <c:pt idx="418">
                        <c:v>83.8</c:v>
                      </c:pt>
                      <c:pt idx="419">
                        <c:v>84</c:v>
                      </c:pt>
                      <c:pt idx="420">
                        <c:v>84.2</c:v>
                      </c:pt>
                      <c:pt idx="421">
                        <c:v>84.4</c:v>
                      </c:pt>
                      <c:pt idx="422">
                        <c:v>84.6</c:v>
                      </c:pt>
                      <c:pt idx="423">
                        <c:v>84.8</c:v>
                      </c:pt>
                      <c:pt idx="424">
                        <c:v>85</c:v>
                      </c:pt>
                      <c:pt idx="425">
                        <c:v>85.2</c:v>
                      </c:pt>
                      <c:pt idx="426">
                        <c:v>85.4</c:v>
                      </c:pt>
                      <c:pt idx="427">
                        <c:v>85.6</c:v>
                      </c:pt>
                      <c:pt idx="428">
                        <c:v>85.8</c:v>
                      </c:pt>
                      <c:pt idx="429">
                        <c:v>86</c:v>
                      </c:pt>
                      <c:pt idx="430">
                        <c:v>86.2</c:v>
                      </c:pt>
                      <c:pt idx="431">
                        <c:v>86.4</c:v>
                      </c:pt>
                      <c:pt idx="432">
                        <c:v>86.6</c:v>
                      </c:pt>
                      <c:pt idx="433">
                        <c:v>86.8</c:v>
                      </c:pt>
                      <c:pt idx="434">
                        <c:v>87</c:v>
                      </c:pt>
                      <c:pt idx="435">
                        <c:v>87.2</c:v>
                      </c:pt>
                      <c:pt idx="436">
                        <c:v>87.4</c:v>
                      </c:pt>
                      <c:pt idx="437">
                        <c:v>87.6</c:v>
                      </c:pt>
                      <c:pt idx="438">
                        <c:v>87.8</c:v>
                      </c:pt>
                      <c:pt idx="439">
                        <c:v>88</c:v>
                      </c:pt>
                      <c:pt idx="440">
                        <c:v>88.2</c:v>
                      </c:pt>
                      <c:pt idx="441">
                        <c:v>88.4</c:v>
                      </c:pt>
                      <c:pt idx="442">
                        <c:v>88.6</c:v>
                      </c:pt>
                      <c:pt idx="443">
                        <c:v>88.8</c:v>
                      </c:pt>
                      <c:pt idx="444">
                        <c:v>89</c:v>
                      </c:pt>
                      <c:pt idx="445">
                        <c:v>89.2</c:v>
                      </c:pt>
                      <c:pt idx="446">
                        <c:v>89.4</c:v>
                      </c:pt>
                      <c:pt idx="447">
                        <c:v>89.6</c:v>
                      </c:pt>
                      <c:pt idx="448">
                        <c:v>89.8</c:v>
                      </c:pt>
                      <c:pt idx="449">
                        <c:v>90</c:v>
                      </c:pt>
                      <c:pt idx="450">
                        <c:v>90.2</c:v>
                      </c:pt>
                      <c:pt idx="451">
                        <c:v>90.4</c:v>
                      </c:pt>
                      <c:pt idx="452">
                        <c:v>90.6</c:v>
                      </c:pt>
                      <c:pt idx="453">
                        <c:v>90.8</c:v>
                      </c:pt>
                      <c:pt idx="454">
                        <c:v>91</c:v>
                      </c:pt>
                      <c:pt idx="455">
                        <c:v>91.2</c:v>
                      </c:pt>
                      <c:pt idx="456">
                        <c:v>91.4</c:v>
                      </c:pt>
                      <c:pt idx="457">
                        <c:v>91.6</c:v>
                      </c:pt>
                      <c:pt idx="458">
                        <c:v>91.8</c:v>
                      </c:pt>
                      <c:pt idx="459">
                        <c:v>92</c:v>
                      </c:pt>
                      <c:pt idx="460">
                        <c:v>92.2</c:v>
                      </c:pt>
                      <c:pt idx="461">
                        <c:v>92.4</c:v>
                      </c:pt>
                      <c:pt idx="462">
                        <c:v>92.6</c:v>
                      </c:pt>
                      <c:pt idx="463">
                        <c:v>92.8</c:v>
                      </c:pt>
                      <c:pt idx="464">
                        <c:v>93</c:v>
                      </c:pt>
                      <c:pt idx="465">
                        <c:v>93.2</c:v>
                      </c:pt>
                      <c:pt idx="466">
                        <c:v>93.4</c:v>
                      </c:pt>
                      <c:pt idx="467">
                        <c:v>93.6</c:v>
                      </c:pt>
                      <c:pt idx="468">
                        <c:v>93.8</c:v>
                      </c:pt>
                      <c:pt idx="469">
                        <c:v>94</c:v>
                      </c:pt>
                      <c:pt idx="470">
                        <c:v>94.2</c:v>
                      </c:pt>
                      <c:pt idx="471">
                        <c:v>94.4</c:v>
                      </c:pt>
                      <c:pt idx="472">
                        <c:v>94.6</c:v>
                      </c:pt>
                      <c:pt idx="473">
                        <c:v>94.8</c:v>
                      </c:pt>
                      <c:pt idx="474">
                        <c:v>95</c:v>
                      </c:pt>
                      <c:pt idx="475">
                        <c:v>95.2</c:v>
                      </c:pt>
                      <c:pt idx="476">
                        <c:v>95.4</c:v>
                      </c:pt>
                      <c:pt idx="477">
                        <c:v>95.6</c:v>
                      </c:pt>
                      <c:pt idx="478">
                        <c:v>95.8</c:v>
                      </c:pt>
                      <c:pt idx="479">
                        <c:v>96</c:v>
                      </c:pt>
                      <c:pt idx="480">
                        <c:v>96.2</c:v>
                      </c:pt>
                      <c:pt idx="481">
                        <c:v>96.4</c:v>
                      </c:pt>
                      <c:pt idx="482">
                        <c:v>96.6</c:v>
                      </c:pt>
                      <c:pt idx="483">
                        <c:v>96.8</c:v>
                      </c:pt>
                      <c:pt idx="484">
                        <c:v>97</c:v>
                      </c:pt>
                      <c:pt idx="485">
                        <c:v>97.2</c:v>
                      </c:pt>
                      <c:pt idx="486">
                        <c:v>97.4</c:v>
                      </c:pt>
                      <c:pt idx="487">
                        <c:v>97.6</c:v>
                      </c:pt>
                      <c:pt idx="488">
                        <c:v>97.8</c:v>
                      </c:pt>
                      <c:pt idx="489">
                        <c:v>98</c:v>
                      </c:pt>
                      <c:pt idx="490">
                        <c:v>98.2</c:v>
                      </c:pt>
                      <c:pt idx="491">
                        <c:v>98.4</c:v>
                      </c:pt>
                      <c:pt idx="492">
                        <c:v>98.6</c:v>
                      </c:pt>
                      <c:pt idx="493">
                        <c:v>98.8</c:v>
                      </c:pt>
                      <c:pt idx="494">
                        <c:v>99</c:v>
                      </c:pt>
                      <c:pt idx="495">
                        <c:v>99.2</c:v>
                      </c:pt>
                      <c:pt idx="496">
                        <c:v>99.4</c:v>
                      </c:pt>
                      <c:pt idx="497">
                        <c:v>99.6</c:v>
                      </c:pt>
                      <c:pt idx="498">
                        <c:v>99.8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Значения!$AC$5:$AC$503</c15:sqref>
                        </c15:formulaRef>
                      </c:ext>
                    </c:extLst>
                    <c:numCache>
                      <c:formatCode>0.00E+00</c:formatCode>
                      <c:ptCount val="499"/>
                      <c:pt idx="0">
                        <c:v>5.7396405340000002E-13</c:v>
                      </c:pt>
                      <c:pt idx="1">
                        <c:v>1.718527122E-12</c:v>
                      </c:pt>
                      <c:pt idx="2">
                        <c:v>2.528021412E-12</c:v>
                      </c:pt>
                      <c:pt idx="3">
                        <c:v>1.6588361539999999E-12</c:v>
                      </c:pt>
                      <c:pt idx="4">
                        <c:v>1.5660698429999999E-11</c:v>
                      </c:pt>
                      <c:pt idx="5">
                        <c:v>1.319588015E-11</c:v>
                      </c:pt>
                      <c:pt idx="6">
                        <c:v>2.0428748749999999E-13</c:v>
                      </c:pt>
                      <c:pt idx="7">
                        <c:v>1.2267365939999999E-12</c:v>
                      </c:pt>
                      <c:pt idx="8">
                        <c:v>1.7282639210000001E-10</c:v>
                      </c:pt>
                      <c:pt idx="9">
                        <c:v>3.8575745379999999E-10</c:v>
                      </c:pt>
                      <c:pt idx="10">
                        <c:v>3.4520850070000002E-10</c:v>
                      </c:pt>
                      <c:pt idx="11">
                        <c:v>2.1557729209999999E-10</c:v>
                      </c:pt>
                      <c:pt idx="12">
                        <c:v>4.1034252280000001E-13</c:v>
                      </c:pt>
                      <c:pt idx="13">
                        <c:v>5.0315914629999998E-13</c:v>
                      </c:pt>
                      <c:pt idx="14">
                        <c:v>4.9999999119999999E-15</c:v>
                      </c:pt>
                      <c:pt idx="15">
                        <c:v>6.4090985120000002E-13</c:v>
                      </c:pt>
                      <c:pt idx="16">
                        <c:v>1.4550727700000001E-13</c:v>
                      </c:pt>
                      <c:pt idx="17">
                        <c:v>1.1917346990000001E-13</c:v>
                      </c:pt>
                      <c:pt idx="18">
                        <c:v>7.2860174919999997E-13</c:v>
                      </c:pt>
                      <c:pt idx="19">
                        <c:v>6.9685685169999997E-14</c:v>
                      </c:pt>
                      <c:pt idx="20">
                        <c:v>2.6015035389999998E-13</c:v>
                      </c:pt>
                      <c:pt idx="21">
                        <c:v>4.9999999119999999E-15</c:v>
                      </c:pt>
                      <c:pt idx="22">
                        <c:v>4.0855196290000002E-13</c:v>
                      </c:pt>
                      <c:pt idx="23">
                        <c:v>4.9999999119999999E-15</c:v>
                      </c:pt>
                      <c:pt idx="24">
                        <c:v>1.029193684E-13</c:v>
                      </c:pt>
                      <c:pt idx="25">
                        <c:v>4.9999999119999999E-15</c:v>
                      </c:pt>
                      <c:pt idx="26">
                        <c:v>8.583171879E-14</c:v>
                      </c:pt>
                      <c:pt idx="27">
                        <c:v>4.9999999119999999E-15</c:v>
                      </c:pt>
                      <c:pt idx="28">
                        <c:v>4.9999999119999999E-15</c:v>
                      </c:pt>
                      <c:pt idx="29">
                        <c:v>5.8169745059999996E-13</c:v>
                      </c:pt>
                      <c:pt idx="30">
                        <c:v>4.9999999119999999E-15</c:v>
                      </c:pt>
                      <c:pt idx="31">
                        <c:v>4.6058664690000004E-13</c:v>
                      </c:pt>
                      <c:pt idx="32">
                        <c:v>4.9999999119999999E-15</c:v>
                      </c:pt>
                      <c:pt idx="33">
                        <c:v>4.9999999119999999E-15</c:v>
                      </c:pt>
                      <c:pt idx="34">
                        <c:v>2.199858947E-13</c:v>
                      </c:pt>
                      <c:pt idx="35">
                        <c:v>4.9477739609999997E-13</c:v>
                      </c:pt>
                      <c:pt idx="36">
                        <c:v>4.9999999119999999E-15</c:v>
                      </c:pt>
                      <c:pt idx="37">
                        <c:v>4.9999999119999999E-15</c:v>
                      </c:pt>
                      <c:pt idx="38">
                        <c:v>2.07374699E-13</c:v>
                      </c:pt>
                      <c:pt idx="39">
                        <c:v>1.8212143489999999E-13</c:v>
                      </c:pt>
                      <c:pt idx="40">
                        <c:v>4.9999999119999999E-15</c:v>
                      </c:pt>
                      <c:pt idx="41">
                        <c:v>4.9999999119999999E-15</c:v>
                      </c:pt>
                      <c:pt idx="42">
                        <c:v>2.6601605029999999E-13</c:v>
                      </c:pt>
                      <c:pt idx="43">
                        <c:v>2.9412499449999999E-13</c:v>
                      </c:pt>
                      <c:pt idx="44">
                        <c:v>4.7164583439999999E-14</c:v>
                      </c:pt>
                      <c:pt idx="45">
                        <c:v>4.9999999119999999E-15</c:v>
                      </c:pt>
                      <c:pt idx="46">
                        <c:v>4.9999999119999999E-15</c:v>
                      </c:pt>
                      <c:pt idx="47">
                        <c:v>1.780532373E-14</c:v>
                      </c:pt>
                      <c:pt idx="48">
                        <c:v>4.9999999119999999E-15</c:v>
                      </c:pt>
                      <c:pt idx="49">
                        <c:v>4.9999999119999999E-15</c:v>
                      </c:pt>
                      <c:pt idx="50">
                        <c:v>4.9999999119999999E-15</c:v>
                      </c:pt>
                      <c:pt idx="51">
                        <c:v>4.9999999119999999E-15</c:v>
                      </c:pt>
                      <c:pt idx="52">
                        <c:v>4.9999999119999999E-15</c:v>
                      </c:pt>
                      <c:pt idx="53">
                        <c:v>3.6210506709999999E-13</c:v>
                      </c:pt>
                      <c:pt idx="54">
                        <c:v>4.9999999119999999E-15</c:v>
                      </c:pt>
                      <c:pt idx="55">
                        <c:v>1.9122865180000001E-13</c:v>
                      </c:pt>
                      <c:pt idx="56">
                        <c:v>1.628727535E-13</c:v>
                      </c:pt>
                      <c:pt idx="57">
                        <c:v>2.4017617859999999E-13</c:v>
                      </c:pt>
                      <c:pt idx="58">
                        <c:v>2.177639796E-12</c:v>
                      </c:pt>
                      <c:pt idx="59">
                        <c:v>1.9757832520000001E-12</c:v>
                      </c:pt>
                      <c:pt idx="60">
                        <c:v>9.8845118289999992E-13</c:v>
                      </c:pt>
                      <c:pt idx="61">
                        <c:v>2.2422549929999999E-12</c:v>
                      </c:pt>
                      <c:pt idx="62">
                        <c:v>1.03274404E-13</c:v>
                      </c:pt>
                      <c:pt idx="63">
                        <c:v>4.9999999119999999E-15</c:v>
                      </c:pt>
                      <c:pt idx="64">
                        <c:v>5.4866452090000002E-13</c:v>
                      </c:pt>
                      <c:pt idx="65">
                        <c:v>1.270605583E-12</c:v>
                      </c:pt>
                      <c:pt idx="66">
                        <c:v>4.1196329659999999E-13</c:v>
                      </c:pt>
                      <c:pt idx="67">
                        <c:v>1.9920905749999999E-13</c:v>
                      </c:pt>
                      <c:pt idx="68">
                        <c:v>1.0100152050000001E-12</c:v>
                      </c:pt>
                      <c:pt idx="69">
                        <c:v>1.3932290650000001E-12</c:v>
                      </c:pt>
                      <c:pt idx="70">
                        <c:v>1.432513613E-12</c:v>
                      </c:pt>
                      <c:pt idx="71">
                        <c:v>1.2900549769999999E-12</c:v>
                      </c:pt>
                      <c:pt idx="72">
                        <c:v>1.8283836359999999E-14</c:v>
                      </c:pt>
                      <c:pt idx="73">
                        <c:v>1.1358648400000001E-12</c:v>
                      </c:pt>
                      <c:pt idx="74">
                        <c:v>2.3900853079999998E-12</c:v>
                      </c:pt>
                      <c:pt idx="75">
                        <c:v>5.3522511939999996E-12</c:v>
                      </c:pt>
                      <c:pt idx="76">
                        <c:v>6.6276498179999997E-12</c:v>
                      </c:pt>
                      <c:pt idx="77">
                        <c:v>1.6057280830000001E-13</c:v>
                      </c:pt>
                      <c:pt idx="78">
                        <c:v>2.9953461590000001E-12</c:v>
                      </c:pt>
                      <c:pt idx="79">
                        <c:v>6.5001645559999997E-12</c:v>
                      </c:pt>
                      <c:pt idx="80">
                        <c:v>6.5082986739999997E-12</c:v>
                      </c:pt>
                      <c:pt idx="81">
                        <c:v>6.420391128E-12</c:v>
                      </c:pt>
                      <c:pt idx="82">
                        <c:v>1.3110549429999999E-13</c:v>
                      </c:pt>
                      <c:pt idx="83">
                        <c:v>2.0317543219999999E-12</c:v>
                      </c:pt>
                      <c:pt idx="84">
                        <c:v>3.452621652E-12</c:v>
                      </c:pt>
                      <c:pt idx="85">
                        <c:v>3.47716517E-12</c:v>
                      </c:pt>
                      <c:pt idx="86">
                        <c:v>1.010956835E-12</c:v>
                      </c:pt>
                      <c:pt idx="87">
                        <c:v>2.9347664159999998E-13</c:v>
                      </c:pt>
                      <c:pt idx="88">
                        <c:v>1.437731011E-12</c:v>
                      </c:pt>
                      <c:pt idx="89">
                        <c:v>1.040128574E-11</c:v>
                      </c:pt>
                      <c:pt idx="90">
                        <c:v>1.529420167E-11</c:v>
                      </c:pt>
                      <c:pt idx="91">
                        <c:v>9.038581515E-12</c:v>
                      </c:pt>
                      <c:pt idx="92">
                        <c:v>1.037374803E-13</c:v>
                      </c:pt>
                      <c:pt idx="93">
                        <c:v>1.313678983E-13</c:v>
                      </c:pt>
                      <c:pt idx="94">
                        <c:v>4.9999999119999999E-15</c:v>
                      </c:pt>
                      <c:pt idx="95">
                        <c:v>4.9999999119999999E-15</c:v>
                      </c:pt>
                      <c:pt idx="96">
                        <c:v>2.3284409879999998E-13</c:v>
                      </c:pt>
                      <c:pt idx="97">
                        <c:v>4.9999999119999999E-15</c:v>
                      </c:pt>
                      <c:pt idx="98">
                        <c:v>4.9999999119999999E-15</c:v>
                      </c:pt>
                      <c:pt idx="99">
                        <c:v>5.17181919E-14</c:v>
                      </c:pt>
                      <c:pt idx="100">
                        <c:v>4.9999999119999999E-15</c:v>
                      </c:pt>
                      <c:pt idx="101">
                        <c:v>1.613445705E-13</c:v>
                      </c:pt>
                      <c:pt idx="102">
                        <c:v>4.6314905040000005E-13</c:v>
                      </c:pt>
                      <c:pt idx="103">
                        <c:v>1.2811090080000001E-13</c:v>
                      </c:pt>
                      <c:pt idx="104">
                        <c:v>2.525403931E-13</c:v>
                      </c:pt>
                      <c:pt idx="105">
                        <c:v>4.9999999119999999E-15</c:v>
                      </c:pt>
                      <c:pt idx="106">
                        <c:v>4.9999999119999999E-15</c:v>
                      </c:pt>
                      <c:pt idx="107">
                        <c:v>4.9999999119999999E-15</c:v>
                      </c:pt>
                      <c:pt idx="108">
                        <c:v>4.3012292400000002E-14</c:v>
                      </c:pt>
                      <c:pt idx="109">
                        <c:v>8.8764566990000005E-14</c:v>
                      </c:pt>
                      <c:pt idx="110">
                        <c:v>2.0742102150000001E-13</c:v>
                      </c:pt>
                      <c:pt idx="111">
                        <c:v>4.9999999119999999E-15</c:v>
                      </c:pt>
                      <c:pt idx="112">
                        <c:v>3.0401083130000001E-14</c:v>
                      </c:pt>
                      <c:pt idx="113">
                        <c:v>1.3468661409999999E-13</c:v>
                      </c:pt>
                      <c:pt idx="114">
                        <c:v>7.9888881429999996E-14</c:v>
                      </c:pt>
                      <c:pt idx="115">
                        <c:v>1.444027189E-14</c:v>
                      </c:pt>
                      <c:pt idx="116">
                        <c:v>4.4185426259999999E-14</c:v>
                      </c:pt>
                      <c:pt idx="117">
                        <c:v>9.9029495000000004E-14</c:v>
                      </c:pt>
                      <c:pt idx="118">
                        <c:v>3.598359403E-13</c:v>
                      </c:pt>
                      <c:pt idx="119">
                        <c:v>4.9999999119999999E-15</c:v>
                      </c:pt>
                      <c:pt idx="120">
                        <c:v>4.9999999119999999E-15</c:v>
                      </c:pt>
                      <c:pt idx="121">
                        <c:v>1.257028878E-13</c:v>
                      </c:pt>
                      <c:pt idx="122">
                        <c:v>8.6826569149999995E-15</c:v>
                      </c:pt>
                      <c:pt idx="123">
                        <c:v>3.0133355660000001E-13</c:v>
                      </c:pt>
                      <c:pt idx="124">
                        <c:v>2.3989835180000002E-13</c:v>
                      </c:pt>
                      <c:pt idx="125">
                        <c:v>4.9999999119999999E-15</c:v>
                      </c:pt>
                      <c:pt idx="126">
                        <c:v>1.108851834E-12</c:v>
                      </c:pt>
                      <c:pt idx="127">
                        <c:v>2.3491251259999999E-13</c:v>
                      </c:pt>
                      <c:pt idx="128">
                        <c:v>4.9999999119999999E-15</c:v>
                      </c:pt>
                      <c:pt idx="129">
                        <c:v>4.3909979279999998E-13</c:v>
                      </c:pt>
                      <c:pt idx="130">
                        <c:v>4.9999999119999999E-15</c:v>
                      </c:pt>
                      <c:pt idx="131">
                        <c:v>6.1545592840000005E-13</c:v>
                      </c:pt>
                      <c:pt idx="132">
                        <c:v>2.4180391850000001E-14</c:v>
                      </c:pt>
                      <c:pt idx="133">
                        <c:v>1.0473857019999999E-12</c:v>
                      </c:pt>
                      <c:pt idx="134">
                        <c:v>1.8729024409999999E-12</c:v>
                      </c:pt>
                      <c:pt idx="135">
                        <c:v>3.4753742850000001E-12</c:v>
                      </c:pt>
                      <c:pt idx="136">
                        <c:v>7.9645827689999997E-13</c:v>
                      </c:pt>
                      <c:pt idx="137">
                        <c:v>1.5879764410000001E-13</c:v>
                      </c:pt>
                      <c:pt idx="138">
                        <c:v>4.3252953300000001E-12</c:v>
                      </c:pt>
                      <c:pt idx="139">
                        <c:v>1.270697523E-11</c:v>
                      </c:pt>
                      <c:pt idx="140">
                        <c:v>9.970328382E-12</c:v>
                      </c:pt>
                      <c:pt idx="141">
                        <c:v>8.7699023389999997E-12</c:v>
                      </c:pt>
                      <c:pt idx="142">
                        <c:v>4.9999999119999999E-15</c:v>
                      </c:pt>
                      <c:pt idx="143">
                        <c:v>4.9999999119999999E-15</c:v>
                      </c:pt>
                      <c:pt idx="144">
                        <c:v>2.1272721000000001E-12</c:v>
                      </c:pt>
                      <c:pt idx="145">
                        <c:v>1.3297562919999999E-12</c:v>
                      </c:pt>
                      <c:pt idx="146">
                        <c:v>7.4200021130000003E-13</c:v>
                      </c:pt>
                      <c:pt idx="147">
                        <c:v>5.2927681769999996E-13</c:v>
                      </c:pt>
                      <c:pt idx="148">
                        <c:v>4.7118274449999999E-14</c:v>
                      </c:pt>
                      <c:pt idx="149">
                        <c:v>4.9999999119999999E-15</c:v>
                      </c:pt>
                      <c:pt idx="150">
                        <c:v>2.9860838740000002E-14</c:v>
                      </c:pt>
                      <c:pt idx="151">
                        <c:v>3.1246289189999998E-13</c:v>
                      </c:pt>
                      <c:pt idx="152">
                        <c:v>4.9999999119999999E-15</c:v>
                      </c:pt>
                      <c:pt idx="153">
                        <c:v>4.9999999119999999E-15</c:v>
                      </c:pt>
                      <c:pt idx="154">
                        <c:v>1.1059797279999999E-14</c:v>
                      </c:pt>
                      <c:pt idx="155">
                        <c:v>4.9939273639999995E-13</c:v>
                      </c:pt>
                      <c:pt idx="156">
                        <c:v>3.985957343E-13</c:v>
                      </c:pt>
                      <c:pt idx="157">
                        <c:v>4.9999999119999999E-15</c:v>
                      </c:pt>
                      <c:pt idx="158">
                        <c:v>3.1417631079999998E-13</c:v>
                      </c:pt>
                      <c:pt idx="159">
                        <c:v>2.1401920489999999E-14</c:v>
                      </c:pt>
                      <c:pt idx="160">
                        <c:v>1.822603754E-13</c:v>
                      </c:pt>
                      <c:pt idx="161">
                        <c:v>4.1098228340000003E-14</c:v>
                      </c:pt>
                      <c:pt idx="162">
                        <c:v>7.4671497279999994E-14</c:v>
                      </c:pt>
                      <c:pt idx="163">
                        <c:v>4.9999999119999999E-15</c:v>
                      </c:pt>
                      <c:pt idx="164">
                        <c:v>1.5232997160000001E-13</c:v>
                      </c:pt>
                      <c:pt idx="165">
                        <c:v>2.689488443E-13</c:v>
                      </c:pt>
                      <c:pt idx="166">
                        <c:v>1.614371885E-13</c:v>
                      </c:pt>
                      <c:pt idx="167">
                        <c:v>4.9999999119999999E-15</c:v>
                      </c:pt>
                      <c:pt idx="168">
                        <c:v>4.9999999119999999E-15</c:v>
                      </c:pt>
                      <c:pt idx="169">
                        <c:v>3.1374412069999998E-13</c:v>
                      </c:pt>
                      <c:pt idx="170">
                        <c:v>1.977889694E-13</c:v>
                      </c:pt>
                      <c:pt idx="171">
                        <c:v>4.9999999119999999E-15</c:v>
                      </c:pt>
                      <c:pt idx="172">
                        <c:v>4.9999999119999999E-15</c:v>
                      </c:pt>
                      <c:pt idx="173">
                        <c:v>7.6566357419999996E-13</c:v>
                      </c:pt>
                      <c:pt idx="174">
                        <c:v>7.1213152559999997E-13</c:v>
                      </c:pt>
                      <c:pt idx="175">
                        <c:v>2.570631696E-13</c:v>
                      </c:pt>
                      <c:pt idx="176">
                        <c:v>4.9999999119999999E-15</c:v>
                      </c:pt>
                      <c:pt idx="177">
                        <c:v>1.1532991899999999E-13</c:v>
                      </c:pt>
                      <c:pt idx="178">
                        <c:v>4.9999999119999999E-15</c:v>
                      </c:pt>
                      <c:pt idx="179">
                        <c:v>1.123199027E-13</c:v>
                      </c:pt>
                      <c:pt idx="180">
                        <c:v>5.145577432E-14</c:v>
                      </c:pt>
                      <c:pt idx="181">
                        <c:v>4.9999999119999999E-15</c:v>
                      </c:pt>
                      <c:pt idx="182">
                        <c:v>1.5361117329999999E-13</c:v>
                      </c:pt>
                      <c:pt idx="183">
                        <c:v>7.6400338959999997E-14</c:v>
                      </c:pt>
                      <c:pt idx="184">
                        <c:v>9.9631498260000005E-14</c:v>
                      </c:pt>
                      <c:pt idx="185">
                        <c:v>4.9999999119999999E-15</c:v>
                      </c:pt>
                      <c:pt idx="186">
                        <c:v>1.528925641E-14</c:v>
                      </c:pt>
                      <c:pt idx="187">
                        <c:v>1.417254443E-13</c:v>
                      </c:pt>
                      <c:pt idx="188">
                        <c:v>4.9999999119999999E-15</c:v>
                      </c:pt>
                      <c:pt idx="189">
                        <c:v>4.9999999119999999E-15</c:v>
                      </c:pt>
                      <c:pt idx="190">
                        <c:v>3.3351761019999998E-13</c:v>
                      </c:pt>
                      <c:pt idx="191">
                        <c:v>3.1808163419999998E-13</c:v>
                      </c:pt>
                      <c:pt idx="192">
                        <c:v>4.9999999119999999E-15</c:v>
                      </c:pt>
                      <c:pt idx="193">
                        <c:v>7.6492943379999995E-14</c:v>
                      </c:pt>
                      <c:pt idx="194">
                        <c:v>4.8520703509999999E-13</c:v>
                      </c:pt>
                      <c:pt idx="195">
                        <c:v>6.9777603829999999E-13</c:v>
                      </c:pt>
                      <c:pt idx="196">
                        <c:v>3.7686187179999999E-13</c:v>
                      </c:pt>
                      <c:pt idx="197">
                        <c:v>3.017194513E-13</c:v>
                      </c:pt>
                      <c:pt idx="198">
                        <c:v>1.9951781110000001E-13</c:v>
                      </c:pt>
                      <c:pt idx="199">
                        <c:v>2.2447779850000001E-13</c:v>
                      </c:pt>
                      <c:pt idx="200">
                        <c:v>6.294718436E-13</c:v>
                      </c:pt>
                      <c:pt idx="201">
                        <c:v>4.9999999119999999E-15</c:v>
                      </c:pt>
                      <c:pt idx="202">
                        <c:v>2.032140461E-14</c:v>
                      </c:pt>
                      <c:pt idx="203">
                        <c:v>1.241438321E-13</c:v>
                      </c:pt>
                      <c:pt idx="204">
                        <c:v>2.2168386379999999E-13</c:v>
                      </c:pt>
                      <c:pt idx="205">
                        <c:v>6.8652321240000003E-13</c:v>
                      </c:pt>
                      <c:pt idx="206">
                        <c:v>3.2586135399999998E-13</c:v>
                      </c:pt>
                      <c:pt idx="207">
                        <c:v>4.9999999119999999E-15</c:v>
                      </c:pt>
                      <c:pt idx="208">
                        <c:v>2.8393720750000001E-13</c:v>
                      </c:pt>
                      <c:pt idx="209">
                        <c:v>4.9999999119999999E-15</c:v>
                      </c:pt>
                      <c:pt idx="210">
                        <c:v>3.9024488390000002E-13</c:v>
                      </c:pt>
                      <c:pt idx="211">
                        <c:v>2.136725855E-13</c:v>
                      </c:pt>
                      <c:pt idx="212">
                        <c:v>2.107397644E-13</c:v>
                      </c:pt>
                      <c:pt idx="213">
                        <c:v>2.2869179420000002E-13</c:v>
                      </c:pt>
                      <c:pt idx="214">
                        <c:v>4.9999999119999999E-15</c:v>
                      </c:pt>
                      <c:pt idx="215">
                        <c:v>3.244412388E-13</c:v>
                      </c:pt>
                      <c:pt idx="216">
                        <c:v>1.461456065E-12</c:v>
                      </c:pt>
                      <c:pt idx="217">
                        <c:v>4.9999999119999999E-15</c:v>
                      </c:pt>
                      <c:pt idx="218">
                        <c:v>1.015803652E-12</c:v>
                      </c:pt>
                      <c:pt idx="219">
                        <c:v>3.8725888820000001E-12</c:v>
                      </c:pt>
                      <c:pt idx="220">
                        <c:v>2.9901439400000002E-12</c:v>
                      </c:pt>
                      <c:pt idx="221">
                        <c:v>2.5248416640000001E-12</c:v>
                      </c:pt>
                      <c:pt idx="222">
                        <c:v>1.057132761E-13</c:v>
                      </c:pt>
                      <c:pt idx="223">
                        <c:v>4.9999999119999999E-15</c:v>
                      </c:pt>
                      <c:pt idx="224">
                        <c:v>6.0377782419999996E-14</c:v>
                      </c:pt>
                      <c:pt idx="225">
                        <c:v>8.0197594439999999E-14</c:v>
                      </c:pt>
                      <c:pt idx="226">
                        <c:v>1.3190815630000001E-13</c:v>
                      </c:pt>
                      <c:pt idx="227">
                        <c:v>5.1100752320000001E-14</c:v>
                      </c:pt>
                      <c:pt idx="228">
                        <c:v>2.129779372E-13</c:v>
                      </c:pt>
                      <c:pt idx="229">
                        <c:v>4.9999999119999999E-15</c:v>
                      </c:pt>
                      <c:pt idx="230">
                        <c:v>4.0733250650000002E-13</c:v>
                      </c:pt>
                      <c:pt idx="231">
                        <c:v>4.9999999119999999E-15</c:v>
                      </c:pt>
                      <c:pt idx="232">
                        <c:v>4.9999999119999999E-15</c:v>
                      </c:pt>
                      <c:pt idx="233">
                        <c:v>2.606134438E-13</c:v>
                      </c:pt>
                      <c:pt idx="234">
                        <c:v>4.9999999119999999E-15</c:v>
                      </c:pt>
                      <c:pt idx="235">
                        <c:v>2.8659220179999999E-13</c:v>
                      </c:pt>
                      <c:pt idx="236">
                        <c:v>4.9999999119999999E-15</c:v>
                      </c:pt>
                      <c:pt idx="237">
                        <c:v>6.5286426439999998E-14</c:v>
                      </c:pt>
                      <c:pt idx="238">
                        <c:v>2.3146184949999998E-14</c:v>
                      </c:pt>
                      <c:pt idx="239">
                        <c:v>5.8170441660000005E-14</c:v>
                      </c:pt>
                      <c:pt idx="240">
                        <c:v>4.3931582010000001E-13</c:v>
                      </c:pt>
                      <c:pt idx="241">
                        <c:v>4.9999999119999999E-15</c:v>
                      </c:pt>
                      <c:pt idx="242">
                        <c:v>4.9999999119999999E-15</c:v>
                      </c:pt>
                      <c:pt idx="243">
                        <c:v>4.2457451939999999E-13</c:v>
                      </c:pt>
                      <c:pt idx="244">
                        <c:v>5.5380461499999998E-13</c:v>
                      </c:pt>
                      <c:pt idx="245">
                        <c:v>2.4658904480000001E-14</c:v>
                      </c:pt>
                      <c:pt idx="246">
                        <c:v>4.9999999119999999E-15</c:v>
                      </c:pt>
                      <c:pt idx="247">
                        <c:v>4.3135796580000002E-14</c:v>
                      </c:pt>
                      <c:pt idx="248">
                        <c:v>7.8808351989999996E-14</c:v>
                      </c:pt>
                      <c:pt idx="249">
                        <c:v>4.9999999119999999E-15</c:v>
                      </c:pt>
                      <c:pt idx="250">
                        <c:v>4.0026280359999999E-13</c:v>
                      </c:pt>
                      <c:pt idx="251">
                        <c:v>5.1193370289999998E-14</c:v>
                      </c:pt>
                      <c:pt idx="252">
                        <c:v>4.4686403559999999E-13</c:v>
                      </c:pt>
                      <c:pt idx="253">
                        <c:v>2.0394791539999999E-13</c:v>
                      </c:pt>
                      <c:pt idx="254">
                        <c:v>5.0180074939999999E-13</c:v>
                      </c:pt>
                      <c:pt idx="255">
                        <c:v>7.4270179850000006E-14</c:v>
                      </c:pt>
                      <c:pt idx="256">
                        <c:v>9.7374061939999998E-13</c:v>
                      </c:pt>
                      <c:pt idx="257">
                        <c:v>7.8854660969999998E-14</c:v>
                      </c:pt>
                      <c:pt idx="258">
                        <c:v>4.9999999119999999E-15</c:v>
                      </c:pt>
                      <c:pt idx="259">
                        <c:v>1.453065912E-13</c:v>
                      </c:pt>
                      <c:pt idx="260">
                        <c:v>4.9999999119999999E-15</c:v>
                      </c:pt>
                      <c:pt idx="261">
                        <c:v>4.9999999119999999E-15</c:v>
                      </c:pt>
                      <c:pt idx="262">
                        <c:v>4.9999999119999999E-15</c:v>
                      </c:pt>
                      <c:pt idx="263">
                        <c:v>6.1642834930000001E-13</c:v>
                      </c:pt>
                      <c:pt idx="264">
                        <c:v>1.8531666000000001E-13</c:v>
                      </c:pt>
                      <c:pt idx="265">
                        <c:v>4.9999999119999999E-15</c:v>
                      </c:pt>
                      <c:pt idx="266">
                        <c:v>5.2149712500000001E-13</c:v>
                      </c:pt>
                      <c:pt idx="267">
                        <c:v>4.9999999119999999E-15</c:v>
                      </c:pt>
                      <c:pt idx="268">
                        <c:v>4.9999999119999999E-15</c:v>
                      </c:pt>
                      <c:pt idx="269">
                        <c:v>4.9999999119999999E-15</c:v>
                      </c:pt>
                      <c:pt idx="270">
                        <c:v>4.9999999119999999E-15</c:v>
                      </c:pt>
                      <c:pt idx="271">
                        <c:v>6.6150860829999999E-14</c:v>
                      </c:pt>
                      <c:pt idx="272">
                        <c:v>1.9179980949999999E-13</c:v>
                      </c:pt>
                      <c:pt idx="273">
                        <c:v>4.9999999119999999E-15</c:v>
                      </c:pt>
                      <c:pt idx="274">
                        <c:v>4.9999999119999999E-15</c:v>
                      </c:pt>
                      <c:pt idx="275">
                        <c:v>2.707240085E-13</c:v>
                      </c:pt>
                      <c:pt idx="276">
                        <c:v>1.126942832E-12</c:v>
                      </c:pt>
                      <c:pt idx="277">
                        <c:v>3.3393437749999999E-13</c:v>
                      </c:pt>
                      <c:pt idx="278">
                        <c:v>4.9999999119999999E-15</c:v>
                      </c:pt>
                      <c:pt idx="279">
                        <c:v>4.9999999119999999E-15</c:v>
                      </c:pt>
                      <c:pt idx="280">
                        <c:v>2.548094927E-13</c:v>
                      </c:pt>
                      <c:pt idx="281">
                        <c:v>4.9119627639999999E-13</c:v>
                      </c:pt>
                      <c:pt idx="282">
                        <c:v>4.1032712710000002E-13</c:v>
                      </c:pt>
                      <c:pt idx="283">
                        <c:v>2.2850658540000002E-13</c:v>
                      </c:pt>
                      <c:pt idx="284">
                        <c:v>1.2440623620000001E-13</c:v>
                      </c:pt>
                      <c:pt idx="285">
                        <c:v>4.9999999119999999E-15</c:v>
                      </c:pt>
                      <c:pt idx="286">
                        <c:v>1.8249187970000001E-13</c:v>
                      </c:pt>
                      <c:pt idx="287">
                        <c:v>4.9999999119999999E-15</c:v>
                      </c:pt>
                      <c:pt idx="288">
                        <c:v>4.9999999119999999E-15</c:v>
                      </c:pt>
                      <c:pt idx="289">
                        <c:v>3.8766708480000002E-13</c:v>
                      </c:pt>
                      <c:pt idx="290">
                        <c:v>8.6854438570000002E-13</c:v>
                      </c:pt>
                      <c:pt idx="291">
                        <c:v>4.9999999119999999E-15</c:v>
                      </c:pt>
                      <c:pt idx="292">
                        <c:v>4.9999999119999999E-15</c:v>
                      </c:pt>
                      <c:pt idx="293">
                        <c:v>1.123353255E-13</c:v>
                      </c:pt>
                      <c:pt idx="294">
                        <c:v>5.1918864170000002E-14</c:v>
                      </c:pt>
                      <c:pt idx="295">
                        <c:v>4.9999999119999999E-15</c:v>
                      </c:pt>
                      <c:pt idx="296">
                        <c:v>4.9999999119999999E-15</c:v>
                      </c:pt>
                      <c:pt idx="297">
                        <c:v>3.8393152050000002E-13</c:v>
                      </c:pt>
                      <c:pt idx="298">
                        <c:v>1.410462459E-13</c:v>
                      </c:pt>
                      <c:pt idx="299">
                        <c:v>3.3428937240000001E-13</c:v>
                      </c:pt>
                      <c:pt idx="300">
                        <c:v>4.489548381E-14</c:v>
                      </c:pt>
                      <c:pt idx="301">
                        <c:v>4.9999999119999999E-15</c:v>
                      </c:pt>
                      <c:pt idx="302">
                        <c:v>4.9999999119999999E-15</c:v>
                      </c:pt>
                      <c:pt idx="303">
                        <c:v>2.4736086120000001E-14</c:v>
                      </c:pt>
                      <c:pt idx="304">
                        <c:v>4.9999999119999999E-15</c:v>
                      </c:pt>
                      <c:pt idx="305">
                        <c:v>3.6775462769999998E-13</c:v>
                      </c:pt>
                      <c:pt idx="306">
                        <c:v>1.6416937799999999E-13</c:v>
                      </c:pt>
                      <c:pt idx="307">
                        <c:v>4.9999999119999999E-15</c:v>
                      </c:pt>
                      <c:pt idx="308">
                        <c:v>4.9999999119999999E-15</c:v>
                      </c:pt>
                      <c:pt idx="309">
                        <c:v>2.498306737E-14</c:v>
                      </c:pt>
                      <c:pt idx="310">
                        <c:v>4.9999999119999999E-15</c:v>
                      </c:pt>
                      <c:pt idx="311">
                        <c:v>4.9999999119999999E-15</c:v>
                      </c:pt>
                      <c:pt idx="312">
                        <c:v>4.9999999119999999E-15</c:v>
                      </c:pt>
                      <c:pt idx="313">
                        <c:v>1.597546693E-13</c:v>
                      </c:pt>
                      <c:pt idx="314">
                        <c:v>2.8518750949999999E-13</c:v>
                      </c:pt>
                      <c:pt idx="315">
                        <c:v>7.2454206260000004E-13</c:v>
                      </c:pt>
                      <c:pt idx="316">
                        <c:v>9.4448938690000002E-13</c:v>
                      </c:pt>
                      <c:pt idx="317">
                        <c:v>1.24606922E-13</c:v>
                      </c:pt>
                      <c:pt idx="318">
                        <c:v>4.9999999119999999E-15</c:v>
                      </c:pt>
                      <c:pt idx="319">
                        <c:v>4.9999999119999999E-15</c:v>
                      </c:pt>
                      <c:pt idx="320">
                        <c:v>5.6717217729999997E-13</c:v>
                      </c:pt>
                      <c:pt idx="321">
                        <c:v>8.7745782859999997E-14</c:v>
                      </c:pt>
                      <c:pt idx="322">
                        <c:v>4.9999999119999999E-15</c:v>
                      </c:pt>
                      <c:pt idx="323">
                        <c:v>1.363760992E-14</c:v>
                      </c:pt>
                      <c:pt idx="324">
                        <c:v>1.7565373529999999E-13</c:v>
                      </c:pt>
                      <c:pt idx="325">
                        <c:v>5.8324804949999999E-14</c:v>
                      </c:pt>
                      <c:pt idx="326">
                        <c:v>4.9999999119999999E-15</c:v>
                      </c:pt>
                      <c:pt idx="327">
                        <c:v>6.8697787259999998E-14</c:v>
                      </c:pt>
                      <c:pt idx="328">
                        <c:v>6.2965702529999995E-13</c:v>
                      </c:pt>
                      <c:pt idx="329">
                        <c:v>4.9999999119999999E-15</c:v>
                      </c:pt>
                      <c:pt idx="330">
                        <c:v>4.9999999119999999E-15</c:v>
                      </c:pt>
                      <c:pt idx="331">
                        <c:v>4.9999999119999999E-15</c:v>
                      </c:pt>
                      <c:pt idx="332">
                        <c:v>4.9999999119999999E-15</c:v>
                      </c:pt>
                      <c:pt idx="333">
                        <c:v>1.565972829E-14</c:v>
                      </c:pt>
                      <c:pt idx="334">
                        <c:v>1.5557151919999999E-13</c:v>
                      </c:pt>
                      <c:pt idx="335">
                        <c:v>4.9999999119999999E-15</c:v>
                      </c:pt>
                      <c:pt idx="336">
                        <c:v>1.308191565E-14</c:v>
                      </c:pt>
                      <c:pt idx="337">
                        <c:v>1.447817831E-13</c:v>
                      </c:pt>
                      <c:pt idx="338">
                        <c:v>7.8854660969999998E-14</c:v>
                      </c:pt>
                      <c:pt idx="339">
                        <c:v>1.867676478E-13</c:v>
                      </c:pt>
                      <c:pt idx="340">
                        <c:v>4.9999999119999999E-15</c:v>
                      </c:pt>
                      <c:pt idx="341">
                        <c:v>1.2428277270000001E-13</c:v>
                      </c:pt>
                      <c:pt idx="342">
                        <c:v>4.9999999119999999E-15</c:v>
                      </c:pt>
                      <c:pt idx="343">
                        <c:v>3.256606952E-13</c:v>
                      </c:pt>
                      <c:pt idx="344">
                        <c:v>5.8288606150000003E-13</c:v>
                      </c:pt>
                      <c:pt idx="345">
                        <c:v>4.9999999119999999E-15</c:v>
                      </c:pt>
                      <c:pt idx="346">
                        <c:v>3.3246796699999999E-13</c:v>
                      </c:pt>
                      <c:pt idx="347">
                        <c:v>1.8537840530000001E-13</c:v>
                      </c:pt>
                      <c:pt idx="348">
                        <c:v>2.9955841950000001E-13</c:v>
                      </c:pt>
                      <c:pt idx="349">
                        <c:v>4.9999999119999999E-15</c:v>
                      </c:pt>
                      <c:pt idx="350">
                        <c:v>2.2960935450000001E-14</c:v>
                      </c:pt>
                      <c:pt idx="351">
                        <c:v>3.736666196E-13</c:v>
                      </c:pt>
                      <c:pt idx="352">
                        <c:v>2.7652790540000001E-13</c:v>
                      </c:pt>
                      <c:pt idx="353">
                        <c:v>4.9999999119999999E-15</c:v>
                      </c:pt>
                      <c:pt idx="354">
                        <c:v>4.9999999119999999E-15</c:v>
                      </c:pt>
                      <c:pt idx="355">
                        <c:v>5.4871070790000004E-13</c:v>
                      </c:pt>
                      <c:pt idx="356">
                        <c:v>7.7700899100000005E-13</c:v>
                      </c:pt>
                      <c:pt idx="357">
                        <c:v>5.0560494379999997E-14</c:v>
                      </c:pt>
                      <c:pt idx="358">
                        <c:v>4.9999999119999999E-15</c:v>
                      </c:pt>
                      <c:pt idx="359">
                        <c:v>5.2694599990000001E-13</c:v>
                      </c:pt>
                      <c:pt idx="360">
                        <c:v>5.8324804949999999E-14</c:v>
                      </c:pt>
                      <c:pt idx="361">
                        <c:v>3.0994686529999998E-13</c:v>
                      </c:pt>
                      <c:pt idx="362">
                        <c:v>4.9999999119999999E-15</c:v>
                      </c:pt>
                      <c:pt idx="363">
                        <c:v>4.9999999119999999E-15</c:v>
                      </c:pt>
                      <c:pt idx="364">
                        <c:v>4.9999999119999999E-15</c:v>
                      </c:pt>
                      <c:pt idx="365">
                        <c:v>1.892991785E-13</c:v>
                      </c:pt>
                      <c:pt idx="366">
                        <c:v>5.8170441660000005E-14</c:v>
                      </c:pt>
                      <c:pt idx="367">
                        <c:v>3.3817927299999998E-13</c:v>
                      </c:pt>
                      <c:pt idx="368">
                        <c:v>4.9999999119999999E-15</c:v>
                      </c:pt>
                      <c:pt idx="369">
                        <c:v>1.628110353E-13</c:v>
                      </c:pt>
                      <c:pt idx="370">
                        <c:v>1.1900368389999999E-13</c:v>
                      </c:pt>
                      <c:pt idx="371">
                        <c:v>2.3077565790000002E-13</c:v>
                      </c:pt>
                      <c:pt idx="372">
                        <c:v>9.8859695390000001E-14</c:v>
                      </c:pt>
                      <c:pt idx="373">
                        <c:v>4.9999999119999999E-15</c:v>
                      </c:pt>
                      <c:pt idx="374">
                        <c:v>1.938682233E-13</c:v>
                      </c:pt>
                      <c:pt idx="375">
                        <c:v>8.3454578429999998E-14</c:v>
                      </c:pt>
                      <c:pt idx="376">
                        <c:v>4.9999999119999999E-15</c:v>
                      </c:pt>
                      <c:pt idx="377">
                        <c:v>4.9999999119999999E-15</c:v>
                      </c:pt>
                      <c:pt idx="378">
                        <c:v>1.0890011219999999E-14</c:v>
                      </c:pt>
                      <c:pt idx="379">
                        <c:v>1.597237967E-13</c:v>
                      </c:pt>
                      <c:pt idx="380">
                        <c:v>4.9999999119999999E-15</c:v>
                      </c:pt>
                      <c:pt idx="381">
                        <c:v>5.1240522239999999E-13</c:v>
                      </c:pt>
                      <c:pt idx="382">
                        <c:v>3.6343947600000002E-14</c:v>
                      </c:pt>
                      <c:pt idx="383">
                        <c:v>6.5085754170000003E-14</c:v>
                      </c:pt>
                      <c:pt idx="384">
                        <c:v>6.8867573320000002E-14</c:v>
                      </c:pt>
                      <c:pt idx="385">
                        <c:v>4.9999999119999999E-15</c:v>
                      </c:pt>
                      <c:pt idx="386">
                        <c:v>4.9999999119999999E-15</c:v>
                      </c:pt>
                      <c:pt idx="387">
                        <c:v>4.9999999119999999E-15</c:v>
                      </c:pt>
                      <c:pt idx="388">
                        <c:v>4.9999999119999999E-15</c:v>
                      </c:pt>
                      <c:pt idx="389">
                        <c:v>3.1593602519999999E-13</c:v>
                      </c:pt>
                      <c:pt idx="390">
                        <c:v>4.9999999119999999E-15</c:v>
                      </c:pt>
                      <c:pt idx="391">
                        <c:v>2.6442609499999999E-13</c:v>
                      </c:pt>
                      <c:pt idx="392">
                        <c:v>6.7679003139999995E-14</c:v>
                      </c:pt>
                      <c:pt idx="393">
                        <c:v>8.5543920039999997E-13</c:v>
                      </c:pt>
                      <c:pt idx="394">
                        <c:v>5.1620253209999998E-13</c:v>
                      </c:pt>
                      <c:pt idx="395">
                        <c:v>2.5183739639999999E-14</c:v>
                      </c:pt>
                      <c:pt idx="396">
                        <c:v>4.9999999119999999E-15</c:v>
                      </c:pt>
                      <c:pt idx="397">
                        <c:v>9.4089978319999997E-14</c:v>
                      </c:pt>
                      <c:pt idx="398">
                        <c:v>3.079556196E-13</c:v>
                      </c:pt>
                      <c:pt idx="399">
                        <c:v>5.9981934779999996E-13</c:v>
                      </c:pt>
                      <c:pt idx="400">
                        <c:v>4.9999999119999999E-15</c:v>
                      </c:pt>
                      <c:pt idx="401">
                        <c:v>9.7640252550000001E-14</c:v>
                      </c:pt>
                      <c:pt idx="402">
                        <c:v>2.7594137909999999E-13</c:v>
                      </c:pt>
                      <c:pt idx="403">
                        <c:v>2.2494083420000001E-13</c:v>
                      </c:pt>
                      <c:pt idx="404">
                        <c:v>4.9999999119999999E-15</c:v>
                      </c:pt>
                      <c:pt idx="405">
                        <c:v>4.9999999119999999E-15</c:v>
                      </c:pt>
                      <c:pt idx="406">
                        <c:v>4.9999999119999999E-15</c:v>
                      </c:pt>
                      <c:pt idx="407">
                        <c:v>4.9999999119999999E-15</c:v>
                      </c:pt>
                      <c:pt idx="408">
                        <c:v>3.529430437E-14</c:v>
                      </c:pt>
                      <c:pt idx="409">
                        <c:v>3.706944148E-14</c:v>
                      </c:pt>
                      <c:pt idx="410">
                        <c:v>4.9999999119999999E-15</c:v>
                      </c:pt>
                      <c:pt idx="411">
                        <c:v>4.9999999119999999E-15</c:v>
                      </c:pt>
                      <c:pt idx="412">
                        <c:v>4.9999999119999999E-15</c:v>
                      </c:pt>
                      <c:pt idx="413">
                        <c:v>4.9999999119999999E-15</c:v>
                      </c:pt>
                      <c:pt idx="414">
                        <c:v>1.5013804E-13</c:v>
                      </c:pt>
                      <c:pt idx="415">
                        <c:v>4.9999999119999999E-15</c:v>
                      </c:pt>
                      <c:pt idx="416">
                        <c:v>4.9999999119999999E-15</c:v>
                      </c:pt>
                      <c:pt idx="417">
                        <c:v>1.7035919659999999E-13</c:v>
                      </c:pt>
                      <c:pt idx="418">
                        <c:v>6.0763677079999999E-14</c:v>
                      </c:pt>
                      <c:pt idx="419">
                        <c:v>4.9999999119999999E-15</c:v>
                      </c:pt>
                      <c:pt idx="420">
                        <c:v>4.9999999119999999E-15</c:v>
                      </c:pt>
                      <c:pt idx="421">
                        <c:v>4.9999999119999999E-15</c:v>
                      </c:pt>
                      <c:pt idx="422">
                        <c:v>4.9999999119999999E-15</c:v>
                      </c:pt>
                      <c:pt idx="423">
                        <c:v>4.9999999119999999E-15</c:v>
                      </c:pt>
                      <c:pt idx="424">
                        <c:v>4.9999999119999999E-15</c:v>
                      </c:pt>
                      <c:pt idx="425">
                        <c:v>1.070716459E-13</c:v>
                      </c:pt>
                      <c:pt idx="426">
                        <c:v>4.9999999119999999E-15</c:v>
                      </c:pt>
                      <c:pt idx="427">
                        <c:v>2.7260718640000001E-13</c:v>
                      </c:pt>
                      <c:pt idx="428">
                        <c:v>9.5432911789999998E-14</c:v>
                      </c:pt>
                      <c:pt idx="429">
                        <c:v>7.016421136E-14</c:v>
                      </c:pt>
                      <c:pt idx="430">
                        <c:v>4.9999999119999999E-15</c:v>
                      </c:pt>
                      <c:pt idx="431">
                        <c:v>8.3794177650000006E-14</c:v>
                      </c:pt>
                      <c:pt idx="432">
                        <c:v>4.9999999119999999E-15</c:v>
                      </c:pt>
                      <c:pt idx="433">
                        <c:v>4.9999999119999999E-15</c:v>
                      </c:pt>
                      <c:pt idx="434">
                        <c:v>4.9999999119999999E-15</c:v>
                      </c:pt>
                      <c:pt idx="435">
                        <c:v>2.223476123E-13</c:v>
                      </c:pt>
                      <c:pt idx="436">
                        <c:v>4.9999999119999999E-15</c:v>
                      </c:pt>
                      <c:pt idx="437">
                        <c:v>4.9999999119999999E-15</c:v>
                      </c:pt>
                      <c:pt idx="438">
                        <c:v>7.2963596969999997E-13</c:v>
                      </c:pt>
                      <c:pt idx="439">
                        <c:v>3.5163948029999999E-13</c:v>
                      </c:pt>
                      <c:pt idx="440">
                        <c:v>4.9999999119999999E-15</c:v>
                      </c:pt>
                      <c:pt idx="441">
                        <c:v>1.5397324260000001E-14</c:v>
                      </c:pt>
                      <c:pt idx="442">
                        <c:v>1.2966992929999999E-13</c:v>
                      </c:pt>
                      <c:pt idx="443">
                        <c:v>4.9999999119999999E-15</c:v>
                      </c:pt>
                      <c:pt idx="444">
                        <c:v>7.2510465509999998E-14</c:v>
                      </c:pt>
                      <c:pt idx="445">
                        <c:v>4.9999999119999999E-15</c:v>
                      </c:pt>
                      <c:pt idx="446">
                        <c:v>4.9999999119999999E-15</c:v>
                      </c:pt>
                      <c:pt idx="447">
                        <c:v>3.228976602E-13</c:v>
                      </c:pt>
                      <c:pt idx="448">
                        <c:v>7.1629930719999996E-13</c:v>
                      </c:pt>
                      <c:pt idx="449">
                        <c:v>1.170433108E-13</c:v>
                      </c:pt>
                      <c:pt idx="450">
                        <c:v>2.4472980070000002E-13</c:v>
                      </c:pt>
                      <c:pt idx="451">
                        <c:v>7.1586703580000002E-13</c:v>
                      </c:pt>
                      <c:pt idx="452">
                        <c:v>4.9999999119999999E-15</c:v>
                      </c:pt>
                      <c:pt idx="453">
                        <c:v>4.9999999119999999E-15</c:v>
                      </c:pt>
                      <c:pt idx="454">
                        <c:v>4.9999999119999999E-15</c:v>
                      </c:pt>
                      <c:pt idx="455">
                        <c:v>4.9999999119999999E-15</c:v>
                      </c:pt>
                      <c:pt idx="456">
                        <c:v>3.34783335E-13</c:v>
                      </c:pt>
                      <c:pt idx="457">
                        <c:v>4.9999999119999999E-15</c:v>
                      </c:pt>
                      <c:pt idx="458">
                        <c:v>1.116715769E-13</c:v>
                      </c:pt>
                      <c:pt idx="459">
                        <c:v>4.482069826E-13</c:v>
                      </c:pt>
                      <c:pt idx="460">
                        <c:v>4.9999999119999999E-15</c:v>
                      </c:pt>
                      <c:pt idx="461">
                        <c:v>4.9999999119999999E-15</c:v>
                      </c:pt>
                      <c:pt idx="462">
                        <c:v>4.9999999119999999E-15</c:v>
                      </c:pt>
                      <c:pt idx="463">
                        <c:v>4.9999999119999999E-15</c:v>
                      </c:pt>
                      <c:pt idx="464">
                        <c:v>1.1404871729999999E-13</c:v>
                      </c:pt>
                      <c:pt idx="465">
                        <c:v>6.2095109869999996E-13</c:v>
                      </c:pt>
                      <c:pt idx="466">
                        <c:v>4.9999999119999999E-15</c:v>
                      </c:pt>
                      <c:pt idx="467">
                        <c:v>2.7557090719999999E-13</c:v>
                      </c:pt>
                      <c:pt idx="468">
                        <c:v>4.3408308089999998E-13</c:v>
                      </c:pt>
                      <c:pt idx="469">
                        <c:v>4.9999999119999999E-15</c:v>
                      </c:pt>
                      <c:pt idx="470">
                        <c:v>2.9397762439999999E-14</c:v>
                      </c:pt>
                      <c:pt idx="471">
                        <c:v>4.9999999119999999E-15</c:v>
                      </c:pt>
                      <c:pt idx="472">
                        <c:v>1.376110055E-14</c:v>
                      </c:pt>
                      <c:pt idx="473">
                        <c:v>2.4181237520000001E-13</c:v>
                      </c:pt>
                      <c:pt idx="474">
                        <c:v>4.9999999119999999E-15</c:v>
                      </c:pt>
                      <c:pt idx="475">
                        <c:v>4.9999999119999999E-15</c:v>
                      </c:pt>
                      <c:pt idx="476">
                        <c:v>4.9999999119999999E-15</c:v>
                      </c:pt>
                      <c:pt idx="477">
                        <c:v>9.6652368179999997E-14</c:v>
                      </c:pt>
                      <c:pt idx="478">
                        <c:v>2.7646621430000001E-13</c:v>
                      </c:pt>
                      <c:pt idx="479">
                        <c:v>4.9999999119999999E-15</c:v>
                      </c:pt>
                      <c:pt idx="480">
                        <c:v>3.618959787E-14</c:v>
                      </c:pt>
                      <c:pt idx="481">
                        <c:v>1.5796410950000001E-13</c:v>
                      </c:pt>
                      <c:pt idx="482">
                        <c:v>4.9999999119999999E-15</c:v>
                      </c:pt>
                      <c:pt idx="483">
                        <c:v>1.484863935E-13</c:v>
                      </c:pt>
                      <c:pt idx="484">
                        <c:v>4.9999999119999999E-15</c:v>
                      </c:pt>
                      <c:pt idx="485">
                        <c:v>4.9999999119999999E-15</c:v>
                      </c:pt>
                      <c:pt idx="486">
                        <c:v>7.4192998209999999E-14</c:v>
                      </c:pt>
                      <c:pt idx="487">
                        <c:v>2.9498937469999999E-13</c:v>
                      </c:pt>
                      <c:pt idx="488">
                        <c:v>7.4949364750000001E-14</c:v>
                      </c:pt>
                      <c:pt idx="489">
                        <c:v>1.2406666410000001E-13</c:v>
                      </c:pt>
                      <c:pt idx="490">
                        <c:v>3.6642713060000002E-13</c:v>
                      </c:pt>
                      <c:pt idx="491">
                        <c:v>4.9999999119999999E-15</c:v>
                      </c:pt>
                      <c:pt idx="492">
                        <c:v>2.244932213E-13</c:v>
                      </c:pt>
                      <c:pt idx="493">
                        <c:v>4.9999999119999999E-15</c:v>
                      </c:pt>
                      <c:pt idx="494">
                        <c:v>1.2997865590000001E-13</c:v>
                      </c:pt>
                      <c:pt idx="495">
                        <c:v>4.9999999119999999E-15</c:v>
                      </c:pt>
                      <c:pt idx="496">
                        <c:v>5.8571084179999998E-13</c:v>
                      </c:pt>
                      <c:pt idx="497">
                        <c:v>2.508887466E-13</c:v>
                      </c:pt>
                      <c:pt idx="498">
                        <c:v>4.9999999119999999E-15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A0B-49BF-98BD-E9416294AE26}"/>
                  </c:ext>
                </c:extLst>
              </c15:ser>
            </c15:filteredScatterSeries>
          </c:ext>
        </c:extLst>
      </c:scatterChart>
      <c:valAx>
        <c:axId val="-1998790496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800" dirty="0">
                    <a:latin typeface="GOST type A" panose="020B0500000000000000" pitchFamily="34" charset="0"/>
                  </a:rPr>
                  <a:t>Mass</a:t>
                </a:r>
                <a:r>
                  <a:rPr lang="ru-RU" sz="800" dirty="0">
                    <a:latin typeface="GOST type A" panose="020B0500000000000000" pitchFamily="34" charset="0"/>
                  </a:rPr>
                  <a:t>, </a:t>
                </a:r>
                <a:r>
                  <a:rPr lang="en-US" sz="800" dirty="0">
                    <a:latin typeface="GOST type A" panose="020B0500000000000000" pitchFamily="34" charset="0"/>
                  </a:rPr>
                  <a:t>[</a:t>
                </a:r>
                <a:r>
                  <a:rPr lang="ru-RU" sz="800" dirty="0" err="1">
                    <a:latin typeface="GOST type A" panose="020B0500000000000000" pitchFamily="34" charset="0"/>
                  </a:rPr>
                  <a:t>аем</a:t>
                </a:r>
                <a:r>
                  <a:rPr lang="en-US" sz="800" dirty="0">
                    <a:latin typeface="GOST type A" panose="020B0500000000000000" pitchFamily="34" charset="0"/>
                  </a:rPr>
                  <a:t>]</a:t>
                </a:r>
                <a:endParaRPr lang="ru-RU" sz="800" dirty="0">
                  <a:latin typeface="GOST type A" panose="020B0500000000000000" pitchFamily="34" charset="0"/>
                </a:endParaRPr>
              </a:p>
            </c:rich>
          </c:tx>
          <c:layout>
            <c:manualLayout>
              <c:xMode val="edge"/>
              <c:yMode val="edge"/>
              <c:x val="0.92180854152924419"/>
              <c:y val="0.88388368562449815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 baseline="0">
                <a:latin typeface="GOST type A" panose="020B0500000000000000" pitchFamily="34" charset="0"/>
              </a:defRPr>
            </a:pPr>
            <a:endParaRPr lang="ru-RU"/>
          </a:p>
        </c:txPr>
        <c:crossAx val="-1998779616"/>
        <c:crossesAt val="1.0000000000000007E-13"/>
        <c:crossBetween val="midCat"/>
        <c:majorUnit val="5"/>
      </c:valAx>
      <c:valAx>
        <c:axId val="-1998779616"/>
        <c:scaling>
          <c:logBase val="10"/>
          <c:orientation val="minMax"/>
          <c:max val="1.0000000000000005E-8"/>
          <c:min val="1.0000000000000007E-13"/>
        </c:scaling>
        <c:delete val="0"/>
        <c:axPos val="l"/>
        <c:majorGridlines>
          <c:spPr>
            <a:ln>
              <a:solidFill>
                <a:schemeClr val="tx1">
                  <a:tint val="75000"/>
                  <a:shade val="95000"/>
                  <a:satMod val="105000"/>
                  <a:alpha val="25000"/>
                </a:schemeClr>
              </a:solidFill>
            </a:ln>
          </c:spPr>
        </c:majorGridlines>
        <c:minorGridlines>
          <c:spPr>
            <a:ln>
              <a:solidFill>
                <a:schemeClr val="tx1">
                  <a:tint val="75000"/>
                  <a:shade val="95000"/>
                  <a:satMod val="105000"/>
                  <a:alpha val="40000"/>
                </a:schemeClr>
              </a:solidFill>
            </a:ln>
          </c:spPr>
        </c:minorGridlines>
        <c:title>
          <c:tx>
            <c:rich>
              <a:bodyPr rot="0" vert="horz"/>
              <a:lstStyle/>
              <a:p>
                <a:pPr>
                  <a:defRPr b="1"/>
                </a:pPr>
                <a:r>
                  <a:rPr lang="en-US" sz="900" b="1" dirty="0">
                    <a:latin typeface="GOST type A" panose="020B0500000000000000" pitchFamily="34" charset="0"/>
                    <a:cs typeface="Times New Roman" pitchFamily="18" charset="0"/>
                  </a:rPr>
                  <a:t>Ion</a:t>
                </a:r>
                <a:r>
                  <a:rPr lang="en-US" sz="900" b="1" baseline="0" dirty="0">
                    <a:latin typeface="GOST type A" panose="020B0500000000000000" pitchFamily="34" charset="0"/>
                    <a:cs typeface="Times New Roman" pitchFamily="18" charset="0"/>
                  </a:rPr>
                  <a:t> Current</a:t>
                </a:r>
                <a:r>
                  <a:rPr lang="ru-RU" sz="900" b="1" baseline="0" dirty="0">
                    <a:latin typeface="GOST type A" panose="020B0500000000000000" pitchFamily="34" charset="0"/>
                    <a:cs typeface="Times New Roman" pitchFamily="18" charset="0"/>
                  </a:rPr>
                  <a:t>, </a:t>
                </a:r>
                <a:r>
                  <a:rPr lang="en-US" sz="900" b="1" baseline="0" dirty="0">
                    <a:latin typeface="GOST type A" panose="020B0500000000000000" pitchFamily="34" charset="0"/>
                    <a:cs typeface="Times New Roman" pitchFamily="18" charset="0"/>
                  </a:rPr>
                  <a:t>[</a:t>
                </a:r>
                <a:r>
                  <a:rPr lang="ru-RU" sz="900" b="1" baseline="0" dirty="0">
                    <a:latin typeface="GOST type A" panose="020B0500000000000000" pitchFamily="34" charset="0"/>
                    <a:cs typeface="Times New Roman" pitchFamily="18" charset="0"/>
                  </a:rPr>
                  <a:t>А</a:t>
                </a:r>
                <a:r>
                  <a:rPr lang="en-US" sz="900" b="1" baseline="0" dirty="0">
                    <a:latin typeface="GOST type A" panose="020B0500000000000000" pitchFamily="34" charset="0"/>
                    <a:cs typeface="Times New Roman" pitchFamily="18" charset="0"/>
                  </a:rPr>
                  <a:t>]</a:t>
                </a:r>
                <a:endParaRPr lang="ru-RU" sz="900" b="1" dirty="0">
                  <a:latin typeface="GOST type A" panose="020B0500000000000000" pitchFamily="34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1.4157466405358154E-2"/>
              <c:y val="3.5071311667056342E-3"/>
            </c:manualLayout>
          </c:layout>
          <c:overlay val="0"/>
        </c:title>
        <c:numFmt formatCode="0.00E+0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 baseline="0">
                <a:latin typeface="GOST type A" panose="020B0500000000000000" pitchFamily="34" charset="0"/>
              </a:defRPr>
            </a:pPr>
            <a:endParaRPr lang="ru-RU"/>
          </a:p>
        </c:txPr>
        <c:crossAx val="-1998790496"/>
        <c:crosses val="autoZero"/>
        <c:crossBetween val="midCat"/>
        <c:majorUnit val="10"/>
        <c:minorUnit val="1.0000000000000006E-10"/>
      </c:valAx>
      <c:spPr>
        <a:ln>
          <a:solidFill>
            <a:schemeClr val="tx1">
              <a:tint val="75000"/>
              <a:shade val="95000"/>
              <a:satMod val="105000"/>
              <a:alpha val="3000"/>
            </a:schemeClr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000" i="1" baseline="0" dirty="0">
                <a:latin typeface="GOST type A" panose="020B0500000000000000" pitchFamily="34" charset="0"/>
              </a:rPr>
              <a:t>Масс-спектр состава остаточного газа </a:t>
            </a:r>
          </a:p>
          <a:p>
            <a:pPr>
              <a:defRPr/>
            </a:pPr>
            <a:r>
              <a:rPr lang="en-US" sz="1000" i="1" baseline="0" dirty="0">
                <a:latin typeface="GOST type A" panose="020B0500000000000000" pitchFamily="34" charset="0"/>
              </a:rPr>
              <a:t>SEM=1</a:t>
            </a:r>
            <a:r>
              <a:rPr lang="ru-RU" sz="1000" i="1" baseline="0" dirty="0">
                <a:latin typeface="GOST type A" panose="020B0500000000000000" pitchFamily="34" charset="0"/>
              </a:rPr>
              <a:t>25</a:t>
            </a:r>
            <a:r>
              <a:rPr lang="en-US" sz="1000" i="1" baseline="0" dirty="0">
                <a:latin typeface="GOST type A" panose="020B0500000000000000" pitchFamily="34" charset="0"/>
              </a:rPr>
              <a:t>0V</a:t>
            </a:r>
            <a:r>
              <a:rPr lang="ru-RU" sz="1000" i="1" baseline="0" dirty="0">
                <a:latin typeface="GOST type A" panose="020B0500000000000000" pitchFamily="34" charset="0"/>
              </a:rPr>
              <a:t>; </a:t>
            </a:r>
            <a:r>
              <a:rPr lang="en-US" sz="1000" i="1" baseline="0" dirty="0">
                <a:latin typeface="GOST type A" panose="020B0500000000000000" pitchFamily="34" charset="0"/>
              </a:rPr>
              <a:t>Resolution 20</a:t>
            </a:r>
            <a:r>
              <a:rPr lang="ru-RU" sz="1000" i="1" baseline="0" dirty="0">
                <a:latin typeface="GOST type A" panose="020B0500000000000000" pitchFamily="34" charset="0"/>
              </a:rPr>
              <a:t>; 0</a:t>
            </a:r>
            <a:r>
              <a:rPr lang="en-US" sz="1000" i="1" baseline="0" dirty="0">
                <a:latin typeface="GOST type A" panose="020B0500000000000000" pitchFamily="34" charset="0"/>
              </a:rPr>
              <a:t> </a:t>
            </a:r>
            <a:r>
              <a:rPr lang="ru-RU" sz="1000" b="0" i="1" baseline="0" dirty="0">
                <a:latin typeface="+mj-lt"/>
              </a:rPr>
              <a:t>÷</a:t>
            </a:r>
            <a:r>
              <a:rPr lang="en-US" sz="1000" b="1" i="1" baseline="0" dirty="0">
                <a:latin typeface="GOST type A" panose="020B0500000000000000" pitchFamily="34" charset="0"/>
              </a:rPr>
              <a:t>1</a:t>
            </a:r>
            <a:r>
              <a:rPr lang="ru-RU" sz="1000" i="1" baseline="0" dirty="0">
                <a:latin typeface="GOST type A" panose="020B0500000000000000" pitchFamily="34" charset="0"/>
              </a:rPr>
              <a:t>00 </a:t>
            </a:r>
            <a:r>
              <a:rPr lang="en-US" sz="1000" i="1" baseline="0" dirty="0">
                <a:latin typeface="GOST type A" panose="020B0500000000000000" pitchFamily="34" charset="0"/>
              </a:rPr>
              <a:t>amu</a:t>
            </a:r>
            <a:endParaRPr lang="ru-RU" sz="1000" i="1" dirty="0">
              <a:latin typeface="GOST type A" panose="020B0500000000000000" pitchFamily="34" charset="0"/>
            </a:endParaRPr>
          </a:p>
        </c:rich>
      </c:tx>
      <c:layout>
        <c:manualLayout>
          <c:xMode val="edge"/>
          <c:yMode val="edge"/>
          <c:x val="0.34804785724996773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6.4512343397287911E-2"/>
          <c:y val="9.4403285898082792E-2"/>
          <c:w val="0.89448357078143936"/>
          <c:h val="0.8141581901294801"/>
        </c:manualLayout>
      </c:layout>
      <c:scatterChart>
        <c:scatterStyle val="smoothMarker"/>
        <c:varyColors val="0"/>
        <c:ser>
          <c:idx val="10"/>
          <c:order val="8"/>
          <c:tx>
            <c:v>Эксперимент 4.2</c:v>
          </c:tx>
          <c:spPr>
            <a:ln w="15875"/>
          </c:spPr>
          <c:marker>
            <c:symbol val="none"/>
          </c:marker>
          <c:xVal>
            <c:numRef>
              <c:f>Значения!$AE$5:$AE$503</c:f>
              <c:numCache>
                <c:formatCode>0.00</c:formatCode>
                <c:ptCount val="499"/>
                <c:pt idx="0">
                  <c:v>0.19999999999999901</c:v>
                </c:pt>
                <c:pt idx="1">
                  <c:v>0.4</c:v>
                </c:pt>
                <c:pt idx="2">
                  <c:v>0.6</c:v>
                </c:pt>
                <c:pt idx="3">
                  <c:v>0.80000000000000104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</c:v>
                </c:pt>
                <c:pt idx="10">
                  <c:v>2.2000000000000002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3.00000000000004</c:v>
                </c:pt>
                <c:pt idx="15">
                  <c:v>3.2000000000000299</c:v>
                </c:pt>
                <c:pt idx="16">
                  <c:v>3.4000000000000301</c:v>
                </c:pt>
                <c:pt idx="17">
                  <c:v>3.6000000000000298</c:v>
                </c:pt>
                <c:pt idx="18">
                  <c:v>3.80000000000003</c:v>
                </c:pt>
                <c:pt idx="19">
                  <c:v>4.0000000000000302</c:v>
                </c:pt>
                <c:pt idx="20">
                  <c:v>4.2000000000000304</c:v>
                </c:pt>
                <c:pt idx="21">
                  <c:v>4.4000000000000297</c:v>
                </c:pt>
                <c:pt idx="22">
                  <c:v>4.6000000000000298</c:v>
                </c:pt>
                <c:pt idx="23">
                  <c:v>4.80000000000003</c:v>
                </c:pt>
                <c:pt idx="24">
                  <c:v>5.0000000000000302</c:v>
                </c:pt>
                <c:pt idx="25">
                  <c:v>5.2000000000000304</c:v>
                </c:pt>
                <c:pt idx="26">
                  <c:v>5.4000000000000297</c:v>
                </c:pt>
                <c:pt idx="27">
                  <c:v>5.6000000000000298</c:v>
                </c:pt>
                <c:pt idx="28">
                  <c:v>5.80000000000003</c:v>
                </c:pt>
                <c:pt idx="29">
                  <c:v>6.0000000000000204</c:v>
                </c:pt>
                <c:pt idx="30">
                  <c:v>6.2000000000000197</c:v>
                </c:pt>
                <c:pt idx="31">
                  <c:v>6.4000000000000199</c:v>
                </c:pt>
                <c:pt idx="32">
                  <c:v>6.6000000000000201</c:v>
                </c:pt>
                <c:pt idx="33">
                  <c:v>6.8000000000000203</c:v>
                </c:pt>
                <c:pt idx="34">
                  <c:v>7.0000000000000204</c:v>
                </c:pt>
                <c:pt idx="35">
                  <c:v>7.2000000000000197</c:v>
                </c:pt>
                <c:pt idx="36">
                  <c:v>7.4000000000000199</c:v>
                </c:pt>
                <c:pt idx="37">
                  <c:v>7.6000000000000201</c:v>
                </c:pt>
                <c:pt idx="38">
                  <c:v>7.8000000000000203</c:v>
                </c:pt>
                <c:pt idx="39">
                  <c:v>8.0000000000000195</c:v>
                </c:pt>
                <c:pt idx="40">
                  <c:v>8.2000000000000206</c:v>
                </c:pt>
                <c:pt idx="41">
                  <c:v>8.4000000000000199</c:v>
                </c:pt>
                <c:pt idx="42">
                  <c:v>8.6000000000000192</c:v>
                </c:pt>
                <c:pt idx="43">
                  <c:v>8.8000000000000096</c:v>
                </c:pt>
                <c:pt idx="44">
                  <c:v>9.0000000000000107</c:v>
                </c:pt>
                <c:pt idx="45">
                  <c:v>9.2000000000000099</c:v>
                </c:pt>
                <c:pt idx="46">
                  <c:v>9.4000000000000092</c:v>
                </c:pt>
                <c:pt idx="47">
                  <c:v>9.6000000000000103</c:v>
                </c:pt>
                <c:pt idx="48">
                  <c:v>9.8000000000000096</c:v>
                </c:pt>
                <c:pt idx="49">
                  <c:v>10</c:v>
                </c:pt>
                <c:pt idx="50">
                  <c:v>10.199999999999999</c:v>
                </c:pt>
                <c:pt idx="51">
                  <c:v>10.4</c:v>
                </c:pt>
                <c:pt idx="52">
                  <c:v>10.6</c:v>
                </c:pt>
                <c:pt idx="53">
                  <c:v>10.8</c:v>
                </c:pt>
                <c:pt idx="54">
                  <c:v>11</c:v>
                </c:pt>
                <c:pt idx="55">
                  <c:v>11.2</c:v>
                </c:pt>
                <c:pt idx="56">
                  <c:v>11.4</c:v>
                </c:pt>
                <c:pt idx="57">
                  <c:v>11.6</c:v>
                </c:pt>
                <c:pt idx="58">
                  <c:v>11.8</c:v>
                </c:pt>
                <c:pt idx="59">
                  <c:v>12</c:v>
                </c:pt>
                <c:pt idx="60">
                  <c:v>12.2</c:v>
                </c:pt>
                <c:pt idx="61">
                  <c:v>12.4</c:v>
                </c:pt>
                <c:pt idx="62">
                  <c:v>12.6</c:v>
                </c:pt>
                <c:pt idx="63">
                  <c:v>12.8</c:v>
                </c:pt>
                <c:pt idx="64">
                  <c:v>13</c:v>
                </c:pt>
                <c:pt idx="65">
                  <c:v>13.2</c:v>
                </c:pt>
                <c:pt idx="66">
                  <c:v>13.4</c:v>
                </c:pt>
                <c:pt idx="67">
                  <c:v>13.6</c:v>
                </c:pt>
                <c:pt idx="68">
                  <c:v>13.8</c:v>
                </c:pt>
                <c:pt idx="69">
                  <c:v>14</c:v>
                </c:pt>
                <c:pt idx="70">
                  <c:v>14.2</c:v>
                </c:pt>
                <c:pt idx="71">
                  <c:v>14.4</c:v>
                </c:pt>
                <c:pt idx="72">
                  <c:v>14.6</c:v>
                </c:pt>
                <c:pt idx="73">
                  <c:v>14.8</c:v>
                </c:pt>
                <c:pt idx="74">
                  <c:v>15</c:v>
                </c:pt>
                <c:pt idx="75">
                  <c:v>15.2</c:v>
                </c:pt>
                <c:pt idx="76">
                  <c:v>15.4</c:v>
                </c:pt>
                <c:pt idx="77">
                  <c:v>15.6</c:v>
                </c:pt>
                <c:pt idx="78">
                  <c:v>15.8</c:v>
                </c:pt>
                <c:pt idx="79">
                  <c:v>16</c:v>
                </c:pt>
                <c:pt idx="80">
                  <c:v>16.2</c:v>
                </c:pt>
                <c:pt idx="81">
                  <c:v>16.399999999999999</c:v>
                </c:pt>
                <c:pt idx="82">
                  <c:v>16.600000000000001</c:v>
                </c:pt>
                <c:pt idx="83">
                  <c:v>16.8</c:v>
                </c:pt>
                <c:pt idx="84">
                  <c:v>17</c:v>
                </c:pt>
                <c:pt idx="85">
                  <c:v>17.2</c:v>
                </c:pt>
                <c:pt idx="86">
                  <c:v>17.399999999999999</c:v>
                </c:pt>
                <c:pt idx="87">
                  <c:v>17.600000000000001</c:v>
                </c:pt>
                <c:pt idx="88">
                  <c:v>17.8</c:v>
                </c:pt>
                <c:pt idx="89">
                  <c:v>18</c:v>
                </c:pt>
                <c:pt idx="90">
                  <c:v>18.2</c:v>
                </c:pt>
                <c:pt idx="91">
                  <c:v>18.399999999999999</c:v>
                </c:pt>
                <c:pt idx="92">
                  <c:v>18.600000000000001</c:v>
                </c:pt>
                <c:pt idx="93">
                  <c:v>18.8</c:v>
                </c:pt>
                <c:pt idx="94">
                  <c:v>19</c:v>
                </c:pt>
                <c:pt idx="95">
                  <c:v>19.2</c:v>
                </c:pt>
                <c:pt idx="96">
                  <c:v>19.399999999999999</c:v>
                </c:pt>
                <c:pt idx="97">
                  <c:v>19.600000000000001</c:v>
                </c:pt>
                <c:pt idx="98">
                  <c:v>19.8</c:v>
                </c:pt>
                <c:pt idx="99">
                  <c:v>20</c:v>
                </c:pt>
                <c:pt idx="100">
                  <c:v>20.2</c:v>
                </c:pt>
                <c:pt idx="101">
                  <c:v>20.399999999999999</c:v>
                </c:pt>
                <c:pt idx="102">
                  <c:v>20.6</c:v>
                </c:pt>
                <c:pt idx="103">
                  <c:v>20.8</c:v>
                </c:pt>
                <c:pt idx="104">
                  <c:v>21</c:v>
                </c:pt>
                <c:pt idx="105">
                  <c:v>21.2</c:v>
                </c:pt>
                <c:pt idx="106">
                  <c:v>21.4</c:v>
                </c:pt>
                <c:pt idx="107">
                  <c:v>21.6</c:v>
                </c:pt>
                <c:pt idx="108">
                  <c:v>21.8</c:v>
                </c:pt>
                <c:pt idx="109">
                  <c:v>22</c:v>
                </c:pt>
                <c:pt idx="110">
                  <c:v>22.2</c:v>
                </c:pt>
                <c:pt idx="111">
                  <c:v>22.4</c:v>
                </c:pt>
                <c:pt idx="112">
                  <c:v>22.6</c:v>
                </c:pt>
                <c:pt idx="113">
                  <c:v>22.8</c:v>
                </c:pt>
                <c:pt idx="114">
                  <c:v>23</c:v>
                </c:pt>
                <c:pt idx="115">
                  <c:v>23.2</c:v>
                </c:pt>
                <c:pt idx="116">
                  <c:v>23.4</c:v>
                </c:pt>
                <c:pt idx="117">
                  <c:v>23.6</c:v>
                </c:pt>
                <c:pt idx="118">
                  <c:v>23.8</c:v>
                </c:pt>
                <c:pt idx="119">
                  <c:v>24</c:v>
                </c:pt>
                <c:pt idx="120">
                  <c:v>24.2</c:v>
                </c:pt>
                <c:pt idx="121">
                  <c:v>24.4</c:v>
                </c:pt>
                <c:pt idx="122">
                  <c:v>24.6</c:v>
                </c:pt>
                <c:pt idx="123">
                  <c:v>24.8</c:v>
                </c:pt>
                <c:pt idx="124">
                  <c:v>25</c:v>
                </c:pt>
                <c:pt idx="125">
                  <c:v>25.2</c:v>
                </c:pt>
                <c:pt idx="126">
                  <c:v>25.4</c:v>
                </c:pt>
                <c:pt idx="127">
                  <c:v>25.6</c:v>
                </c:pt>
                <c:pt idx="128">
                  <c:v>25.8</c:v>
                </c:pt>
                <c:pt idx="129">
                  <c:v>26</c:v>
                </c:pt>
                <c:pt idx="130">
                  <c:v>26.2</c:v>
                </c:pt>
                <c:pt idx="131">
                  <c:v>26.4</c:v>
                </c:pt>
                <c:pt idx="132">
                  <c:v>26.6</c:v>
                </c:pt>
                <c:pt idx="133">
                  <c:v>26.8</c:v>
                </c:pt>
                <c:pt idx="134">
                  <c:v>27</c:v>
                </c:pt>
                <c:pt idx="135">
                  <c:v>27.2</c:v>
                </c:pt>
                <c:pt idx="136">
                  <c:v>27.4</c:v>
                </c:pt>
                <c:pt idx="137">
                  <c:v>27.6</c:v>
                </c:pt>
                <c:pt idx="138">
                  <c:v>27.8</c:v>
                </c:pt>
                <c:pt idx="139">
                  <c:v>28</c:v>
                </c:pt>
                <c:pt idx="140">
                  <c:v>28.2</c:v>
                </c:pt>
                <c:pt idx="141">
                  <c:v>28.4</c:v>
                </c:pt>
                <c:pt idx="142">
                  <c:v>28.6</c:v>
                </c:pt>
                <c:pt idx="143">
                  <c:v>28.8</c:v>
                </c:pt>
                <c:pt idx="144">
                  <c:v>29</c:v>
                </c:pt>
                <c:pt idx="145">
                  <c:v>29.2</c:v>
                </c:pt>
                <c:pt idx="146">
                  <c:v>29.4</c:v>
                </c:pt>
                <c:pt idx="147">
                  <c:v>29.6</c:v>
                </c:pt>
                <c:pt idx="148">
                  <c:v>29.8</c:v>
                </c:pt>
                <c:pt idx="149">
                  <c:v>30</c:v>
                </c:pt>
                <c:pt idx="150">
                  <c:v>30.2</c:v>
                </c:pt>
                <c:pt idx="151">
                  <c:v>30.4</c:v>
                </c:pt>
                <c:pt idx="152">
                  <c:v>30.6</c:v>
                </c:pt>
                <c:pt idx="153">
                  <c:v>30.8</c:v>
                </c:pt>
                <c:pt idx="154">
                  <c:v>31</c:v>
                </c:pt>
                <c:pt idx="155">
                  <c:v>31.2</c:v>
                </c:pt>
                <c:pt idx="156">
                  <c:v>31.4</c:v>
                </c:pt>
                <c:pt idx="157">
                  <c:v>31.6</c:v>
                </c:pt>
                <c:pt idx="158">
                  <c:v>31.8</c:v>
                </c:pt>
                <c:pt idx="159">
                  <c:v>32</c:v>
                </c:pt>
                <c:pt idx="160">
                  <c:v>32.200000000000003</c:v>
                </c:pt>
                <c:pt idx="161">
                  <c:v>32.4</c:v>
                </c:pt>
                <c:pt idx="162">
                  <c:v>32.6</c:v>
                </c:pt>
                <c:pt idx="163">
                  <c:v>32.799999999999997</c:v>
                </c:pt>
                <c:pt idx="164">
                  <c:v>33</c:v>
                </c:pt>
                <c:pt idx="165">
                  <c:v>33.200000000000003</c:v>
                </c:pt>
                <c:pt idx="166">
                  <c:v>33.4</c:v>
                </c:pt>
                <c:pt idx="167">
                  <c:v>33.6</c:v>
                </c:pt>
                <c:pt idx="168">
                  <c:v>33.799999999999997</c:v>
                </c:pt>
                <c:pt idx="169">
                  <c:v>34</c:v>
                </c:pt>
                <c:pt idx="170">
                  <c:v>34.200000000000003</c:v>
                </c:pt>
                <c:pt idx="171">
                  <c:v>34.4</c:v>
                </c:pt>
                <c:pt idx="172">
                  <c:v>34.6</c:v>
                </c:pt>
                <c:pt idx="173">
                  <c:v>34.799999999999997</c:v>
                </c:pt>
                <c:pt idx="174">
                  <c:v>35</c:v>
                </c:pt>
                <c:pt idx="175">
                  <c:v>35.200000000000003</c:v>
                </c:pt>
                <c:pt idx="176">
                  <c:v>35.4</c:v>
                </c:pt>
                <c:pt idx="177">
                  <c:v>35.6</c:v>
                </c:pt>
                <c:pt idx="178">
                  <c:v>35.799999999999997</c:v>
                </c:pt>
                <c:pt idx="179">
                  <c:v>36</c:v>
                </c:pt>
                <c:pt idx="180">
                  <c:v>36.200000000000003</c:v>
                </c:pt>
                <c:pt idx="181">
                  <c:v>36.4</c:v>
                </c:pt>
                <c:pt idx="182">
                  <c:v>36.6</c:v>
                </c:pt>
                <c:pt idx="183">
                  <c:v>36.799999999999997</c:v>
                </c:pt>
                <c:pt idx="184">
                  <c:v>37</c:v>
                </c:pt>
                <c:pt idx="185">
                  <c:v>37.200000000000003</c:v>
                </c:pt>
                <c:pt idx="186">
                  <c:v>37.4</c:v>
                </c:pt>
                <c:pt idx="187">
                  <c:v>37.6</c:v>
                </c:pt>
                <c:pt idx="188">
                  <c:v>37.799999999999997</c:v>
                </c:pt>
                <c:pt idx="189">
                  <c:v>38</c:v>
                </c:pt>
                <c:pt idx="190">
                  <c:v>38.200000000000003</c:v>
                </c:pt>
                <c:pt idx="191">
                  <c:v>38.4</c:v>
                </c:pt>
                <c:pt idx="192">
                  <c:v>38.6</c:v>
                </c:pt>
                <c:pt idx="193">
                  <c:v>38.799999999999997</c:v>
                </c:pt>
                <c:pt idx="194">
                  <c:v>39</c:v>
                </c:pt>
                <c:pt idx="195">
                  <c:v>39.200000000000003</c:v>
                </c:pt>
                <c:pt idx="196">
                  <c:v>39.4</c:v>
                </c:pt>
                <c:pt idx="197">
                  <c:v>39.6</c:v>
                </c:pt>
                <c:pt idx="198">
                  <c:v>39.799999999999997</c:v>
                </c:pt>
                <c:pt idx="199">
                  <c:v>40</c:v>
                </c:pt>
                <c:pt idx="200">
                  <c:v>40.200000000000003</c:v>
                </c:pt>
                <c:pt idx="201">
                  <c:v>40.4</c:v>
                </c:pt>
                <c:pt idx="202">
                  <c:v>40.6</c:v>
                </c:pt>
                <c:pt idx="203">
                  <c:v>40.799999999999997</c:v>
                </c:pt>
                <c:pt idx="204">
                  <c:v>41</c:v>
                </c:pt>
                <c:pt idx="205">
                  <c:v>41.2</c:v>
                </c:pt>
                <c:pt idx="206">
                  <c:v>41.4</c:v>
                </c:pt>
                <c:pt idx="207">
                  <c:v>41.6</c:v>
                </c:pt>
                <c:pt idx="208">
                  <c:v>41.8</c:v>
                </c:pt>
                <c:pt idx="209">
                  <c:v>42</c:v>
                </c:pt>
                <c:pt idx="210">
                  <c:v>42.2</c:v>
                </c:pt>
                <c:pt idx="211">
                  <c:v>42.4</c:v>
                </c:pt>
                <c:pt idx="212">
                  <c:v>42.6</c:v>
                </c:pt>
                <c:pt idx="213">
                  <c:v>42.8</c:v>
                </c:pt>
                <c:pt idx="214">
                  <c:v>43</c:v>
                </c:pt>
                <c:pt idx="215">
                  <c:v>43.2</c:v>
                </c:pt>
                <c:pt idx="216">
                  <c:v>43.4</c:v>
                </c:pt>
                <c:pt idx="217">
                  <c:v>43.6</c:v>
                </c:pt>
                <c:pt idx="218">
                  <c:v>43.8</c:v>
                </c:pt>
                <c:pt idx="219">
                  <c:v>44</c:v>
                </c:pt>
                <c:pt idx="220">
                  <c:v>44.2</c:v>
                </c:pt>
                <c:pt idx="221">
                  <c:v>44.4</c:v>
                </c:pt>
                <c:pt idx="222">
                  <c:v>44.6</c:v>
                </c:pt>
                <c:pt idx="223">
                  <c:v>44.8</c:v>
                </c:pt>
                <c:pt idx="224">
                  <c:v>45</c:v>
                </c:pt>
                <c:pt idx="225">
                  <c:v>45.2</c:v>
                </c:pt>
                <c:pt idx="226">
                  <c:v>45.4</c:v>
                </c:pt>
                <c:pt idx="227">
                  <c:v>45.6</c:v>
                </c:pt>
                <c:pt idx="228">
                  <c:v>45.8</c:v>
                </c:pt>
                <c:pt idx="229">
                  <c:v>46</c:v>
                </c:pt>
                <c:pt idx="230">
                  <c:v>46.2</c:v>
                </c:pt>
                <c:pt idx="231">
                  <c:v>46.4</c:v>
                </c:pt>
                <c:pt idx="232">
                  <c:v>46.6</c:v>
                </c:pt>
                <c:pt idx="233">
                  <c:v>46.8</c:v>
                </c:pt>
                <c:pt idx="234">
                  <c:v>47</c:v>
                </c:pt>
                <c:pt idx="235">
                  <c:v>47.2</c:v>
                </c:pt>
                <c:pt idx="236">
                  <c:v>47.4</c:v>
                </c:pt>
                <c:pt idx="237">
                  <c:v>47.6</c:v>
                </c:pt>
                <c:pt idx="238">
                  <c:v>47.8</c:v>
                </c:pt>
                <c:pt idx="239">
                  <c:v>48</c:v>
                </c:pt>
                <c:pt idx="240">
                  <c:v>48.2</c:v>
                </c:pt>
                <c:pt idx="241">
                  <c:v>48.4</c:v>
                </c:pt>
                <c:pt idx="242">
                  <c:v>48.6</c:v>
                </c:pt>
                <c:pt idx="243">
                  <c:v>48.8</c:v>
                </c:pt>
                <c:pt idx="244">
                  <c:v>49</c:v>
                </c:pt>
                <c:pt idx="245">
                  <c:v>49.2</c:v>
                </c:pt>
                <c:pt idx="246">
                  <c:v>49.4</c:v>
                </c:pt>
                <c:pt idx="247">
                  <c:v>49.6</c:v>
                </c:pt>
                <c:pt idx="248">
                  <c:v>49.8</c:v>
                </c:pt>
                <c:pt idx="249">
                  <c:v>50</c:v>
                </c:pt>
                <c:pt idx="250">
                  <c:v>50.2</c:v>
                </c:pt>
                <c:pt idx="251">
                  <c:v>50.4</c:v>
                </c:pt>
                <c:pt idx="252">
                  <c:v>50.6</c:v>
                </c:pt>
                <c:pt idx="253">
                  <c:v>50.8</c:v>
                </c:pt>
                <c:pt idx="254">
                  <c:v>51</c:v>
                </c:pt>
                <c:pt idx="255">
                  <c:v>51.2</c:v>
                </c:pt>
                <c:pt idx="256">
                  <c:v>51.4</c:v>
                </c:pt>
                <c:pt idx="257">
                  <c:v>51.6</c:v>
                </c:pt>
                <c:pt idx="258">
                  <c:v>51.8</c:v>
                </c:pt>
                <c:pt idx="259">
                  <c:v>52</c:v>
                </c:pt>
                <c:pt idx="260">
                  <c:v>52.2</c:v>
                </c:pt>
                <c:pt idx="261">
                  <c:v>52.4</c:v>
                </c:pt>
                <c:pt idx="262">
                  <c:v>52.6</c:v>
                </c:pt>
                <c:pt idx="263">
                  <c:v>52.8</c:v>
                </c:pt>
                <c:pt idx="264">
                  <c:v>53</c:v>
                </c:pt>
                <c:pt idx="265">
                  <c:v>53.2</c:v>
                </c:pt>
                <c:pt idx="266">
                  <c:v>53.4</c:v>
                </c:pt>
                <c:pt idx="267">
                  <c:v>53.6</c:v>
                </c:pt>
                <c:pt idx="268">
                  <c:v>53.8</c:v>
                </c:pt>
                <c:pt idx="269">
                  <c:v>54</c:v>
                </c:pt>
                <c:pt idx="270">
                  <c:v>54.2</c:v>
                </c:pt>
                <c:pt idx="271">
                  <c:v>54.4</c:v>
                </c:pt>
                <c:pt idx="272">
                  <c:v>54.6</c:v>
                </c:pt>
                <c:pt idx="273">
                  <c:v>54.8</c:v>
                </c:pt>
                <c:pt idx="274">
                  <c:v>55</c:v>
                </c:pt>
                <c:pt idx="275">
                  <c:v>55.2</c:v>
                </c:pt>
                <c:pt idx="276">
                  <c:v>55.4</c:v>
                </c:pt>
                <c:pt idx="277">
                  <c:v>55.6</c:v>
                </c:pt>
                <c:pt idx="278">
                  <c:v>55.8</c:v>
                </c:pt>
                <c:pt idx="279">
                  <c:v>56</c:v>
                </c:pt>
                <c:pt idx="280">
                  <c:v>56.2</c:v>
                </c:pt>
                <c:pt idx="281">
                  <c:v>56.4</c:v>
                </c:pt>
                <c:pt idx="282">
                  <c:v>56.6</c:v>
                </c:pt>
                <c:pt idx="283">
                  <c:v>56.8</c:v>
                </c:pt>
                <c:pt idx="284">
                  <c:v>57</c:v>
                </c:pt>
                <c:pt idx="285">
                  <c:v>57.2</c:v>
                </c:pt>
                <c:pt idx="286">
                  <c:v>57.4</c:v>
                </c:pt>
                <c:pt idx="287">
                  <c:v>57.6</c:v>
                </c:pt>
                <c:pt idx="288">
                  <c:v>57.8</c:v>
                </c:pt>
                <c:pt idx="289">
                  <c:v>58</c:v>
                </c:pt>
                <c:pt idx="290">
                  <c:v>58.2</c:v>
                </c:pt>
                <c:pt idx="291">
                  <c:v>58.4</c:v>
                </c:pt>
                <c:pt idx="292">
                  <c:v>58.6</c:v>
                </c:pt>
                <c:pt idx="293">
                  <c:v>58.8</c:v>
                </c:pt>
                <c:pt idx="294">
                  <c:v>59</c:v>
                </c:pt>
                <c:pt idx="295">
                  <c:v>59.2</c:v>
                </c:pt>
                <c:pt idx="296">
                  <c:v>59.4</c:v>
                </c:pt>
                <c:pt idx="297">
                  <c:v>59.6</c:v>
                </c:pt>
                <c:pt idx="298">
                  <c:v>59.8</c:v>
                </c:pt>
                <c:pt idx="299">
                  <c:v>60</c:v>
                </c:pt>
                <c:pt idx="300">
                  <c:v>60.2</c:v>
                </c:pt>
                <c:pt idx="301">
                  <c:v>60.4</c:v>
                </c:pt>
                <c:pt idx="302">
                  <c:v>60.6</c:v>
                </c:pt>
                <c:pt idx="303">
                  <c:v>60.8</c:v>
                </c:pt>
                <c:pt idx="304">
                  <c:v>61</c:v>
                </c:pt>
                <c:pt idx="305">
                  <c:v>61.2</c:v>
                </c:pt>
                <c:pt idx="306">
                  <c:v>61.4</c:v>
                </c:pt>
                <c:pt idx="307">
                  <c:v>61.6</c:v>
                </c:pt>
                <c:pt idx="308">
                  <c:v>61.8</c:v>
                </c:pt>
                <c:pt idx="309">
                  <c:v>62</c:v>
                </c:pt>
                <c:pt idx="310">
                  <c:v>62.2</c:v>
                </c:pt>
                <c:pt idx="311">
                  <c:v>62.4</c:v>
                </c:pt>
                <c:pt idx="312">
                  <c:v>62.6</c:v>
                </c:pt>
                <c:pt idx="313">
                  <c:v>62.8</c:v>
                </c:pt>
                <c:pt idx="314">
                  <c:v>63</c:v>
                </c:pt>
                <c:pt idx="315">
                  <c:v>63.2</c:v>
                </c:pt>
                <c:pt idx="316">
                  <c:v>63.4</c:v>
                </c:pt>
                <c:pt idx="317">
                  <c:v>63.6</c:v>
                </c:pt>
                <c:pt idx="318">
                  <c:v>63.8</c:v>
                </c:pt>
                <c:pt idx="319">
                  <c:v>64</c:v>
                </c:pt>
                <c:pt idx="320">
                  <c:v>64.2</c:v>
                </c:pt>
                <c:pt idx="321">
                  <c:v>64.400000000000006</c:v>
                </c:pt>
                <c:pt idx="322">
                  <c:v>64.599999999999994</c:v>
                </c:pt>
                <c:pt idx="323">
                  <c:v>64.8</c:v>
                </c:pt>
                <c:pt idx="324">
                  <c:v>65</c:v>
                </c:pt>
                <c:pt idx="325">
                  <c:v>65.2</c:v>
                </c:pt>
                <c:pt idx="326">
                  <c:v>65.400000000000006</c:v>
                </c:pt>
                <c:pt idx="327">
                  <c:v>65.599999999999994</c:v>
                </c:pt>
                <c:pt idx="328">
                  <c:v>65.8</c:v>
                </c:pt>
                <c:pt idx="329">
                  <c:v>66</c:v>
                </c:pt>
                <c:pt idx="330">
                  <c:v>66.2</c:v>
                </c:pt>
                <c:pt idx="331">
                  <c:v>66.400000000000006</c:v>
                </c:pt>
                <c:pt idx="332">
                  <c:v>66.599999999999994</c:v>
                </c:pt>
                <c:pt idx="333">
                  <c:v>66.8</c:v>
                </c:pt>
                <c:pt idx="334">
                  <c:v>67</c:v>
                </c:pt>
                <c:pt idx="335">
                  <c:v>67.2</c:v>
                </c:pt>
                <c:pt idx="336">
                  <c:v>67.400000000000006</c:v>
                </c:pt>
                <c:pt idx="337">
                  <c:v>67.599999999999994</c:v>
                </c:pt>
                <c:pt idx="338">
                  <c:v>67.8</c:v>
                </c:pt>
                <c:pt idx="339">
                  <c:v>68</c:v>
                </c:pt>
                <c:pt idx="340">
                  <c:v>68.2</c:v>
                </c:pt>
                <c:pt idx="341">
                  <c:v>68.400000000000006</c:v>
                </c:pt>
                <c:pt idx="342">
                  <c:v>68.599999999999994</c:v>
                </c:pt>
                <c:pt idx="343">
                  <c:v>68.8</c:v>
                </c:pt>
                <c:pt idx="344">
                  <c:v>69</c:v>
                </c:pt>
                <c:pt idx="345">
                  <c:v>69.2</c:v>
                </c:pt>
                <c:pt idx="346">
                  <c:v>69.400000000000006</c:v>
                </c:pt>
                <c:pt idx="347">
                  <c:v>69.599999999999994</c:v>
                </c:pt>
                <c:pt idx="348">
                  <c:v>69.8</c:v>
                </c:pt>
                <c:pt idx="349">
                  <c:v>70</c:v>
                </c:pt>
                <c:pt idx="350">
                  <c:v>70.2</c:v>
                </c:pt>
                <c:pt idx="351">
                  <c:v>70.400000000000006</c:v>
                </c:pt>
                <c:pt idx="352">
                  <c:v>70.599999999999994</c:v>
                </c:pt>
                <c:pt idx="353">
                  <c:v>70.8</c:v>
                </c:pt>
                <c:pt idx="354">
                  <c:v>71</c:v>
                </c:pt>
                <c:pt idx="355">
                  <c:v>71.2</c:v>
                </c:pt>
                <c:pt idx="356">
                  <c:v>71.400000000000006</c:v>
                </c:pt>
                <c:pt idx="357">
                  <c:v>71.599999999999994</c:v>
                </c:pt>
                <c:pt idx="358">
                  <c:v>71.8</c:v>
                </c:pt>
                <c:pt idx="359">
                  <c:v>72</c:v>
                </c:pt>
                <c:pt idx="360">
                  <c:v>72.2</c:v>
                </c:pt>
                <c:pt idx="361">
                  <c:v>72.400000000000006</c:v>
                </c:pt>
                <c:pt idx="362">
                  <c:v>72.599999999999994</c:v>
                </c:pt>
                <c:pt idx="363">
                  <c:v>72.8</c:v>
                </c:pt>
                <c:pt idx="364">
                  <c:v>73</c:v>
                </c:pt>
                <c:pt idx="365">
                  <c:v>73.2</c:v>
                </c:pt>
                <c:pt idx="366">
                  <c:v>73.400000000000006</c:v>
                </c:pt>
                <c:pt idx="367">
                  <c:v>73.599999999999994</c:v>
                </c:pt>
                <c:pt idx="368">
                  <c:v>73.8</c:v>
                </c:pt>
                <c:pt idx="369">
                  <c:v>74</c:v>
                </c:pt>
                <c:pt idx="370">
                  <c:v>74.2</c:v>
                </c:pt>
                <c:pt idx="371">
                  <c:v>74.400000000000006</c:v>
                </c:pt>
                <c:pt idx="372">
                  <c:v>74.599999999999994</c:v>
                </c:pt>
                <c:pt idx="373">
                  <c:v>74.8</c:v>
                </c:pt>
                <c:pt idx="374">
                  <c:v>75</c:v>
                </c:pt>
                <c:pt idx="375">
                  <c:v>75.2</c:v>
                </c:pt>
                <c:pt idx="376">
                  <c:v>75.400000000000006</c:v>
                </c:pt>
                <c:pt idx="377">
                  <c:v>75.599999999999994</c:v>
                </c:pt>
                <c:pt idx="378">
                  <c:v>75.8</c:v>
                </c:pt>
                <c:pt idx="379">
                  <c:v>76</c:v>
                </c:pt>
                <c:pt idx="380">
                  <c:v>76.2</c:v>
                </c:pt>
                <c:pt idx="381">
                  <c:v>76.400000000000006</c:v>
                </c:pt>
                <c:pt idx="382">
                  <c:v>76.599999999999994</c:v>
                </c:pt>
                <c:pt idx="383">
                  <c:v>76.8</c:v>
                </c:pt>
                <c:pt idx="384">
                  <c:v>77</c:v>
                </c:pt>
                <c:pt idx="385">
                  <c:v>77.2</c:v>
                </c:pt>
                <c:pt idx="386">
                  <c:v>77.400000000000006</c:v>
                </c:pt>
                <c:pt idx="387">
                  <c:v>77.599999999999994</c:v>
                </c:pt>
                <c:pt idx="388">
                  <c:v>77.8</c:v>
                </c:pt>
                <c:pt idx="389">
                  <c:v>78</c:v>
                </c:pt>
                <c:pt idx="390">
                  <c:v>78.2</c:v>
                </c:pt>
                <c:pt idx="391">
                  <c:v>78.400000000000006</c:v>
                </c:pt>
                <c:pt idx="392">
                  <c:v>78.599999999999994</c:v>
                </c:pt>
                <c:pt idx="393">
                  <c:v>78.8</c:v>
                </c:pt>
                <c:pt idx="394">
                  <c:v>79</c:v>
                </c:pt>
                <c:pt idx="395">
                  <c:v>79.2</c:v>
                </c:pt>
                <c:pt idx="396">
                  <c:v>79.400000000000006</c:v>
                </c:pt>
                <c:pt idx="397">
                  <c:v>79.599999999999994</c:v>
                </c:pt>
                <c:pt idx="398">
                  <c:v>79.8</c:v>
                </c:pt>
                <c:pt idx="399">
                  <c:v>80</c:v>
                </c:pt>
                <c:pt idx="400">
                  <c:v>80.2</c:v>
                </c:pt>
                <c:pt idx="401">
                  <c:v>80.400000000000006</c:v>
                </c:pt>
                <c:pt idx="402">
                  <c:v>80.599999999999994</c:v>
                </c:pt>
                <c:pt idx="403">
                  <c:v>80.8</c:v>
                </c:pt>
                <c:pt idx="404">
                  <c:v>81</c:v>
                </c:pt>
                <c:pt idx="405">
                  <c:v>81.2</c:v>
                </c:pt>
                <c:pt idx="406">
                  <c:v>81.400000000000006</c:v>
                </c:pt>
                <c:pt idx="407">
                  <c:v>81.599999999999994</c:v>
                </c:pt>
                <c:pt idx="408">
                  <c:v>81.8</c:v>
                </c:pt>
                <c:pt idx="409">
                  <c:v>82</c:v>
                </c:pt>
                <c:pt idx="410">
                  <c:v>82.2</c:v>
                </c:pt>
                <c:pt idx="411">
                  <c:v>82.4</c:v>
                </c:pt>
                <c:pt idx="412">
                  <c:v>82.6</c:v>
                </c:pt>
                <c:pt idx="413">
                  <c:v>82.8</c:v>
                </c:pt>
                <c:pt idx="414">
                  <c:v>83</c:v>
                </c:pt>
                <c:pt idx="415">
                  <c:v>83.2</c:v>
                </c:pt>
                <c:pt idx="416">
                  <c:v>83.4</c:v>
                </c:pt>
                <c:pt idx="417">
                  <c:v>83.6</c:v>
                </c:pt>
                <c:pt idx="418">
                  <c:v>83.8</c:v>
                </c:pt>
                <c:pt idx="419">
                  <c:v>84</c:v>
                </c:pt>
                <c:pt idx="420">
                  <c:v>84.2</c:v>
                </c:pt>
                <c:pt idx="421">
                  <c:v>84.4</c:v>
                </c:pt>
                <c:pt idx="422">
                  <c:v>84.6</c:v>
                </c:pt>
                <c:pt idx="423">
                  <c:v>84.8</c:v>
                </c:pt>
                <c:pt idx="424">
                  <c:v>85</c:v>
                </c:pt>
                <c:pt idx="425">
                  <c:v>85.2</c:v>
                </c:pt>
                <c:pt idx="426">
                  <c:v>85.4</c:v>
                </c:pt>
                <c:pt idx="427">
                  <c:v>85.6</c:v>
                </c:pt>
                <c:pt idx="428">
                  <c:v>85.8</c:v>
                </c:pt>
                <c:pt idx="429">
                  <c:v>86</c:v>
                </c:pt>
                <c:pt idx="430">
                  <c:v>86.2</c:v>
                </c:pt>
                <c:pt idx="431">
                  <c:v>86.4</c:v>
                </c:pt>
                <c:pt idx="432">
                  <c:v>86.6</c:v>
                </c:pt>
                <c:pt idx="433">
                  <c:v>86.8</c:v>
                </c:pt>
                <c:pt idx="434">
                  <c:v>87</c:v>
                </c:pt>
                <c:pt idx="435">
                  <c:v>87.2</c:v>
                </c:pt>
                <c:pt idx="436">
                  <c:v>87.4</c:v>
                </c:pt>
                <c:pt idx="437">
                  <c:v>87.6</c:v>
                </c:pt>
                <c:pt idx="438">
                  <c:v>87.8</c:v>
                </c:pt>
                <c:pt idx="439">
                  <c:v>88</c:v>
                </c:pt>
                <c:pt idx="440">
                  <c:v>88.2</c:v>
                </c:pt>
                <c:pt idx="441">
                  <c:v>88.4</c:v>
                </c:pt>
                <c:pt idx="442">
                  <c:v>88.6</c:v>
                </c:pt>
                <c:pt idx="443">
                  <c:v>88.8</c:v>
                </c:pt>
                <c:pt idx="444">
                  <c:v>89</c:v>
                </c:pt>
                <c:pt idx="445">
                  <c:v>89.2</c:v>
                </c:pt>
                <c:pt idx="446">
                  <c:v>89.4</c:v>
                </c:pt>
                <c:pt idx="447">
                  <c:v>89.6</c:v>
                </c:pt>
                <c:pt idx="448">
                  <c:v>89.8</c:v>
                </c:pt>
                <c:pt idx="449">
                  <c:v>90</c:v>
                </c:pt>
                <c:pt idx="450">
                  <c:v>90.2</c:v>
                </c:pt>
                <c:pt idx="451">
                  <c:v>90.4</c:v>
                </c:pt>
                <c:pt idx="452">
                  <c:v>90.6</c:v>
                </c:pt>
                <c:pt idx="453">
                  <c:v>90.8</c:v>
                </c:pt>
                <c:pt idx="454">
                  <c:v>91</c:v>
                </c:pt>
                <c:pt idx="455">
                  <c:v>91.2</c:v>
                </c:pt>
                <c:pt idx="456">
                  <c:v>91.4</c:v>
                </c:pt>
                <c:pt idx="457">
                  <c:v>91.6</c:v>
                </c:pt>
                <c:pt idx="458">
                  <c:v>91.8</c:v>
                </c:pt>
                <c:pt idx="459">
                  <c:v>92</c:v>
                </c:pt>
                <c:pt idx="460">
                  <c:v>92.2</c:v>
                </c:pt>
                <c:pt idx="461">
                  <c:v>92.4</c:v>
                </c:pt>
                <c:pt idx="462">
                  <c:v>92.6</c:v>
                </c:pt>
                <c:pt idx="463">
                  <c:v>92.8</c:v>
                </c:pt>
                <c:pt idx="464">
                  <c:v>93</c:v>
                </c:pt>
                <c:pt idx="465">
                  <c:v>93.2</c:v>
                </c:pt>
                <c:pt idx="466">
                  <c:v>93.4</c:v>
                </c:pt>
                <c:pt idx="467">
                  <c:v>93.6</c:v>
                </c:pt>
                <c:pt idx="468">
                  <c:v>93.8</c:v>
                </c:pt>
                <c:pt idx="469">
                  <c:v>94</c:v>
                </c:pt>
                <c:pt idx="470">
                  <c:v>94.2</c:v>
                </c:pt>
                <c:pt idx="471">
                  <c:v>94.4</c:v>
                </c:pt>
                <c:pt idx="472">
                  <c:v>94.6</c:v>
                </c:pt>
                <c:pt idx="473">
                  <c:v>94.8</c:v>
                </c:pt>
                <c:pt idx="474">
                  <c:v>95</c:v>
                </c:pt>
                <c:pt idx="475">
                  <c:v>95.2</c:v>
                </c:pt>
                <c:pt idx="476">
                  <c:v>95.4</c:v>
                </c:pt>
                <c:pt idx="477">
                  <c:v>95.6</c:v>
                </c:pt>
                <c:pt idx="478">
                  <c:v>95.8</c:v>
                </c:pt>
                <c:pt idx="479">
                  <c:v>96</c:v>
                </c:pt>
                <c:pt idx="480">
                  <c:v>96.2</c:v>
                </c:pt>
                <c:pt idx="481">
                  <c:v>96.4</c:v>
                </c:pt>
                <c:pt idx="482">
                  <c:v>96.6</c:v>
                </c:pt>
                <c:pt idx="483">
                  <c:v>96.8</c:v>
                </c:pt>
                <c:pt idx="484">
                  <c:v>97</c:v>
                </c:pt>
                <c:pt idx="485">
                  <c:v>97.2</c:v>
                </c:pt>
                <c:pt idx="486">
                  <c:v>97.4</c:v>
                </c:pt>
                <c:pt idx="487">
                  <c:v>97.6</c:v>
                </c:pt>
                <c:pt idx="488">
                  <c:v>97.8</c:v>
                </c:pt>
                <c:pt idx="489">
                  <c:v>98</c:v>
                </c:pt>
                <c:pt idx="490">
                  <c:v>98.2</c:v>
                </c:pt>
                <c:pt idx="491">
                  <c:v>98.4</c:v>
                </c:pt>
                <c:pt idx="492">
                  <c:v>98.6</c:v>
                </c:pt>
                <c:pt idx="493">
                  <c:v>98.8</c:v>
                </c:pt>
                <c:pt idx="494">
                  <c:v>99</c:v>
                </c:pt>
                <c:pt idx="495">
                  <c:v>99.2</c:v>
                </c:pt>
                <c:pt idx="496">
                  <c:v>99.4</c:v>
                </c:pt>
                <c:pt idx="497">
                  <c:v>99.6</c:v>
                </c:pt>
                <c:pt idx="498">
                  <c:v>99.8</c:v>
                </c:pt>
              </c:numCache>
            </c:numRef>
          </c:xVal>
          <c:yVal>
            <c:numRef>
              <c:f>Значения!$AF$5:$AF$503</c:f>
              <c:numCache>
                <c:formatCode>0.00E+00</c:formatCode>
                <c:ptCount val="499"/>
                <c:pt idx="0">
                  <c:v>1.377872209E-12</c:v>
                </c:pt>
                <c:pt idx="1">
                  <c:v>1.7449555260000001E-12</c:v>
                </c:pt>
                <c:pt idx="2">
                  <c:v>1.674274109E-12</c:v>
                </c:pt>
                <c:pt idx="3">
                  <c:v>6.2109731420000002E-12</c:v>
                </c:pt>
                <c:pt idx="4">
                  <c:v>3.7097533379999998E-11</c:v>
                </c:pt>
                <c:pt idx="5">
                  <c:v>1.1361360640000001E-11</c:v>
                </c:pt>
                <c:pt idx="6">
                  <c:v>3.149939511E-12</c:v>
                </c:pt>
                <c:pt idx="7">
                  <c:v>1.376657954E-10</c:v>
                </c:pt>
                <c:pt idx="8">
                  <c:v>1.298721908E-9</c:v>
                </c:pt>
                <c:pt idx="9">
                  <c:v>1.5015980680000001E-9</c:v>
                </c:pt>
                <c:pt idx="10">
                  <c:v>1.427727048E-9</c:v>
                </c:pt>
                <c:pt idx="11">
                  <c:v>7.6558415159999999E-10</c:v>
                </c:pt>
                <c:pt idx="12">
                  <c:v>2.2779854720000001E-13</c:v>
                </c:pt>
                <c:pt idx="13">
                  <c:v>3.927320437E-13</c:v>
                </c:pt>
                <c:pt idx="14">
                  <c:v>2.2522072099999999E-13</c:v>
                </c:pt>
                <c:pt idx="15">
                  <c:v>4.0513680730000001E-14</c:v>
                </c:pt>
                <c:pt idx="16">
                  <c:v>2.0529286820000001E-13</c:v>
                </c:pt>
                <c:pt idx="17">
                  <c:v>4.9999999119999999E-15</c:v>
                </c:pt>
                <c:pt idx="18">
                  <c:v>4.9999999119999999E-15</c:v>
                </c:pt>
                <c:pt idx="19">
                  <c:v>1.8238584470000001E-13</c:v>
                </c:pt>
                <c:pt idx="20">
                  <c:v>2.4270971519999998E-13</c:v>
                </c:pt>
                <c:pt idx="21">
                  <c:v>2.9963762050000001E-13</c:v>
                </c:pt>
                <c:pt idx="22">
                  <c:v>4.17722958E-13</c:v>
                </c:pt>
                <c:pt idx="23">
                  <c:v>4.9999999119999999E-15</c:v>
                </c:pt>
                <c:pt idx="24">
                  <c:v>4.3076050269999997E-14</c:v>
                </c:pt>
                <c:pt idx="25">
                  <c:v>4.9999999119999999E-15</c:v>
                </c:pt>
                <c:pt idx="26">
                  <c:v>1.11164211E-13</c:v>
                </c:pt>
                <c:pt idx="27">
                  <c:v>1.2959478049999999E-13</c:v>
                </c:pt>
                <c:pt idx="28">
                  <c:v>4.9999999119999999E-15</c:v>
                </c:pt>
                <c:pt idx="29">
                  <c:v>1.8976424710000001E-13</c:v>
                </c:pt>
                <c:pt idx="30">
                  <c:v>4.9644652539999997E-13</c:v>
                </c:pt>
                <c:pt idx="31">
                  <c:v>4.9999999119999999E-15</c:v>
                </c:pt>
                <c:pt idx="32">
                  <c:v>4.9999999119999999E-15</c:v>
                </c:pt>
                <c:pt idx="33">
                  <c:v>2.0700626000000001E-13</c:v>
                </c:pt>
                <c:pt idx="34">
                  <c:v>1.9343801189999999E-13</c:v>
                </c:pt>
                <c:pt idx="35">
                  <c:v>3.4061444529999999E-14</c:v>
                </c:pt>
                <c:pt idx="36">
                  <c:v>4.9999999119999999E-15</c:v>
                </c:pt>
                <c:pt idx="37">
                  <c:v>3.7078209970000002E-13</c:v>
                </c:pt>
                <c:pt idx="38">
                  <c:v>3.3135278379999999E-14</c:v>
                </c:pt>
                <c:pt idx="39">
                  <c:v>4.429454037E-13</c:v>
                </c:pt>
                <c:pt idx="40">
                  <c:v>4.9999999119999999E-15</c:v>
                </c:pt>
                <c:pt idx="41">
                  <c:v>1.220774512E-13</c:v>
                </c:pt>
                <c:pt idx="42">
                  <c:v>8.6790776929999999E-14</c:v>
                </c:pt>
                <c:pt idx="43">
                  <c:v>3.2232850829999998E-13</c:v>
                </c:pt>
                <c:pt idx="44">
                  <c:v>4.9999999119999999E-15</c:v>
                </c:pt>
                <c:pt idx="45">
                  <c:v>7.9065638579999997E-13</c:v>
                </c:pt>
                <c:pt idx="46">
                  <c:v>7.4102399559999998E-14</c:v>
                </c:pt>
                <c:pt idx="47">
                  <c:v>2.6047650909999998E-13</c:v>
                </c:pt>
                <c:pt idx="48">
                  <c:v>4.9999999119999999E-15</c:v>
                </c:pt>
                <c:pt idx="49">
                  <c:v>4.9999999119999999E-15</c:v>
                </c:pt>
                <c:pt idx="50">
                  <c:v>4.9999999119999999E-15</c:v>
                </c:pt>
                <c:pt idx="51">
                  <c:v>1.3289807349999999E-13</c:v>
                </c:pt>
                <c:pt idx="52">
                  <c:v>4.9999999119999999E-15</c:v>
                </c:pt>
                <c:pt idx="53">
                  <c:v>7.8874244380000003E-13</c:v>
                </c:pt>
                <c:pt idx="54">
                  <c:v>4.9999999119999999E-15</c:v>
                </c:pt>
                <c:pt idx="55">
                  <c:v>4.9999999119999999E-15</c:v>
                </c:pt>
                <c:pt idx="56">
                  <c:v>2.4752571410000001E-13</c:v>
                </c:pt>
                <c:pt idx="57">
                  <c:v>2.8484994309999998E-13</c:v>
                </c:pt>
                <c:pt idx="58">
                  <c:v>1.564688185E-13</c:v>
                </c:pt>
                <c:pt idx="59">
                  <c:v>6.3146504079999999E-13</c:v>
                </c:pt>
                <c:pt idx="60">
                  <c:v>1.9312678630000001E-12</c:v>
                </c:pt>
                <c:pt idx="61">
                  <c:v>1.6142281740000001E-12</c:v>
                </c:pt>
                <c:pt idx="62">
                  <c:v>2.6624961460000001E-13</c:v>
                </c:pt>
                <c:pt idx="63">
                  <c:v>3.708129452E-13</c:v>
                </c:pt>
                <c:pt idx="64">
                  <c:v>9.0834046009999998E-13</c:v>
                </c:pt>
                <c:pt idx="65">
                  <c:v>1.182801958E-13</c:v>
                </c:pt>
                <c:pt idx="66">
                  <c:v>4.9999999119999999E-15</c:v>
                </c:pt>
                <c:pt idx="67">
                  <c:v>4.9999999119999999E-15</c:v>
                </c:pt>
                <c:pt idx="68">
                  <c:v>9.3428262630000004E-14</c:v>
                </c:pt>
                <c:pt idx="69">
                  <c:v>1.1618090929999999E-13</c:v>
                </c:pt>
                <c:pt idx="70">
                  <c:v>1.0052012390000001E-12</c:v>
                </c:pt>
                <c:pt idx="71">
                  <c:v>3.0047118219999998E-13</c:v>
                </c:pt>
                <c:pt idx="72">
                  <c:v>3.108229413E-14</c:v>
                </c:pt>
                <c:pt idx="73">
                  <c:v>4.9599885829999999E-13</c:v>
                </c:pt>
                <c:pt idx="74">
                  <c:v>5.8261013200000003E-13</c:v>
                </c:pt>
                <c:pt idx="75">
                  <c:v>7.469570752E-13</c:v>
                </c:pt>
                <c:pt idx="76">
                  <c:v>2.0868877909999999E-13</c:v>
                </c:pt>
                <c:pt idx="77">
                  <c:v>2.6389751930000001E-14</c:v>
                </c:pt>
                <c:pt idx="78">
                  <c:v>7.7968144089999998E-13</c:v>
                </c:pt>
                <c:pt idx="79">
                  <c:v>2.465661789E-12</c:v>
                </c:pt>
                <c:pt idx="80">
                  <c:v>6.3841130730000002E-13</c:v>
                </c:pt>
                <c:pt idx="81">
                  <c:v>3.2723715229999998E-13</c:v>
                </c:pt>
                <c:pt idx="82">
                  <c:v>1.7020685260000001E-13</c:v>
                </c:pt>
                <c:pt idx="83">
                  <c:v>3.6947002529999999E-13</c:v>
                </c:pt>
                <c:pt idx="84">
                  <c:v>4.9999999119999999E-15</c:v>
                </c:pt>
                <c:pt idx="85">
                  <c:v>3.4366108050000001E-13</c:v>
                </c:pt>
                <c:pt idx="86">
                  <c:v>4.0251269930000002E-14</c:v>
                </c:pt>
                <c:pt idx="87">
                  <c:v>4.9999999119999999E-15</c:v>
                </c:pt>
                <c:pt idx="88">
                  <c:v>3.4401030200000001E-14</c:v>
                </c:pt>
                <c:pt idx="89">
                  <c:v>1.29147127E-13</c:v>
                </c:pt>
                <c:pt idx="90">
                  <c:v>4.9999999119999999E-15</c:v>
                </c:pt>
                <c:pt idx="91">
                  <c:v>5.2288837320000003E-13</c:v>
                </c:pt>
                <c:pt idx="92">
                  <c:v>1.013314866E-13</c:v>
                </c:pt>
                <c:pt idx="93">
                  <c:v>1.6238081029999999E-13</c:v>
                </c:pt>
                <c:pt idx="94">
                  <c:v>3.7071454029999999E-14</c:v>
                </c:pt>
                <c:pt idx="95">
                  <c:v>3.6139702879999998E-13</c:v>
                </c:pt>
                <c:pt idx="96">
                  <c:v>2.0716062330000001E-13</c:v>
                </c:pt>
                <c:pt idx="97">
                  <c:v>4.0616135129999999E-13</c:v>
                </c:pt>
                <c:pt idx="98">
                  <c:v>1.514366974E-13</c:v>
                </c:pt>
                <c:pt idx="99">
                  <c:v>5.3834940789999998E-14</c:v>
                </c:pt>
                <c:pt idx="100">
                  <c:v>4.9999999119999999E-15</c:v>
                </c:pt>
                <c:pt idx="101">
                  <c:v>4.9999999119999999E-15</c:v>
                </c:pt>
                <c:pt idx="102">
                  <c:v>3.1780575889999998E-13</c:v>
                </c:pt>
                <c:pt idx="103">
                  <c:v>5.8666409949999996E-14</c:v>
                </c:pt>
                <c:pt idx="104">
                  <c:v>3.4645496109999998E-13</c:v>
                </c:pt>
                <c:pt idx="105">
                  <c:v>4.9999999119999999E-15</c:v>
                </c:pt>
                <c:pt idx="106">
                  <c:v>2.4638347999999999E-13</c:v>
                </c:pt>
                <c:pt idx="107">
                  <c:v>6.9515400379999999E-13</c:v>
                </c:pt>
                <c:pt idx="108">
                  <c:v>5.3340991830000003E-14</c:v>
                </c:pt>
                <c:pt idx="109">
                  <c:v>1.029676968E-13</c:v>
                </c:pt>
                <c:pt idx="110">
                  <c:v>4.9999999119999999E-15</c:v>
                </c:pt>
                <c:pt idx="111">
                  <c:v>1.91832688E-13</c:v>
                </c:pt>
                <c:pt idx="112">
                  <c:v>4.9999999119999999E-15</c:v>
                </c:pt>
                <c:pt idx="113">
                  <c:v>4.9999999119999999E-15</c:v>
                </c:pt>
                <c:pt idx="114">
                  <c:v>4.6504965680000001E-13</c:v>
                </c:pt>
                <c:pt idx="115">
                  <c:v>4.9999999119999999E-15</c:v>
                </c:pt>
                <c:pt idx="116">
                  <c:v>1.3893355600000001E-13</c:v>
                </c:pt>
                <c:pt idx="117">
                  <c:v>1.49059557E-13</c:v>
                </c:pt>
                <c:pt idx="118">
                  <c:v>1.8656320790000001E-14</c:v>
                </c:pt>
                <c:pt idx="119">
                  <c:v>8.8872127969999995E-13</c:v>
                </c:pt>
                <c:pt idx="120">
                  <c:v>4.3461965260000001E-14</c:v>
                </c:pt>
                <c:pt idx="121">
                  <c:v>4.9999999119999999E-15</c:v>
                </c:pt>
                <c:pt idx="122">
                  <c:v>9.7163772800000002E-14</c:v>
                </c:pt>
                <c:pt idx="123">
                  <c:v>4.9999999119999999E-15</c:v>
                </c:pt>
                <c:pt idx="124">
                  <c:v>1.8335831979999999E-13</c:v>
                </c:pt>
                <c:pt idx="125">
                  <c:v>5.1029254610000002E-13</c:v>
                </c:pt>
                <c:pt idx="126">
                  <c:v>2.120692673E-13</c:v>
                </c:pt>
                <c:pt idx="127">
                  <c:v>5.3048288420000003E-13</c:v>
                </c:pt>
                <c:pt idx="128">
                  <c:v>8.2186796429999999E-13</c:v>
                </c:pt>
                <c:pt idx="129">
                  <c:v>7.4070556549999995E-13</c:v>
                </c:pt>
                <c:pt idx="130">
                  <c:v>2.3401923839999998E-13</c:v>
                </c:pt>
                <c:pt idx="131">
                  <c:v>4.9999999119999999E-15</c:v>
                </c:pt>
                <c:pt idx="132">
                  <c:v>1.4178919540000001E-13</c:v>
                </c:pt>
                <c:pt idx="133">
                  <c:v>3.6947963410000002E-14</c:v>
                </c:pt>
                <c:pt idx="134">
                  <c:v>6.3086309180000003E-13</c:v>
                </c:pt>
                <c:pt idx="135">
                  <c:v>9.9689668409999994E-13</c:v>
                </c:pt>
                <c:pt idx="136">
                  <c:v>3.2938276130000002E-13</c:v>
                </c:pt>
                <c:pt idx="137">
                  <c:v>7.0922583669999999E-14</c:v>
                </c:pt>
                <c:pt idx="138">
                  <c:v>2.3485336940000002E-12</c:v>
                </c:pt>
                <c:pt idx="139">
                  <c:v>6.3646232379999998E-12</c:v>
                </c:pt>
                <c:pt idx="140">
                  <c:v>6.1995504220000001E-12</c:v>
                </c:pt>
                <c:pt idx="141">
                  <c:v>2.4701228480000001E-12</c:v>
                </c:pt>
                <c:pt idx="142">
                  <c:v>2.2023488180000001E-13</c:v>
                </c:pt>
                <c:pt idx="143">
                  <c:v>3.8290896869999998E-14</c:v>
                </c:pt>
                <c:pt idx="144">
                  <c:v>1.482080626E-12</c:v>
                </c:pt>
                <c:pt idx="145">
                  <c:v>6.3559604089999997E-14</c:v>
                </c:pt>
                <c:pt idx="146">
                  <c:v>5.9530830789999997E-14</c:v>
                </c:pt>
                <c:pt idx="147">
                  <c:v>4.9999999119999999E-15</c:v>
                </c:pt>
                <c:pt idx="148">
                  <c:v>3.1616956230000001E-13</c:v>
                </c:pt>
                <c:pt idx="149">
                  <c:v>4.9999999119999999E-15</c:v>
                </c:pt>
                <c:pt idx="150">
                  <c:v>9.5249695180000006E-14</c:v>
                </c:pt>
                <c:pt idx="151">
                  <c:v>4.9999999119999999E-15</c:v>
                </c:pt>
                <c:pt idx="152">
                  <c:v>1.675209992E-13</c:v>
                </c:pt>
                <c:pt idx="153">
                  <c:v>4.9999999119999999E-15</c:v>
                </c:pt>
                <c:pt idx="154">
                  <c:v>6.6934500479999996E-13</c:v>
                </c:pt>
                <c:pt idx="155">
                  <c:v>1.3893355600000001E-13</c:v>
                </c:pt>
                <c:pt idx="156">
                  <c:v>2.6814818810000002E-13</c:v>
                </c:pt>
                <c:pt idx="157">
                  <c:v>1.46203904E-13</c:v>
                </c:pt>
                <c:pt idx="158">
                  <c:v>4.9999999119999999E-15</c:v>
                </c:pt>
                <c:pt idx="159">
                  <c:v>2.1061827949999999E-13</c:v>
                </c:pt>
                <c:pt idx="160">
                  <c:v>2.0033790160000001E-13</c:v>
                </c:pt>
                <c:pt idx="161">
                  <c:v>4.9999999119999999E-15</c:v>
                </c:pt>
                <c:pt idx="162">
                  <c:v>2.1572760939999999E-13</c:v>
                </c:pt>
                <c:pt idx="163">
                  <c:v>4.1786184429999999E-13</c:v>
                </c:pt>
                <c:pt idx="164">
                  <c:v>5.8959700190000001E-14</c:v>
                </c:pt>
                <c:pt idx="165">
                  <c:v>6.4120518789999999E-13</c:v>
                </c:pt>
                <c:pt idx="166">
                  <c:v>2.0205129340000001E-13</c:v>
                </c:pt>
                <c:pt idx="167">
                  <c:v>1.6759816730000001E-13</c:v>
                </c:pt>
                <c:pt idx="168">
                  <c:v>2.336333167E-13</c:v>
                </c:pt>
                <c:pt idx="169">
                  <c:v>1.9316015799999999E-13</c:v>
                </c:pt>
                <c:pt idx="170">
                  <c:v>4.9999999119999999E-15</c:v>
                </c:pt>
                <c:pt idx="171">
                  <c:v>4.8293996839999995E-13</c:v>
                </c:pt>
                <c:pt idx="172">
                  <c:v>4.9999999119999999E-15</c:v>
                </c:pt>
                <c:pt idx="173">
                  <c:v>1.013932184E-13</c:v>
                </c:pt>
                <c:pt idx="174">
                  <c:v>4.9999999119999999E-15</c:v>
                </c:pt>
                <c:pt idx="175">
                  <c:v>2.3300046790000001E-13</c:v>
                </c:pt>
                <c:pt idx="176">
                  <c:v>2.8210235800000002E-13</c:v>
                </c:pt>
                <c:pt idx="177">
                  <c:v>4.9999999119999999E-15</c:v>
                </c:pt>
                <c:pt idx="178">
                  <c:v>7.3868352840000005E-13</c:v>
                </c:pt>
                <c:pt idx="179">
                  <c:v>1.988406184E-13</c:v>
                </c:pt>
                <c:pt idx="180">
                  <c:v>8.6466627590000006E-14</c:v>
                </c:pt>
                <c:pt idx="181">
                  <c:v>3.0303353139999999E-13</c:v>
                </c:pt>
                <c:pt idx="182">
                  <c:v>4.9999999119999999E-15</c:v>
                </c:pt>
                <c:pt idx="183">
                  <c:v>1.6781428950000001E-13</c:v>
                </c:pt>
                <c:pt idx="184">
                  <c:v>3.7167735249999999E-13</c:v>
                </c:pt>
                <c:pt idx="185">
                  <c:v>1.244082826E-13</c:v>
                </c:pt>
                <c:pt idx="186">
                  <c:v>1.9227458169999999E-14</c:v>
                </c:pt>
                <c:pt idx="187">
                  <c:v>5.3284460179999995E-13</c:v>
                </c:pt>
                <c:pt idx="188">
                  <c:v>4.2561074560000001E-13</c:v>
                </c:pt>
                <c:pt idx="189">
                  <c:v>2.107263474E-13</c:v>
                </c:pt>
                <c:pt idx="190">
                  <c:v>3.1173945799999998E-13</c:v>
                </c:pt>
                <c:pt idx="191">
                  <c:v>2.384647926E-13</c:v>
                </c:pt>
                <c:pt idx="192">
                  <c:v>1.6356362069999999E-14</c:v>
                </c:pt>
                <c:pt idx="193">
                  <c:v>5.6412753430000001E-14</c:v>
                </c:pt>
                <c:pt idx="194">
                  <c:v>4.9999999119999999E-15</c:v>
                </c:pt>
                <c:pt idx="195">
                  <c:v>1.5955024299999999E-14</c:v>
                </c:pt>
                <c:pt idx="196">
                  <c:v>5.2318154149999995E-13</c:v>
                </c:pt>
                <c:pt idx="197">
                  <c:v>4.9999999119999999E-15</c:v>
                </c:pt>
                <c:pt idx="198">
                  <c:v>2.762520844E-13</c:v>
                </c:pt>
                <c:pt idx="199">
                  <c:v>4.9999999119999999E-15</c:v>
                </c:pt>
                <c:pt idx="200">
                  <c:v>2.6623413759999998E-13</c:v>
                </c:pt>
                <c:pt idx="201">
                  <c:v>3.81463795E-13</c:v>
                </c:pt>
                <c:pt idx="202">
                  <c:v>1.484729765E-13</c:v>
                </c:pt>
                <c:pt idx="203">
                  <c:v>1.4488606980000001E-14</c:v>
                </c:pt>
                <c:pt idx="204">
                  <c:v>3.3716250820000002E-13</c:v>
                </c:pt>
                <c:pt idx="205">
                  <c:v>6.9791698459999999E-13</c:v>
                </c:pt>
                <c:pt idx="206">
                  <c:v>4.2297114700000002E-13</c:v>
                </c:pt>
                <c:pt idx="207">
                  <c:v>5.7338912809999997E-14</c:v>
                </c:pt>
                <c:pt idx="208">
                  <c:v>1.542614913E-13</c:v>
                </c:pt>
                <c:pt idx="209">
                  <c:v>2.3909766849999999E-13</c:v>
                </c:pt>
                <c:pt idx="210">
                  <c:v>6.0533197379999997E-13</c:v>
                </c:pt>
                <c:pt idx="211">
                  <c:v>1.18928508E-13</c:v>
                </c:pt>
                <c:pt idx="212">
                  <c:v>2.799875945E-13</c:v>
                </c:pt>
                <c:pt idx="213">
                  <c:v>8.5457492859999993E-15</c:v>
                </c:pt>
                <c:pt idx="214">
                  <c:v>2.8114527850000001E-13</c:v>
                </c:pt>
                <c:pt idx="215">
                  <c:v>6.9733043119999997E-13</c:v>
                </c:pt>
                <c:pt idx="216">
                  <c:v>4.9999999119999999E-15</c:v>
                </c:pt>
                <c:pt idx="217">
                  <c:v>1.3042830160000001E-13</c:v>
                </c:pt>
                <c:pt idx="218">
                  <c:v>3.4447919239999999E-13</c:v>
                </c:pt>
                <c:pt idx="219">
                  <c:v>1.6581589620000001E-12</c:v>
                </c:pt>
                <c:pt idx="220">
                  <c:v>1.282200041E-12</c:v>
                </c:pt>
                <c:pt idx="221">
                  <c:v>2.587899296E-12</c:v>
                </c:pt>
                <c:pt idx="222">
                  <c:v>4.9999999119999999E-15</c:v>
                </c:pt>
                <c:pt idx="223">
                  <c:v>4.9999999119999999E-15</c:v>
                </c:pt>
                <c:pt idx="224">
                  <c:v>5.6464273359999999E-13</c:v>
                </c:pt>
                <c:pt idx="225">
                  <c:v>3.3521179809999999E-14</c:v>
                </c:pt>
                <c:pt idx="226">
                  <c:v>2.3117324839999999E-14</c:v>
                </c:pt>
                <c:pt idx="227">
                  <c:v>4.9999999119999999E-15</c:v>
                </c:pt>
                <c:pt idx="228">
                  <c:v>4.9999999119999999E-15</c:v>
                </c:pt>
                <c:pt idx="229">
                  <c:v>1.2340493479999999E-13</c:v>
                </c:pt>
                <c:pt idx="230">
                  <c:v>9.2532982690000002E-14</c:v>
                </c:pt>
                <c:pt idx="231">
                  <c:v>4.9999999119999999E-15</c:v>
                </c:pt>
                <c:pt idx="232">
                  <c:v>7.9707779010000003E-13</c:v>
                </c:pt>
                <c:pt idx="233">
                  <c:v>4.1133245360000001E-13</c:v>
                </c:pt>
                <c:pt idx="234">
                  <c:v>3.5340117330000001E-13</c:v>
                </c:pt>
                <c:pt idx="235">
                  <c:v>5.4807409150000003E-14</c:v>
                </c:pt>
                <c:pt idx="236">
                  <c:v>4.9999999119999999E-15</c:v>
                </c:pt>
                <c:pt idx="237">
                  <c:v>4.9999999119999999E-15</c:v>
                </c:pt>
                <c:pt idx="238">
                  <c:v>8.6265955319999997E-14</c:v>
                </c:pt>
                <c:pt idx="239">
                  <c:v>4.1517021749999998E-14</c:v>
                </c:pt>
                <c:pt idx="240">
                  <c:v>1.906286815E-13</c:v>
                </c:pt>
                <c:pt idx="241">
                  <c:v>4.9999999119999999E-15</c:v>
                </c:pt>
                <c:pt idx="242">
                  <c:v>4.9999999119999999E-15</c:v>
                </c:pt>
                <c:pt idx="243">
                  <c:v>1.7786309530000001E-13</c:v>
                </c:pt>
                <c:pt idx="244">
                  <c:v>5.2597553050000002E-13</c:v>
                </c:pt>
                <c:pt idx="245">
                  <c:v>4.9999999119999999E-15</c:v>
                </c:pt>
                <c:pt idx="246">
                  <c:v>4.9999999119999999E-15</c:v>
                </c:pt>
                <c:pt idx="247">
                  <c:v>2.438519493E-13</c:v>
                </c:pt>
                <c:pt idx="248">
                  <c:v>3.0206108339999998E-13</c:v>
                </c:pt>
                <c:pt idx="249">
                  <c:v>7.3129924430000002E-14</c:v>
                </c:pt>
                <c:pt idx="250">
                  <c:v>2.431882007E-13</c:v>
                </c:pt>
                <c:pt idx="251">
                  <c:v>3.73437094E-13</c:v>
                </c:pt>
                <c:pt idx="252">
                  <c:v>3.6084132099999999E-13</c:v>
                </c:pt>
                <c:pt idx="253">
                  <c:v>4.9999999119999999E-15</c:v>
                </c:pt>
                <c:pt idx="254">
                  <c:v>7.2670515440000003E-13</c:v>
                </c:pt>
                <c:pt idx="255">
                  <c:v>7.5414446819999995E-14</c:v>
                </c:pt>
                <c:pt idx="256">
                  <c:v>8.4398213789999994E-14</c:v>
                </c:pt>
                <c:pt idx="257">
                  <c:v>5.6566144999999996E-13</c:v>
                </c:pt>
                <c:pt idx="258">
                  <c:v>4.9999999119999999E-15</c:v>
                </c:pt>
                <c:pt idx="259">
                  <c:v>4.9999999119999999E-15</c:v>
                </c:pt>
                <c:pt idx="260">
                  <c:v>2.355937168E-13</c:v>
                </c:pt>
                <c:pt idx="261">
                  <c:v>3.2569357369999998E-13</c:v>
                </c:pt>
                <c:pt idx="262">
                  <c:v>2.6147985690000001E-13</c:v>
                </c:pt>
                <c:pt idx="263">
                  <c:v>2.204046949E-13</c:v>
                </c:pt>
                <c:pt idx="264">
                  <c:v>4.9999999119999999E-15</c:v>
                </c:pt>
                <c:pt idx="265">
                  <c:v>5.4309399859999999E-13</c:v>
                </c:pt>
                <c:pt idx="266">
                  <c:v>6.1129020680000001E-13</c:v>
                </c:pt>
                <c:pt idx="267">
                  <c:v>4.9999999119999999E-15</c:v>
                </c:pt>
                <c:pt idx="268">
                  <c:v>4.7182025539999999E-14</c:v>
                </c:pt>
                <c:pt idx="269">
                  <c:v>3.6502447120000002E-13</c:v>
                </c:pt>
                <c:pt idx="270">
                  <c:v>8.7871306369999999E-14</c:v>
                </c:pt>
                <c:pt idx="271">
                  <c:v>6.7326569669999996E-13</c:v>
                </c:pt>
                <c:pt idx="272">
                  <c:v>7.9535865199999995E-14</c:v>
                </c:pt>
                <c:pt idx="273">
                  <c:v>1.0208783959999999E-13</c:v>
                </c:pt>
                <c:pt idx="274">
                  <c:v>4.9999999119999999E-15</c:v>
                </c:pt>
                <c:pt idx="275">
                  <c:v>4.9999999119999999E-15</c:v>
                </c:pt>
                <c:pt idx="276">
                  <c:v>5.3819497689999999E-14</c:v>
                </c:pt>
                <c:pt idx="277">
                  <c:v>4.2551810059999998E-13</c:v>
                </c:pt>
                <c:pt idx="278">
                  <c:v>5.1257717690000005E-13</c:v>
                </c:pt>
                <c:pt idx="279">
                  <c:v>3.724028464E-13</c:v>
                </c:pt>
                <c:pt idx="280">
                  <c:v>1.847938577E-13</c:v>
                </c:pt>
                <c:pt idx="281">
                  <c:v>2.0777804930000001E-13</c:v>
                </c:pt>
                <c:pt idx="282">
                  <c:v>1.8241671740000001E-13</c:v>
                </c:pt>
                <c:pt idx="283">
                  <c:v>4.9999999119999999E-15</c:v>
                </c:pt>
                <c:pt idx="284">
                  <c:v>3.1104480969999999E-13</c:v>
                </c:pt>
                <c:pt idx="285">
                  <c:v>3.0610529299999998E-13</c:v>
                </c:pt>
                <c:pt idx="286">
                  <c:v>5.7973905619999997E-13</c:v>
                </c:pt>
                <c:pt idx="287">
                  <c:v>2.7866015159999998E-13</c:v>
                </c:pt>
                <c:pt idx="288">
                  <c:v>4.9999999119999999E-15</c:v>
                </c:pt>
                <c:pt idx="289">
                  <c:v>3.9909172970000001E-13</c:v>
                </c:pt>
                <c:pt idx="290">
                  <c:v>4.9999999119999999E-15</c:v>
                </c:pt>
                <c:pt idx="291">
                  <c:v>4.9999999119999999E-15</c:v>
                </c:pt>
                <c:pt idx="292">
                  <c:v>3.6224598619999999E-13</c:v>
                </c:pt>
                <c:pt idx="293">
                  <c:v>1.033072824E-13</c:v>
                </c:pt>
                <c:pt idx="294">
                  <c:v>7.5503015299999996E-13</c:v>
                </c:pt>
                <c:pt idx="295">
                  <c:v>9.1452439700000003E-14</c:v>
                </c:pt>
                <c:pt idx="296">
                  <c:v>4.9999999119999999E-15</c:v>
                </c:pt>
                <c:pt idx="297">
                  <c:v>1.4910586600000001E-13</c:v>
                </c:pt>
                <c:pt idx="298">
                  <c:v>1.0602402199999999E-13</c:v>
                </c:pt>
                <c:pt idx="299">
                  <c:v>3.5369445000000002E-13</c:v>
                </c:pt>
                <c:pt idx="300">
                  <c:v>3.3351380200000002E-14</c:v>
                </c:pt>
                <c:pt idx="301">
                  <c:v>1.581822374E-13</c:v>
                </c:pt>
                <c:pt idx="302">
                  <c:v>1.297954393E-13</c:v>
                </c:pt>
                <c:pt idx="303">
                  <c:v>4.9999999119999999E-15</c:v>
                </c:pt>
                <c:pt idx="304">
                  <c:v>4.9999999119999999E-15</c:v>
                </c:pt>
                <c:pt idx="305">
                  <c:v>5.1179953290000003E-14</c:v>
                </c:pt>
                <c:pt idx="306">
                  <c:v>4.5947729130000001E-13</c:v>
                </c:pt>
                <c:pt idx="307">
                  <c:v>3.1999766329999999E-13</c:v>
                </c:pt>
                <c:pt idx="308">
                  <c:v>2.4413949319999999E-14</c:v>
                </c:pt>
                <c:pt idx="309">
                  <c:v>4.9999999119999999E-15</c:v>
                </c:pt>
                <c:pt idx="310">
                  <c:v>2.9851080919999998E-13</c:v>
                </c:pt>
                <c:pt idx="311">
                  <c:v>4.4377888410000002E-13</c:v>
                </c:pt>
                <c:pt idx="312">
                  <c:v>1.847321395E-13</c:v>
                </c:pt>
                <c:pt idx="313">
                  <c:v>7.4056090579999996E-14</c:v>
                </c:pt>
                <c:pt idx="314">
                  <c:v>4.9999999119999999E-15</c:v>
                </c:pt>
                <c:pt idx="315">
                  <c:v>4.9999999119999999E-15</c:v>
                </c:pt>
                <c:pt idx="316">
                  <c:v>3.0045570519999999E-13</c:v>
                </c:pt>
                <c:pt idx="317">
                  <c:v>4.1624107050000001E-13</c:v>
                </c:pt>
                <c:pt idx="318">
                  <c:v>4.9999999119999999E-15</c:v>
                </c:pt>
                <c:pt idx="319">
                  <c:v>5.356693821E-13</c:v>
                </c:pt>
                <c:pt idx="320">
                  <c:v>4.9999999119999999E-15</c:v>
                </c:pt>
                <c:pt idx="321">
                  <c:v>2.3716819520000001E-13</c:v>
                </c:pt>
                <c:pt idx="322">
                  <c:v>1.5051053120000001E-13</c:v>
                </c:pt>
                <c:pt idx="323">
                  <c:v>4.9999999119999999E-15</c:v>
                </c:pt>
                <c:pt idx="324">
                  <c:v>2.023291474E-13</c:v>
                </c:pt>
                <c:pt idx="325">
                  <c:v>4.9999999119999999E-15</c:v>
                </c:pt>
                <c:pt idx="326">
                  <c:v>2.4419157560000002E-13</c:v>
                </c:pt>
                <c:pt idx="327">
                  <c:v>2.4538010510000001E-13</c:v>
                </c:pt>
                <c:pt idx="328">
                  <c:v>4.9999999119999999E-15</c:v>
                </c:pt>
                <c:pt idx="329">
                  <c:v>3.7774373469999999E-13</c:v>
                </c:pt>
                <c:pt idx="330">
                  <c:v>1.9941174900000001E-13</c:v>
                </c:pt>
                <c:pt idx="331">
                  <c:v>2.8096006970000001E-13</c:v>
                </c:pt>
                <c:pt idx="332">
                  <c:v>3.1845411179999999E-13</c:v>
                </c:pt>
                <c:pt idx="333">
                  <c:v>4.9999999119999999E-15</c:v>
                </c:pt>
                <c:pt idx="334">
                  <c:v>1.5855269569999999E-13</c:v>
                </c:pt>
                <c:pt idx="335">
                  <c:v>2.7677691950000002E-13</c:v>
                </c:pt>
                <c:pt idx="336">
                  <c:v>4.9999999119999999E-15</c:v>
                </c:pt>
                <c:pt idx="337">
                  <c:v>7.1974349219999997E-13</c:v>
                </c:pt>
                <c:pt idx="338">
                  <c:v>3.3986382500000001E-13</c:v>
                </c:pt>
                <c:pt idx="339">
                  <c:v>4.9999999119999999E-15</c:v>
                </c:pt>
                <c:pt idx="340">
                  <c:v>8.6667286299999998E-14</c:v>
                </c:pt>
                <c:pt idx="341">
                  <c:v>8.3333107120000005E-14</c:v>
                </c:pt>
                <c:pt idx="342">
                  <c:v>9.0541709869999995E-14</c:v>
                </c:pt>
                <c:pt idx="343">
                  <c:v>2.8645529420000002E-13</c:v>
                </c:pt>
                <c:pt idx="344">
                  <c:v>2.0049226490000001E-13</c:v>
                </c:pt>
                <c:pt idx="345">
                  <c:v>1.2050297280000001E-13</c:v>
                </c:pt>
                <c:pt idx="346">
                  <c:v>2.1487862490000001E-13</c:v>
                </c:pt>
                <c:pt idx="347">
                  <c:v>1.065951526E-13</c:v>
                </c:pt>
                <c:pt idx="348">
                  <c:v>4.840147516E-14</c:v>
                </c:pt>
                <c:pt idx="349">
                  <c:v>1.6483513229999999E-13</c:v>
                </c:pt>
                <c:pt idx="350">
                  <c:v>4.9999999119999999E-15</c:v>
                </c:pt>
                <c:pt idx="351">
                  <c:v>2.6004431899999998E-13</c:v>
                </c:pt>
                <c:pt idx="352">
                  <c:v>4.9999999119999999E-15</c:v>
                </c:pt>
                <c:pt idx="353">
                  <c:v>2.9784706060000002E-13</c:v>
                </c:pt>
                <c:pt idx="354">
                  <c:v>1.032455371E-13</c:v>
                </c:pt>
                <c:pt idx="355">
                  <c:v>4.9999999119999999E-15</c:v>
                </c:pt>
                <c:pt idx="356">
                  <c:v>4.9999999119999999E-15</c:v>
                </c:pt>
                <c:pt idx="357">
                  <c:v>8.710316539E-13</c:v>
                </c:pt>
                <c:pt idx="358">
                  <c:v>4.9999999119999999E-15</c:v>
                </c:pt>
                <c:pt idx="359">
                  <c:v>1.1077252939999999E-14</c:v>
                </c:pt>
                <c:pt idx="360">
                  <c:v>3.8970663180000002E-13</c:v>
                </c:pt>
                <c:pt idx="361">
                  <c:v>4.9999999119999999E-15</c:v>
                </c:pt>
                <c:pt idx="362">
                  <c:v>4.9999999119999999E-15</c:v>
                </c:pt>
                <c:pt idx="363">
                  <c:v>4.9999999119999999E-15</c:v>
                </c:pt>
                <c:pt idx="364">
                  <c:v>3.25492915E-13</c:v>
                </c:pt>
                <c:pt idx="365">
                  <c:v>4.9999999119999999E-15</c:v>
                </c:pt>
                <c:pt idx="366">
                  <c:v>4.9999999119999999E-15</c:v>
                </c:pt>
                <c:pt idx="367">
                  <c:v>1.732477551E-13</c:v>
                </c:pt>
                <c:pt idx="368">
                  <c:v>2.0972299959999999E-13</c:v>
                </c:pt>
                <c:pt idx="369">
                  <c:v>5.9993893530000003E-14</c:v>
                </c:pt>
                <c:pt idx="370">
                  <c:v>1.8306504320000001E-13</c:v>
                </c:pt>
                <c:pt idx="371">
                  <c:v>4.1198069799999999E-13</c:v>
                </c:pt>
                <c:pt idx="372">
                  <c:v>7.2744043319999999E-14</c:v>
                </c:pt>
                <c:pt idx="373">
                  <c:v>9.456472335E-15</c:v>
                </c:pt>
                <c:pt idx="374">
                  <c:v>4.081681011E-13</c:v>
                </c:pt>
                <c:pt idx="375">
                  <c:v>1.6790690750000001E-13</c:v>
                </c:pt>
                <c:pt idx="376">
                  <c:v>4.9999999119999999E-15</c:v>
                </c:pt>
                <c:pt idx="377">
                  <c:v>4.7089414339999999E-14</c:v>
                </c:pt>
                <c:pt idx="378">
                  <c:v>4.9999999119999999E-15</c:v>
                </c:pt>
                <c:pt idx="379">
                  <c:v>1.749862326E-14</c:v>
                </c:pt>
                <c:pt idx="380">
                  <c:v>4.9999999119999999E-15</c:v>
                </c:pt>
                <c:pt idx="381">
                  <c:v>2.6950658500000001E-13</c:v>
                </c:pt>
                <c:pt idx="382">
                  <c:v>2.042895204E-13</c:v>
                </c:pt>
                <c:pt idx="383">
                  <c:v>4.9999999119999999E-15</c:v>
                </c:pt>
                <c:pt idx="384">
                  <c:v>4.9999999119999999E-15</c:v>
                </c:pt>
                <c:pt idx="385">
                  <c:v>2.085498657E-13</c:v>
                </c:pt>
                <c:pt idx="386">
                  <c:v>4.9916321079999996E-13</c:v>
                </c:pt>
                <c:pt idx="387">
                  <c:v>4.9999999119999999E-15</c:v>
                </c:pt>
                <c:pt idx="388">
                  <c:v>1.9212599180000001E-13</c:v>
                </c:pt>
                <c:pt idx="389">
                  <c:v>4.9999999119999999E-15</c:v>
                </c:pt>
                <c:pt idx="390">
                  <c:v>4.9999999119999999E-15</c:v>
                </c:pt>
                <c:pt idx="391">
                  <c:v>2.2276641249999999E-13</c:v>
                </c:pt>
                <c:pt idx="392">
                  <c:v>1.1891305810000001E-13</c:v>
                </c:pt>
                <c:pt idx="393">
                  <c:v>2.3273803669999998E-13</c:v>
                </c:pt>
                <c:pt idx="394">
                  <c:v>4.312235925E-14</c:v>
                </c:pt>
                <c:pt idx="395">
                  <c:v>4.9999999119999999E-15</c:v>
                </c:pt>
                <c:pt idx="396">
                  <c:v>5.3670349410000001E-13</c:v>
                </c:pt>
                <c:pt idx="397">
                  <c:v>4.9999999119999999E-15</c:v>
                </c:pt>
                <c:pt idx="398">
                  <c:v>4.9999999119999999E-15</c:v>
                </c:pt>
                <c:pt idx="399">
                  <c:v>1.8624484550000001E-13</c:v>
                </c:pt>
                <c:pt idx="400">
                  <c:v>1.911534895E-13</c:v>
                </c:pt>
                <c:pt idx="401">
                  <c:v>2.33077636E-13</c:v>
                </c:pt>
                <c:pt idx="402">
                  <c:v>5.2198730640000002E-14</c:v>
                </c:pt>
                <c:pt idx="403">
                  <c:v>1.2084257210000001E-13</c:v>
                </c:pt>
                <c:pt idx="404">
                  <c:v>1.751463829E-13</c:v>
                </c:pt>
                <c:pt idx="405">
                  <c:v>3.0232351450000001E-13</c:v>
                </c:pt>
                <c:pt idx="406">
                  <c:v>4.9999999119999999E-15</c:v>
                </c:pt>
                <c:pt idx="407">
                  <c:v>4.9999999119999999E-15</c:v>
                </c:pt>
                <c:pt idx="408">
                  <c:v>2.4729418269999999E-13</c:v>
                </c:pt>
                <c:pt idx="409">
                  <c:v>4.9999999119999999E-15</c:v>
                </c:pt>
                <c:pt idx="410">
                  <c:v>3.1721917840000001E-13</c:v>
                </c:pt>
                <c:pt idx="411">
                  <c:v>4.9999999119999999E-15</c:v>
                </c:pt>
                <c:pt idx="412">
                  <c:v>9.677786459E-14</c:v>
                </c:pt>
                <c:pt idx="413">
                  <c:v>6.4711712550000001E-13</c:v>
                </c:pt>
                <c:pt idx="414">
                  <c:v>3.594212059E-13</c:v>
                </c:pt>
                <c:pt idx="415">
                  <c:v>4.9999999119999999E-15</c:v>
                </c:pt>
                <c:pt idx="416">
                  <c:v>4.9999999119999999E-15</c:v>
                </c:pt>
                <c:pt idx="417">
                  <c:v>4.9999999119999999E-15</c:v>
                </c:pt>
                <c:pt idx="418">
                  <c:v>2.533451151E-13</c:v>
                </c:pt>
                <c:pt idx="419">
                  <c:v>1.402919122E-13</c:v>
                </c:pt>
                <c:pt idx="420">
                  <c:v>2.2282813069999999E-13</c:v>
                </c:pt>
                <c:pt idx="421">
                  <c:v>4.3635415919999999E-13</c:v>
                </c:pt>
                <c:pt idx="422">
                  <c:v>4.9999999119999999E-15</c:v>
                </c:pt>
                <c:pt idx="423">
                  <c:v>1.887242261E-14</c:v>
                </c:pt>
                <c:pt idx="424">
                  <c:v>1.9487357689999999E-13</c:v>
                </c:pt>
                <c:pt idx="425">
                  <c:v>3.4654757900000001E-13</c:v>
                </c:pt>
                <c:pt idx="426">
                  <c:v>1.864146316E-13</c:v>
                </c:pt>
                <c:pt idx="427">
                  <c:v>4.9999999119999999E-15</c:v>
                </c:pt>
                <c:pt idx="428">
                  <c:v>2.6476772709999997E-13</c:v>
                </c:pt>
                <c:pt idx="429">
                  <c:v>3.828067691E-13</c:v>
                </c:pt>
                <c:pt idx="430">
                  <c:v>3.3074113110000001E-13</c:v>
                </c:pt>
                <c:pt idx="431">
                  <c:v>4.9999999119999999E-15</c:v>
                </c:pt>
                <c:pt idx="432">
                  <c:v>2.7268638740000001E-13</c:v>
                </c:pt>
                <c:pt idx="433">
                  <c:v>8.3873955959999996E-13</c:v>
                </c:pt>
                <c:pt idx="434">
                  <c:v>4.9999999119999999E-15</c:v>
                </c:pt>
                <c:pt idx="435">
                  <c:v>4.3909605230000002E-14</c:v>
                </c:pt>
                <c:pt idx="436">
                  <c:v>9.3675243889999995E-14</c:v>
                </c:pt>
                <c:pt idx="437">
                  <c:v>1.088024934E-13</c:v>
                </c:pt>
                <c:pt idx="438">
                  <c:v>1.783879576E-13</c:v>
                </c:pt>
                <c:pt idx="439">
                  <c:v>4.9312778250000003E-13</c:v>
                </c:pt>
                <c:pt idx="440">
                  <c:v>4.9999999119999999E-15</c:v>
                </c:pt>
                <c:pt idx="441">
                  <c:v>4.9999999119999999E-15</c:v>
                </c:pt>
                <c:pt idx="442">
                  <c:v>3.8076914670000002E-13</c:v>
                </c:pt>
                <c:pt idx="443">
                  <c:v>3.4421676120000001E-13</c:v>
                </c:pt>
                <c:pt idx="444">
                  <c:v>1.6356362069999999E-14</c:v>
                </c:pt>
                <c:pt idx="445">
                  <c:v>5.086717722E-13</c:v>
                </c:pt>
                <c:pt idx="446">
                  <c:v>2.1612892679999999E-13</c:v>
                </c:pt>
                <c:pt idx="447">
                  <c:v>6.6260907349999996E-14</c:v>
                </c:pt>
                <c:pt idx="448">
                  <c:v>4.5240761549999998E-13</c:v>
                </c:pt>
                <c:pt idx="449">
                  <c:v>9.6314788279999998E-14</c:v>
                </c:pt>
                <c:pt idx="450">
                  <c:v>2.1061827949999999E-13</c:v>
                </c:pt>
                <c:pt idx="451">
                  <c:v>4.9999999119999999E-15</c:v>
                </c:pt>
                <c:pt idx="452">
                  <c:v>5.832584849E-13</c:v>
                </c:pt>
                <c:pt idx="453">
                  <c:v>4.9999999119999999E-15</c:v>
                </c:pt>
                <c:pt idx="454">
                  <c:v>4.9999999119999999E-15</c:v>
                </c:pt>
                <c:pt idx="455">
                  <c:v>2.0203587069999999E-13</c:v>
                </c:pt>
                <c:pt idx="456">
                  <c:v>4.9999999119999999E-15</c:v>
                </c:pt>
                <c:pt idx="457">
                  <c:v>6.8859371329999999E-13</c:v>
                </c:pt>
                <c:pt idx="458">
                  <c:v>1.110150491E-12</c:v>
                </c:pt>
                <c:pt idx="459">
                  <c:v>4.9999999119999999E-15</c:v>
                </c:pt>
                <c:pt idx="460">
                  <c:v>4.9999999119999999E-15</c:v>
                </c:pt>
                <c:pt idx="461">
                  <c:v>8.9548214760000004E-13</c:v>
                </c:pt>
                <c:pt idx="462">
                  <c:v>4.9999999119999999E-15</c:v>
                </c:pt>
                <c:pt idx="463">
                  <c:v>5.1217580519999998E-13</c:v>
                </c:pt>
                <c:pt idx="464">
                  <c:v>2.491773877E-13</c:v>
                </c:pt>
                <c:pt idx="465">
                  <c:v>5.8743584810000001E-14</c:v>
                </c:pt>
                <c:pt idx="466">
                  <c:v>4.9999999119999999E-15</c:v>
                </c:pt>
                <c:pt idx="467">
                  <c:v>8.1743205950000006E-14</c:v>
                </c:pt>
                <c:pt idx="468">
                  <c:v>1.6349219879999999E-13</c:v>
                </c:pt>
                <c:pt idx="469">
                  <c:v>1.4166571830000001E-13</c:v>
                </c:pt>
                <c:pt idx="470">
                  <c:v>4.9999999119999999E-15</c:v>
                </c:pt>
                <c:pt idx="471">
                  <c:v>1.4552470560000001E-13</c:v>
                </c:pt>
                <c:pt idx="472">
                  <c:v>4.9999999119999999E-15</c:v>
                </c:pt>
                <c:pt idx="473">
                  <c:v>4.9999999119999999E-15</c:v>
                </c:pt>
                <c:pt idx="474">
                  <c:v>2.2441805899999999E-13</c:v>
                </c:pt>
                <c:pt idx="475">
                  <c:v>5.3515991549999997E-13</c:v>
                </c:pt>
                <c:pt idx="476">
                  <c:v>7.2625748730000005E-13</c:v>
                </c:pt>
                <c:pt idx="477">
                  <c:v>4.9999999119999999E-15</c:v>
                </c:pt>
                <c:pt idx="478">
                  <c:v>4.9999999119999999E-15</c:v>
                </c:pt>
                <c:pt idx="479">
                  <c:v>4.6082018409999996E-13</c:v>
                </c:pt>
                <c:pt idx="480">
                  <c:v>4.9999999119999999E-15</c:v>
                </c:pt>
                <c:pt idx="481">
                  <c:v>1.5117429339999999E-13</c:v>
                </c:pt>
                <c:pt idx="482">
                  <c:v>2.0541635880000001E-13</c:v>
                </c:pt>
                <c:pt idx="483">
                  <c:v>8.8982694909999999E-14</c:v>
                </c:pt>
                <c:pt idx="484">
                  <c:v>4.9999999119999999E-15</c:v>
                </c:pt>
                <c:pt idx="485">
                  <c:v>1.012234323E-13</c:v>
                </c:pt>
                <c:pt idx="486">
                  <c:v>4.9999999119999999E-15</c:v>
                </c:pt>
                <c:pt idx="487">
                  <c:v>4.9999999119999999E-15</c:v>
                </c:pt>
                <c:pt idx="488">
                  <c:v>1.4787098679999999E-13</c:v>
                </c:pt>
                <c:pt idx="489">
                  <c:v>5.1288574080000001E-13</c:v>
                </c:pt>
                <c:pt idx="490">
                  <c:v>2.7774939469999998E-13</c:v>
                </c:pt>
                <c:pt idx="491">
                  <c:v>6.2232113719999995E-14</c:v>
                </c:pt>
                <c:pt idx="492">
                  <c:v>7.4920484309999994E-14</c:v>
                </c:pt>
                <c:pt idx="493">
                  <c:v>4.6842433090000001E-14</c:v>
                </c:pt>
                <c:pt idx="494">
                  <c:v>2.5704972549999998E-13</c:v>
                </c:pt>
                <c:pt idx="495">
                  <c:v>1.6784514860000001E-13</c:v>
                </c:pt>
                <c:pt idx="496">
                  <c:v>2.646133638E-13</c:v>
                </c:pt>
                <c:pt idx="497">
                  <c:v>4.87256245E-14</c:v>
                </c:pt>
                <c:pt idx="498">
                  <c:v>3.525001471E-14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A0B-49BF-98BD-E9416294AE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8790496"/>
        <c:axId val="-1998779616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Эксперимент 1</c:v>
                </c:tx>
                <c:spPr>
                  <a:ln w="15875">
                    <a:solidFill>
                      <a:srgbClr val="B58D5D"/>
                    </a:solidFill>
                  </a:ln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Значения!$A$5:$A$2002</c15:sqref>
                        </c15:formulaRef>
                      </c:ext>
                    </c:extLst>
                    <c:numCache>
                      <c:formatCode>0.00</c:formatCode>
                      <c:ptCount val="1998"/>
                      <c:pt idx="0">
                        <c:v>0.15</c:v>
                      </c:pt>
                      <c:pt idx="1">
                        <c:v>0.2</c:v>
                      </c:pt>
                      <c:pt idx="2">
                        <c:v>0.25</c:v>
                      </c:pt>
                      <c:pt idx="3">
                        <c:v>0.3</c:v>
                      </c:pt>
                      <c:pt idx="4">
                        <c:v>0.35</c:v>
                      </c:pt>
                      <c:pt idx="5">
                        <c:v>0.4</c:v>
                      </c:pt>
                      <c:pt idx="6">
                        <c:v>0.45</c:v>
                      </c:pt>
                      <c:pt idx="7">
                        <c:v>0.5</c:v>
                      </c:pt>
                      <c:pt idx="8">
                        <c:v>0.55000000000000004</c:v>
                      </c:pt>
                      <c:pt idx="9">
                        <c:v>0.6</c:v>
                      </c:pt>
                      <c:pt idx="10">
                        <c:v>0.65</c:v>
                      </c:pt>
                      <c:pt idx="11">
                        <c:v>0.7</c:v>
                      </c:pt>
                      <c:pt idx="12">
                        <c:v>0.75</c:v>
                      </c:pt>
                      <c:pt idx="13">
                        <c:v>0.8</c:v>
                      </c:pt>
                      <c:pt idx="14">
                        <c:v>0.85</c:v>
                      </c:pt>
                      <c:pt idx="15">
                        <c:v>0.9</c:v>
                      </c:pt>
                      <c:pt idx="16">
                        <c:v>0.95</c:v>
                      </c:pt>
                      <c:pt idx="17">
                        <c:v>1</c:v>
                      </c:pt>
                      <c:pt idx="18">
                        <c:v>1.05</c:v>
                      </c:pt>
                      <c:pt idx="19">
                        <c:v>1.1000000000000001</c:v>
                      </c:pt>
                      <c:pt idx="20">
                        <c:v>1.1499999999999999</c:v>
                      </c:pt>
                      <c:pt idx="21">
                        <c:v>1.2</c:v>
                      </c:pt>
                      <c:pt idx="22">
                        <c:v>1.25</c:v>
                      </c:pt>
                      <c:pt idx="23">
                        <c:v>1.3</c:v>
                      </c:pt>
                      <c:pt idx="24">
                        <c:v>1.35</c:v>
                      </c:pt>
                      <c:pt idx="25">
                        <c:v>1.4</c:v>
                      </c:pt>
                      <c:pt idx="26">
                        <c:v>1.45</c:v>
                      </c:pt>
                      <c:pt idx="27">
                        <c:v>1.5</c:v>
                      </c:pt>
                      <c:pt idx="28">
                        <c:v>1.55</c:v>
                      </c:pt>
                      <c:pt idx="29">
                        <c:v>1.6</c:v>
                      </c:pt>
                      <c:pt idx="30">
                        <c:v>1.65</c:v>
                      </c:pt>
                      <c:pt idx="31">
                        <c:v>1.7</c:v>
                      </c:pt>
                      <c:pt idx="32">
                        <c:v>1.75</c:v>
                      </c:pt>
                      <c:pt idx="33">
                        <c:v>1.8</c:v>
                      </c:pt>
                      <c:pt idx="34">
                        <c:v>1.85</c:v>
                      </c:pt>
                      <c:pt idx="35">
                        <c:v>1.9</c:v>
                      </c:pt>
                      <c:pt idx="36">
                        <c:v>1.95</c:v>
                      </c:pt>
                      <c:pt idx="37">
                        <c:v>2</c:v>
                      </c:pt>
                      <c:pt idx="38">
                        <c:v>2.0499999999999998</c:v>
                      </c:pt>
                      <c:pt idx="39">
                        <c:v>2.1</c:v>
                      </c:pt>
                      <c:pt idx="40">
                        <c:v>2.15</c:v>
                      </c:pt>
                      <c:pt idx="41">
                        <c:v>2.2000000000000002</c:v>
                      </c:pt>
                      <c:pt idx="42">
                        <c:v>2.25</c:v>
                      </c:pt>
                      <c:pt idx="43">
                        <c:v>2.2999999999999998</c:v>
                      </c:pt>
                      <c:pt idx="44">
                        <c:v>2.35</c:v>
                      </c:pt>
                      <c:pt idx="45">
                        <c:v>2.4</c:v>
                      </c:pt>
                      <c:pt idx="46">
                        <c:v>2.4500000000000002</c:v>
                      </c:pt>
                      <c:pt idx="47">
                        <c:v>2.5</c:v>
                      </c:pt>
                      <c:pt idx="48">
                        <c:v>2.5499999999999998</c:v>
                      </c:pt>
                      <c:pt idx="49">
                        <c:v>2.6</c:v>
                      </c:pt>
                      <c:pt idx="50">
                        <c:v>2.65</c:v>
                      </c:pt>
                      <c:pt idx="51">
                        <c:v>2.7</c:v>
                      </c:pt>
                      <c:pt idx="52">
                        <c:v>2.75</c:v>
                      </c:pt>
                      <c:pt idx="53">
                        <c:v>2.8</c:v>
                      </c:pt>
                      <c:pt idx="54">
                        <c:v>2.85</c:v>
                      </c:pt>
                      <c:pt idx="55">
                        <c:v>2.9</c:v>
                      </c:pt>
                      <c:pt idx="56">
                        <c:v>2.95</c:v>
                      </c:pt>
                      <c:pt idx="57">
                        <c:v>3</c:v>
                      </c:pt>
                      <c:pt idx="58">
                        <c:v>3.05</c:v>
                      </c:pt>
                      <c:pt idx="59">
                        <c:v>3.1</c:v>
                      </c:pt>
                      <c:pt idx="60">
                        <c:v>3.15</c:v>
                      </c:pt>
                      <c:pt idx="61">
                        <c:v>3.2</c:v>
                      </c:pt>
                      <c:pt idx="62">
                        <c:v>3.25</c:v>
                      </c:pt>
                      <c:pt idx="63">
                        <c:v>3.3</c:v>
                      </c:pt>
                      <c:pt idx="64">
                        <c:v>3.35</c:v>
                      </c:pt>
                      <c:pt idx="65">
                        <c:v>3.4</c:v>
                      </c:pt>
                      <c:pt idx="66">
                        <c:v>3.45</c:v>
                      </c:pt>
                      <c:pt idx="67">
                        <c:v>3.5</c:v>
                      </c:pt>
                      <c:pt idx="68">
                        <c:v>3.55</c:v>
                      </c:pt>
                      <c:pt idx="69">
                        <c:v>3.6</c:v>
                      </c:pt>
                      <c:pt idx="70">
                        <c:v>3.65</c:v>
                      </c:pt>
                      <c:pt idx="71">
                        <c:v>3.7</c:v>
                      </c:pt>
                      <c:pt idx="72">
                        <c:v>3.75</c:v>
                      </c:pt>
                      <c:pt idx="73">
                        <c:v>3.8</c:v>
                      </c:pt>
                      <c:pt idx="74">
                        <c:v>3.85</c:v>
                      </c:pt>
                      <c:pt idx="75">
                        <c:v>3.9</c:v>
                      </c:pt>
                      <c:pt idx="76">
                        <c:v>3.95</c:v>
                      </c:pt>
                      <c:pt idx="77">
                        <c:v>4</c:v>
                      </c:pt>
                      <c:pt idx="78">
                        <c:v>4.05</c:v>
                      </c:pt>
                      <c:pt idx="79">
                        <c:v>4.0999999999999996</c:v>
                      </c:pt>
                      <c:pt idx="80">
                        <c:v>4.1500000000000004</c:v>
                      </c:pt>
                      <c:pt idx="81">
                        <c:v>4.2</c:v>
                      </c:pt>
                      <c:pt idx="82">
                        <c:v>4.25</c:v>
                      </c:pt>
                      <c:pt idx="83">
                        <c:v>4.3</c:v>
                      </c:pt>
                      <c:pt idx="84">
                        <c:v>4.3499999999999996</c:v>
                      </c:pt>
                      <c:pt idx="85">
                        <c:v>4.4000000000000004</c:v>
                      </c:pt>
                      <c:pt idx="86">
                        <c:v>4.45</c:v>
                      </c:pt>
                      <c:pt idx="87">
                        <c:v>4.5</c:v>
                      </c:pt>
                      <c:pt idx="88">
                        <c:v>4.55</c:v>
                      </c:pt>
                      <c:pt idx="89">
                        <c:v>4.5999999999999996</c:v>
                      </c:pt>
                      <c:pt idx="90">
                        <c:v>4.6500000000000004</c:v>
                      </c:pt>
                      <c:pt idx="91">
                        <c:v>4.7</c:v>
                      </c:pt>
                      <c:pt idx="92">
                        <c:v>4.75</c:v>
                      </c:pt>
                      <c:pt idx="93">
                        <c:v>4.8</c:v>
                      </c:pt>
                      <c:pt idx="94">
                        <c:v>4.8499999999999996</c:v>
                      </c:pt>
                      <c:pt idx="95">
                        <c:v>4.9000000000000004</c:v>
                      </c:pt>
                      <c:pt idx="96">
                        <c:v>4.95</c:v>
                      </c:pt>
                      <c:pt idx="97">
                        <c:v>5</c:v>
                      </c:pt>
                      <c:pt idx="98">
                        <c:v>5.05</c:v>
                      </c:pt>
                      <c:pt idx="99">
                        <c:v>5.0999999999999996</c:v>
                      </c:pt>
                      <c:pt idx="100">
                        <c:v>5.15</c:v>
                      </c:pt>
                      <c:pt idx="101">
                        <c:v>5.2</c:v>
                      </c:pt>
                      <c:pt idx="102">
                        <c:v>5.25</c:v>
                      </c:pt>
                      <c:pt idx="103">
                        <c:v>5.3</c:v>
                      </c:pt>
                      <c:pt idx="104">
                        <c:v>5.35</c:v>
                      </c:pt>
                      <c:pt idx="105">
                        <c:v>5.4</c:v>
                      </c:pt>
                      <c:pt idx="106">
                        <c:v>5.45</c:v>
                      </c:pt>
                      <c:pt idx="107">
                        <c:v>5.5</c:v>
                      </c:pt>
                      <c:pt idx="108">
                        <c:v>5.55</c:v>
                      </c:pt>
                      <c:pt idx="109">
                        <c:v>5.6</c:v>
                      </c:pt>
                      <c:pt idx="110">
                        <c:v>5.65</c:v>
                      </c:pt>
                      <c:pt idx="111">
                        <c:v>5.7</c:v>
                      </c:pt>
                      <c:pt idx="112">
                        <c:v>5.75</c:v>
                      </c:pt>
                      <c:pt idx="113">
                        <c:v>5.8</c:v>
                      </c:pt>
                      <c:pt idx="114">
                        <c:v>5.85</c:v>
                      </c:pt>
                      <c:pt idx="115">
                        <c:v>5.9</c:v>
                      </c:pt>
                      <c:pt idx="116">
                        <c:v>5.95</c:v>
                      </c:pt>
                      <c:pt idx="117">
                        <c:v>6</c:v>
                      </c:pt>
                      <c:pt idx="118">
                        <c:v>6.05</c:v>
                      </c:pt>
                      <c:pt idx="119">
                        <c:v>6.1</c:v>
                      </c:pt>
                      <c:pt idx="120">
                        <c:v>6.15</c:v>
                      </c:pt>
                      <c:pt idx="121">
                        <c:v>6.2</c:v>
                      </c:pt>
                      <c:pt idx="122">
                        <c:v>6.25</c:v>
                      </c:pt>
                      <c:pt idx="123">
                        <c:v>6.3</c:v>
                      </c:pt>
                      <c:pt idx="124">
                        <c:v>6.35</c:v>
                      </c:pt>
                      <c:pt idx="125">
                        <c:v>6.4</c:v>
                      </c:pt>
                      <c:pt idx="126">
                        <c:v>6.45</c:v>
                      </c:pt>
                      <c:pt idx="127">
                        <c:v>6.5</c:v>
                      </c:pt>
                      <c:pt idx="128">
                        <c:v>6.55</c:v>
                      </c:pt>
                      <c:pt idx="129">
                        <c:v>6.6</c:v>
                      </c:pt>
                      <c:pt idx="130">
                        <c:v>6.65</c:v>
                      </c:pt>
                      <c:pt idx="131">
                        <c:v>6.7</c:v>
                      </c:pt>
                      <c:pt idx="132">
                        <c:v>6.75</c:v>
                      </c:pt>
                      <c:pt idx="133">
                        <c:v>6.8</c:v>
                      </c:pt>
                      <c:pt idx="134">
                        <c:v>6.85</c:v>
                      </c:pt>
                      <c:pt idx="135">
                        <c:v>6.9</c:v>
                      </c:pt>
                      <c:pt idx="136">
                        <c:v>6.95</c:v>
                      </c:pt>
                      <c:pt idx="137">
                        <c:v>7</c:v>
                      </c:pt>
                      <c:pt idx="138">
                        <c:v>7.05</c:v>
                      </c:pt>
                      <c:pt idx="139">
                        <c:v>7.1</c:v>
                      </c:pt>
                      <c:pt idx="140">
                        <c:v>7.15</c:v>
                      </c:pt>
                      <c:pt idx="141">
                        <c:v>7.2</c:v>
                      </c:pt>
                      <c:pt idx="142">
                        <c:v>7.25</c:v>
                      </c:pt>
                      <c:pt idx="143">
                        <c:v>7.3</c:v>
                      </c:pt>
                      <c:pt idx="144">
                        <c:v>7.35</c:v>
                      </c:pt>
                      <c:pt idx="145">
                        <c:v>7.4</c:v>
                      </c:pt>
                      <c:pt idx="146">
                        <c:v>7.45</c:v>
                      </c:pt>
                      <c:pt idx="147">
                        <c:v>7.5</c:v>
                      </c:pt>
                      <c:pt idx="148">
                        <c:v>7.55</c:v>
                      </c:pt>
                      <c:pt idx="149">
                        <c:v>7.6</c:v>
                      </c:pt>
                      <c:pt idx="150">
                        <c:v>7.65</c:v>
                      </c:pt>
                      <c:pt idx="151">
                        <c:v>7.7</c:v>
                      </c:pt>
                      <c:pt idx="152">
                        <c:v>7.75</c:v>
                      </c:pt>
                      <c:pt idx="153">
                        <c:v>7.8</c:v>
                      </c:pt>
                      <c:pt idx="154">
                        <c:v>7.85</c:v>
                      </c:pt>
                      <c:pt idx="155">
                        <c:v>7.9</c:v>
                      </c:pt>
                      <c:pt idx="156">
                        <c:v>7.95</c:v>
                      </c:pt>
                      <c:pt idx="157">
                        <c:v>8</c:v>
                      </c:pt>
                      <c:pt idx="158">
                        <c:v>8.0500000000000007</c:v>
                      </c:pt>
                      <c:pt idx="159">
                        <c:v>8.1</c:v>
                      </c:pt>
                      <c:pt idx="160">
                        <c:v>8.15</c:v>
                      </c:pt>
                      <c:pt idx="161">
                        <c:v>8.1999999999999993</c:v>
                      </c:pt>
                      <c:pt idx="162">
                        <c:v>8.25</c:v>
                      </c:pt>
                      <c:pt idx="163">
                        <c:v>8.3000000000000007</c:v>
                      </c:pt>
                      <c:pt idx="164">
                        <c:v>8.35</c:v>
                      </c:pt>
                      <c:pt idx="165">
                        <c:v>8.4</c:v>
                      </c:pt>
                      <c:pt idx="166">
                        <c:v>8.4499999999999993</c:v>
                      </c:pt>
                      <c:pt idx="167">
                        <c:v>8.5</c:v>
                      </c:pt>
                      <c:pt idx="168">
                        <c:v>8.5500000000000007</c:v>
                      </c:pt>
                      <c:pt idx="169">
                        <c:v>8.6</c:v>
                      </c:pt>
                      <c:pt idx="170">
                        <c:v>8.65</c:v>
                      </c:pt>
                      <c:pt idx="171">
                        <c:v>8.6999999999999993</c:v>
                      </c:pt>
                      <c:pt idx="172">
                        <c:v>8.75</c:v>
                      </c:pt>
                      <c:pt idx="173">
                        <c:v>8.8000000000000007</c:v>
                      </c:pt>
                      <c:pt idx="174">
                        <c:v>8.85</c:v>
                      </c:pt>
                      <c:pt idx="175">
                        <c:v>8.9</c:v>
                      </c:pt>
                      <c:pt idx="176">
                        <c:v>8.9499999999999993</c:v>
                      </c:pt>
                      <c:pt idx="177">
                        <c:v>9</c:v>
                      </c:pt>
                      <c:pt idx="178">
                        <c:v>9.0500000000000007</c:v>
                      </c:pt>
                      <c:pt idx="179">
                        <c:v>9.1</c:v>
                      </c:pt>
                      <c:pt idx="180">
                        <c:v>9.15</c:v>
                      </c:pt>
                      <c:pt idx="181">
                        <c:v>9.1999999999999993</c:v>
                      </c:pt>
                      <c:pt idx="182">
                        <c:v>9.25</c:v>
                      </c:pt>
                      <c:pt idx="183">
                        <c:v>9.3000000000000007</c:v>
                      </c:pt>
                      <c:pt idx="184">
                        <c:v>9.35</c:v>
                      </c:pt>
                      <c:pt idx="185">
                        <c:v>9.4</c:v>
                      </c:pt>
                      <c:pt idx="186">
                        <c:v>9.4499999999999993</c:v>
                      </c:pt>
                      <c:pt idx="187">
                        <c:v>9.5</c:v>
                      </c:pt>
                      <c:pt idx="188">
                        <c:v>9.5500000000000007</c:v>
                      </c:pt>
                      <c:pt idx="189">
                        <c:v>9.6</c:v>
                      </c:pt>
                      <c:pt idx="190">
                        <c:v>9.65</c:v>
                      </c:pt>
                      <c:pt idx="191">
                        <c:v>9.6999999999999993</c:v>
                      </c:pt>
                      <c:pt idx="192">
                        <c:v>9.75</c:v>
                      </c:pt>
                      <c:pt idx="193">
                        <c:v>9.8000000000000007</c:v>
                      </c:pt>
                      <c:pt idx="194">
                        <c:v>9.85</c:v>
                      </c:pt>
                      <c:pt idx="195">
                        <c:v>9.9</c:v>
                      </c:pt>
                      <c:pt idx="196">
                        <c:v>9.9499999999999993</c:v>
                      </c:pt>
                      <c:pt idx="197">
                        <c:v>10</c:v>
                      </c:pt>
                      <c:pt idx="198">
                        <c:v>10.050000000000001</c:v>
                      </c:pt>
                      <c:pt idx="199">
                        <c:v>10.1</c:v>
                      </c:pt>
                      <c:pt idx="200">
                        <c:v>10.15</c:v>
                      </c:pt>
                      <c:pt idx="201">
                        <c:v>10.199999999999999</c:v>
                      </c:pt>
                      <c:pt idx="202">
                        <c:v>10.25</c:v>
                      </c:pt>
                      <c:pt idx="203">
                        <c:v>10.3</c:v>
                      </c:pt>
                      <c:pt idx="204">
                        <c:v>10.35</c:v>
                      </c:pt>
                      <c:pt idx="205">
                        <c:v>10.4</c:v>
                      </c:pt>
                      <c:pt idx="206">
                        <c:v>10.45</c:v>
                      </c:pt>
                      <c:pt idx="207">
                        <c:v>10.5</c:v>
                      </c:pt>
                      <c:pt idx="208">
                        <c:v>10.55</c:v>
                      </c:pt>
                      <c:pt idx="209">
                        <c:v>10.6</c:v>
                      </c:pt>
                      <c:pt idx="210">
                        <c:v>10.65</c:v>
                      </c:pt>
                      <c:pt idx="211">
                        <c:v>10.7</c:v>
                      </c:pt>
                      <c:pt idx="212">
                        <c:v>10.75</c:v>
                      </c:pt>
                      <c:pt idx="213">
                        <c:v>10.8</c:v>
                      </c:pt>
                      <c:pt idx="214">
                        <c:v>10.85</c:v>
                      </c:pt>
                      <c:pt idx="215">
                        <c:v>10.9</c:v>
                      </c:pt>
                      <c:pt idx="216">
                        <c:v>10.95</c:v>
                      </c:pt>
                      <c:pt idx="217">
                        <c:v>11</c:v>
                      </c:pt>
                      <c:pt idx="218">
                        <c:v>11.05</c:v>
                      </c:pt>
                      <c:pt idx="219">
                        <c:v>11.1</c:v>
                      </c:pt>
                      <c:pt idx="220">
                        <c:v>11.15</c:v>
                      </c:pt>
                      <c:pt idx="221">
                        <c:v>11.2</c:v>
                      </c:pt>
                      <c:pt idx="222">
                        <c:v>11.25</c:v>
                      </c:pt>
                      <c:pt idx="223">
                        <c:v>11.3</c:v>
                      </c:pt>
                      <c:pt idx="224">
                        <c:v>11.35</c:v>
                      </c:pt>
                      <c:pt idx="225">
                        <c:v>11.4</c:v>
                      </c:pt>
                      <c:pt idx="226">
                        <c:v>11.45</c:v>
                      </c:pt>
                      <c:pt idx="227">
                        <c:v>11.5</c:v>
                      </c:pt>
                      <c:pt idx="228">
                        <c:v>11.55</c:v>
                      </c:pt>
                      <c:pt idx="229">
                        <c:v>11.6</c:v>
                      </c:pt>
                      <c:pt idx="230">
                        <c:v>11.65</c:v>
                      </c:pt>
                      <c:pt idx="231">
                        <c:v>11.7</c:v>
                      </c:pt>
                      <c:pt idx="232">
                        <c:v>11.75</c:v>
                      </c:pt>
                      <c:pt idx="233">
                        <c:v>11.8</c:v>
                      </c:pt>
                      <c:pt idx="234">
                        <c:v>11.85</c:v>
                      </c:pt>
                      <c:pt idx="235">
                        <c:v>11.9</c:v>
                      </c:pt>
                      <c:pt idx="236">
                        <c:v>11.95</c:v>
                      </c:pt>
                      <c:pt idx="237">
                        <c:v>12</c:v>
                      </c:pt>
                      <c:pt idx="238">
                        <c:v>12.05</c:v>
                      </c:pt>
                      <c:pt idx="239">
                        <c:v>12.1</c:v>
                      </c:pt>
                      <c:pt idx="240">
                        <c:v>12.15</c:v>
                      </c:pt>
                      <c:pt idx="241">
                        <c:v>12.2</c:v>
                      </c:pt>
                      <c:pt idx="242">
                        <c:v>12.25</c:v>
                      </c:pt>
                      <c:pt idx="243">
                        <c:v>12.3</c:v>
                      </c:pt>
                      <c:pt idx="244">
                        <c:v>12.35</c:v>
                      </c:pt>
                      <c:pt idx="245">
                        <c:v>12.4</c:v>
                      </c:pt>
                      <c:pt idx="246">
                        <c:v>12.45</c:v>
                      </c:pt>
                      <c:pt idx="247">
                        <c:v>12.5</c:v>
                      </c:pt>
                      <c:pt idx="248">
                        <c:v>12.55</c:v>
                      </c:pt>
                      <c:pt idx="249">
                        <c:v>12.6</c:v>
                      </c:pt>
                      <c:pt idx="250">
                        <c:v>12.65</c:v>
                      </c:pt>
                      <c:pt idx="251">
                        <c:v>12.7</c:v>
                      </c:pt>
                      <c:pt idx="252">
                        <c:v>12.75</c:v>
                      </c:pt>
                      <c:pt idx="253">
                        <c:v>12.8</c:v>
                      </c:pt>
                      <c:pt idx="254">
                        <c:v>12.85</c:v>
                      </c:pt>
                      <c:pt idx="255">
                        <c:v>12.9</c:v>
                      </c:pt>
                      <c:pt idx="256">
                        <c:v>12.95</c:v>
                      </c:pt>
                      <c:pt idx="257">
                        <c:v>13</c:v>
                      </c:pt>
                      <c:pt idx="258">
                        <c:v>13.05</c:v>
                      </c:pt>
                      <c:pt idx="259">
                        <c:v>13.1</c:v>
                      </c:pt>
                      <c:pt idx="260">
                        <c:v>13.15</c:v>
                      </c:pt>
                      <c:pt idx="261">
                        <c:v>13.2</c:v>
                      </c:pt>
                      <c:pt idx="262">
                        <c:v>13.25</c:v>
                      </c:pt>
                      <c:pt idx="263">
                        <c:v>13.3</c:v>
                      </c:pt>
                      <c:pt idx="264">
                        <c:v>13.35</c:v>
                      </c:pt>
                      <c:pt idx="265">
                        <c:v>13.4</c:v>
                      </c:pt>
                      <c:pt idx="266">
                        <c:v>13.45</c:v>
                      </c:pt>
                      <c:pt idx="267">
                        <c:v>13.5</c:v>
                      </c:pt>
                      <c:pt idx="268">
                        <c:v>13.55</c:v>
                      </c:pt>
                      <c:pt idx="269">
                        <c:v>13.6</c:v>
                      </c:pt>
                      <c:pt idx="270">
                        <c:v>13.65</c:v>
                      </c:pt>
                      <c:pt idx="271">
                        <c:v>13.7</c:v>
                      </c:pt>
                      <c:pt idx="272">
                        <c:v>13.75</c:v>
                      </c:pt>
                      <c:pt idx="273">
                        <c:v>13.8</c:v>
                      </c:pt>
                      <c:pt idx="274">
                        <c:v>13.85</c:v>
                      </c:pt>
                      <c:pt idx="275">
                        <c:v>13.9</c:v>
                      </c:pt>
                      <c:pt idx="276">
                        <c:v>13.95</c:v>
                      </c:pt>
                      <c:pt idx="277">
                        <c:v>14</c:v>
                      </c:pt>
                      <c:pt idx="278">
                        <c:v>14.05</c:v>
                      </c:pt>
                      <c:pt idx="279">
                        <c:v>14.1</c:v>
                      </c:pt>
                      <c:pt idx="280">
                        <c:v>14.15</c:v>
                      </c:pt>
                      <c:pt idx="281">
                        <c:v>14.2</c:v>
                      </c:pt>
                      <c:pt idx="282">
                        <c:v>14.25</c:v>
                      </c:pt>
                      <c:pt idx="283">
                        <c:v>14.3</c:v>
                      </c:pt>
                      <c:pt idx="284">
                        <c:v>14.35</c:v>
                      </c:pt>
                      <c:pt idx="285">
                        <c:v>14.4</c:v>
                      </c:pt>
                      <c:pt idx="286">
                        <c:v>14.45</c:v>
                      </c:pt>
                      <c:pt idx="287">
                        <c:v>14.5</c:v>
                      </c:pt>
                      <c:pt idx="288">
                        <c:v>14.55</c:v>
                      </c:pt>
                      <c:pt idx="289">
                        <c:v>14.6</c:v>
                      </c:pt>
                      <c:pt idx="290">
                        <c:v>14.65</c:v>
                      </c:pt>
                      <c:pt idx="291">
                        <c:v>14.7</c:v>
                      </c:pt>
                      <c:pt idx="292">
                        <c:v>14.75</c:v>
                      </c:pt>
                      <c:pt idx="293">
                        <c:v>14.8</c:v>
                      </c:pt>
                      <c:pt idx="294">
                        <c:v>14.85</c:v>
                      </c:pt>
                      <c:pt idx="295">
                        <c:v>14.9</c:v>
                      </c:pt>
                      <c:pt idx="296">
                        <c:v>14.95</c:v>
                      </c:pt>
                      <c:pt idx="297">
                        <c:v>15</c:v>
                      </c:pt>
                      <c:pt idx="298">
                        <c:v>15.05</c:v>
                      </c:pt>
                      <c:pt idx="299">
                        <c:v>15.1</c:v>
                      </c:pt>
                      <c:pt idx="300">
                        <c:v>15.15</c:v>
                      </c:pt>
                      <c:pt idx="301">
                        <c:v>15.2</c:v>
                      </c:pt>
                      <c:pt idx="302">
                        <c:v>15.25</c:v>
                      </c:pt>
                      <c:pt idx="303">
                        <c:v>15.3</c:v>
                      </c:pt>
                      <c:pt idx="304">
                        <c:v>15.35</c:v>
                      </c:pt>
                      <c:pt idx="305">
                        <c:v>15.4</c:v>
                      </c:pt>
                      <c:pt idx="306">
                        <c:v>15.45</c:v>
                      </c:pt>
                      <c:pt idx="307">
                        <c:v>15.5</c:v>
                      </c:pt>
                      <c:pt idx="308">
                        <c:v>15.55</c:v>
                      </c:pt>
                      <c:pt idx="309">
                        <c:v>15.6</c:v>
                      </c:pt>
                      <c:pt idx="310">
                        <c:v>15.65</c:v>
                      </c:pt>
                      <c:pt idx="311">
                        <c:v>15.7</c:v>
                      </c:pt>
                      <c:pt idx="312">
                        <c:v>15.75</c:v>
                      </c:pt>
                      <c:pt idx="313">
                        <c:v>15.8</c:v>
                      </c:pt>
                      <c:pt idx="314">
                        <c:v>15.85</c:v>
                      </c:pt>
                      <c:pt idx="315">
                        <c:v>15.9</c:v>
                      </c:pt>
                      <c:pt idx="316">
                        <c:v>15.95</c:v>
                      </c:pt>
                      <c:pt idx="317">
                        <c:v>16</c:v>
                      </c:pt>
                      <c:pt idx="318">
                        <c:v>16.05</c:v>
                      </c:pt>
                      <c:pt idx="319">
                        <c:v>16.100000000000001</c:v>
                      </c:pt>
                      <c:pt idx="320">
                        <c:v>16.149999999999999</c:v>
                      </c:pt>
                      <c:pt idx="321">
                        <c:v>16.2</c:v>
                      </c:pt>
                      <c:pt idx="322">
                        <c:v>16.25</c:v>
                      </c:pt>
                      <c:pt idx="323">
                        <c:v>16.3</c:v>
                      </c:pt>
                      <c:pt idx="324">
                        <c:v>16.350000000000001</c:v>
                      </c:pt>
                      <c:pt idx="325">
                        <c:v>16.399999999999999</c:v>
                      </c:pt>
                      <c:pt idx="326">
                        <c:v>16.45</c:v>
                      </c:pt>
                      <c:pt idx="327">
                        <c:v>16.5</c:v>
                      </c:pt>
                      <c:pt idx="328">
                        <c:v>16.55</c:v>
                      </c:pt>
                      <c:pt idx="329">
                        <c:v>16.600000000000001</c:v>
                      </c:pt>
                      <c:pt idx="330">
                        <c:v>16.649999999999999</c:v>
                      </c:pt>
                      <c:pt idx="331">
                        <c:v>16.7</c:v>
                      </c:pt>
                      <c:pt idx="332">
                        <c:v>16.75</c:v>
                      </c:pt>
                      <c:pt idx="333">
                        <c:v>16.8</c:v>
                      </c:pt>
                      <c:pt idx="334">
                        <c:v>16.850000000000001</c:v>
                      </c:pt>
                      <c:pt idx="335">
                        <c:v>16.899999999999999</c:v>
                      </c:pt>
                      <c:pt idx="336">
                        <c:v>16.95</c:v>
                      </c:pt>
                      <c:pt idx="337">
                        <c:v>17</c:v>
                      </c:pt>
                      <c:pt idx="338">
                        <c:v>17.05</c:v>
                      </c:pt>
                      <c:pt idx="339">
                        <c:v>17.100000000000001</c:v>
                      </c:pt>
                      <c:pt idx="340">
                        <c:v>17.149999999999999</c:v>
                      </c:pt>
                      <c:pt idx="341">
                        <c:v>17.2</c:v>
                      </c:pt>
                      <c:pt idx="342">
                        <c:v>17.25</c:v>
                      </c:pt>
                      <c:pt idx="343">
                        <c:v>17.3</c:v>
                      </c:pt>
                      <c:pt idx="344">
                        <c:v>17.350000000000001</c:v>
                      </c:pt>
                      <c:pt idx="345">
                        <c:v>17.399999999999999</c:v>
                      </c:pt>
                      <c:pt idx="346">
                        <c:v>17.45</c:v>
                      </c:pt>
                      <c:pt idx="347">
                        <c:v>17.5</c:v>
                      </c:pt>
                      <c:pt idx="348">
                        <c:v>17.55</c:v>
                      </c:pt>
                      <c:pt idx="349">
                        <c:v>17.600000000000001</c:v>
                      </c:pt>
                      <c:pt idx="350">
                        <c:v>17.649999999999999</c:v>
                      </c:pt>
                      <c:pt idx="351">
                        <c:v>17.7</c:v>
                      </c:pt>
                      <c:pt idx="352">
                        <c:v>17.75</c:v>
                      </c:pt>
                      <c:pt idx="353">
                        <c:v>17.8</c:v>
                      </c:pt>
                      <c:pt idx="354">
                        <c:v>17.850000000000001</c:v>
                      </c:pt>
                      <c:pt idx="355">
                        <c:v>17.899999999999999</c:v>
                      </c:pt>
                      <c:pt idx="356">
                        <c:v>17.95</c:v>
                      </c:pt>
                      <c:pt idx="357">
                        <c:v>18</c:v>
                      </c:pt>
                      <c:pt idx="358">
                        <c:v>18.05</c:v>
                      </c:pt>
                      <c:pt idx="359">
                        <c:v>18.100000000000001</c:v>
                      </c:pt>
                      <c:pt idx="360">
                        <c:v>18.149999999999999</c:v>
                      </c:pt>
                      <c:pt idx="361">
                        <c:v>18.2</c:v>
                      </c:pt>
                      <c:pt idx="362">
                        <c:v>18.25</c:v>
                      </c:pt>
                      <c:pt idx="363">
                        <c:v>18.3</c:v>
                      </c:pt>
                      <c:pt idx="364">
                        <c:v>18.350000000000001</c:v>
                      </c:pt>
                      <c:pt idx="365">
                        <c:v>18.399999999999999</c:v>
                      </c:pt>
                      <c:pt idx="366">
                        <c:v>18.45</c:v>
                      </c:pt>
                      <c:pt idx="367">
                        <c:v>18.5</c:v>
                      </c:pt>
                      <c:pt idx="368">
                        <c:v>18.55</c:v>
                      </c:pt>
                      <c:pt idx="369">
                        <c:v>18.600000000000001</c:v>
                      </c:pt>
                      <c:pt idx="370">
                        <c:v>18.649999999999999</c:v>
                      </c:pt>
                      <c:pt idx="371">
                        <c:v>18.7</c:v>
                      </c:pt>
                      <c:pt idx="372">
                        <c:v>18.75</c:v>
                      </c:pt>
                      <c:pt idx="373">
                        <c:v>18.8</c:v>
                      </c:pt>
                      <c:pt idx="374">
                        <c:v>18.850000000000001</c:v>
                      </c:pt>
                      <c:pt idx="375">
                        <c:v>18.899999999999999</c:v>
                      </c:pt>
                      <c:pt idx="376">
                        <c:v>18.95</c:v>
                      </c:pt>
                      <c:pt idx="377">
                        <c:v>19</c:v>
                      </c:pt>
                      <c:pt idx="378">
                        <c:v>19.05</c:v>
                      </c:pt>
                      <c:pt idx="379">
                        <c:v>19.100000000000001</c:v>
                      </c:pt>
                      <c:pt idx="380">
                        <c:v>19.149999999999999</c:v>
                      </c:pt>
                      <c:pt idx="381">
                        <c:v>19.2</c:v>
                      </c:pt>
                      <c:pt idx="382">
                        <c:v>19.25</c:v>
                      </c:pt>
                      <c:pt idx="383">
                        <c:v>19.3</c:v>
                      </c:pt>
                      <c:pt idx="384">
                        <c:v>19.350000000000001</c:v>
                      </c:pt>
                      <c:pt idx="385">
                        <c:v>19.399999999999999</c:v>
                      </c:pt>
                      <c:pt idx="386">
                        <c:v>19.45</c:v>
                      </c:pt>
                      <c:pt idx="387">
                        <c:v>19.5</c:v>
                      </c:pt>
                      <c:pt idx="388">
                        <c:v>19.55</c:v>
                      </c:pt>
                      <c:pt idx="389">
                        <c:v>19.600000000000001</c:v>
                      </c:pt>
                      <c:pt idx="390">
                        <c:v>19.649999999999999</c:v>
                      </c:pt>
                      <c:pt idx="391">
                        <c:v>19.7</c:v>
                      </c:pt>
                      <c:pt idx="392">
                        <c:v>19.75</c:v>
                      </c:pt>
                      <c:pt idx="393">
                        <c:v>19.8</c:v>
                      </c:pt>
                      <c:pt idx="394">
                        <c:v>19.850000000000001</c:v>
                      </c:pt>
                      <c:pt idx="395">
                        <c:v>19.899999999999999</c:v>
                      </c:pt>
                      <c:pt idx="396">
                        <c:v>19.95</c:v>
                      </c:pt>
                      <c:pt idx="397">
                        <c:v>20</c:v>
                      </c:pt>
                      <c:pt idx="398">
                        <c:v>20.05</c:v>
                      </c:pt>
                      <c:pt idx="399">
                        <c:v>20.100000000000001</c:v>
                      </c:pt>
                      <c:pt idx="400">
                        <c:v>20.149999999999999</c:v>
                      </c:pt>
                      <c:pt idx="401">
                        <c:v>20.2</c:v>
                      </c:pt>
                      <c:pt idx="402">
                        <c:v>20.25</c:v>
                      </c:pt>
                      <c:pt idx="403">
                        <c:v>20.3</c:v>
                      </c:pt>
                      <c:pt idx="404">
                        <c:v>20.350000000000001</c:v>
                      </c:pt>
                      <c:pt idx="405">
                        <c:v>20.399999999999999</c:v>
                      </c:pt>
                      <c:pt idx="406">
                        <c:v>20.45</c:v>
                      </c:pt>
                      <c:pt idx="407">
                        <c:v>20.5</c:v>
                      </c:pt>
                      <c:pt idx="408">
                        <c:v>20.55</c:v>
                      </c:pt>
                      <c:pt idx="409">
                        <c:v>20.6</c:v>
                      </c:pt>
                      <c:pt idx="410">
                        <c:v>20.65</c:v>
                      </c:pt>
                      <c:pt idx="411">
                        <c:v>20.7</c:v>
                      </c:pt>
                      <c:pt idx="412">
                        <c:v>20.75</c:v>
                      </c:pt>
                      <c:pt idx="413">
                        <c:v>20.8</c:v>
                      </c:pt>
                      <c:pt idx="414">
                        <c:v>20.85</c:v>
                      </c:pt>
                      <c:pt idx="415">
                        <c:v>20.9</c:v>
                      </c:pt>
                      <c:pt idx="416">
                        <c:v>20.95</c:v>
                      </c:pt>
                      <c:pt idx="417">
                        <c:v>21</c:v>
                      </c:pt>
                      <c:pt idx="418">
                        <c:v>21.05</c:v>
                      </c:pt>
                      <c:pt idx="419">
                        <c:v>21.1</c:v>
                      </c:pt>
                      <c:pt idx="420">
                        <c:v>21.15</c:v>
                      </c:pt>
                      <c:pt idx="421">
                        <c:v>21.2</c:v>
                      </c:pt>
                      <c:pt idx="422">
                        <c:v>21.25</c:v>
                      </c:pt>
                      <c:pt idx="423">
                        <c:v>21.3</c:v>
                      </c:pt>
                      <c:pt idx="424">
                        <c:v>21.35</c:v>
                      </c:pt>
                      <c:pt idx="425">
                        <c:v>21.4</c:v>
                      </c:pt>
                      <c:pt idx="426">
                        <c:v>21.45</c:v>
                      </c:pt>
                      <c:pt idx="427">
                        <c:v>21.5</c:v>
                      </c:pt>
                      <c:pt idx="428">
                        <c:v>21.55</c:v>
                      </c:pt>
                      <c:pt idx="429">
                        <c:v>21.6</c:v>
                      </c:pt>
                      <c:pt idx="430">
                        <c:v>21.65</c:v>
                      </c:pt>
                      <c:pt idx="431">
                        <c:v>21.7</c:v>
                      </c:pt>
                      <c:pt idx="432">
                        <c:v>21.75</c:v>
                      </c:pt>
                      <c:pt idx="433">
                        <c:v>21.8</c:v>
                      </c:pt>
                      <c:pt idx="434">
                        <c:v>21.85</c:v>
                      </c:pt>
                      <c:pt idx="435">
                        <c:v>21.9</c:v>
                      </c:pt>
                      <c:pt idx="436">
                        <c:v>21.95</c:v>
                      </c:pt>
                      <c:pt idx="437">
                        <c:v>22</c:v>
                      </c:pt>
                      <c:pt idx="438">
                        <c:v>22.05</c:v>
                      </c:pt>
                      <c:pt idx="439">
                        <c:v>22.1</c:v>
                      </c:pt>
                      <c:pt idx="440">
                        <c:v>22.15</c:v>
                      </c:pt>
                      <c:pt idx="441">
                        <c:v>22.2</c:v>
                      </c:pt>
                      <c:pt idx="442">
                        <c:v>22.25</c:v>
                      </c:pt>
                      <c:pt idx="443">
                        <c:v>22.3</c:v>
                      </c:pt>
                      <c:pt idx="444">
                        <c:v>22.35</c:v>
                      </c:pt>
                      <c:pt idx="445">
                        <c:v>22.4</c:v>
                      </c:pt>
                      <c:pt idx="446">
                        <c:v>22.45</c:v>
                      </c:pt>
                      <c:pt idx="447">
                        <c:v>22.5</c:v>
                      </c:pt>
                      <c:pt idx="448">
                        <c:v>22.55</c:v>
                      </c:pt>
                      <c:pt idx="449">
                        <c:v>22.6</c:v>
                      </c:pt>
                      <c:pt idx="450">
                        <c:v>22.65</c:v>
                      </c:pt>
                      <c:pt idx="451">
                        <c:v>22.7</c:v>
                      </c:pt>
                      <c:pt idx="452">
                        <c:v>22.75</c:v>
                      </c:pt>
                      <c:pt idx="453">
                        <c:v>22.8</c:v>
                      </c:pt>
                      <c:pt idx="454">
                        <c:v>22.85</c:v>
                      </c:pt>
                      <c:pt idx="455">
                        <c:v>22.9</c:v>
                      </c:pt>
                      <c:pt idx="456">
                        <c:v>22.95</c:v>
                      </c:pt>
                      <c:pt idx="457">
                        <c:v>23</c:v>
                      </c:pt>
                      <c:pt idx="458">
                        <c:v>23.05</c:v>
                      </c:pt>
                      <c:pt idx="459">
                        <c:v>23.1</c:v>
                      </c:pt>
                      <c:pt idx="460">
                        <c:v>23.15</c:v>
                      </c:pt>
                      <c:pt idx="461">
                        <c:v>23.2</c:v>
                      </c:pt>
                      <c:pt idx="462">
                        <c:v>23.25</c:v>
                      </c:pt>
                      <c:pt idx="463">
                        <c:v>23.3</c:v>
                      </c:pt>
                      <c:pt idx="464">
                        <c:v>23.35</c:v>
                      </c:pt>
                      <c:pt idx="465">
                        <c:v>23.4</c:v>
                      </c:pt>
                      <c:pt idx="466">
                        <c:v>23.45</c:v>
                      </c:pt>
                      <c:pt idx="467">
                        <c:v>23.5</c:v>
                      </c:pt>
                      <c:pt idx="468">
                        <c:v>23.55</c:v>
                      </c:pt>
                      <c:pt idx="469">
                        <c:v>23.6</c:v>
                      </c:pt>
                      <c:pt idx="470">
                        <c:v>23.65</c:v>
                      </c:pt>
                      <c:pt idx="471">
                        <c:v>23.7</c:v>
                      </c:pt>
                      <c:pt idx="472">
                        <c:v>23.75</c:v>
                      </c:pt>
                      <c:pt idx="473">
                        <c:v>23.8</c:v>
                      </c:pt>
                      <c:pt idx="474">
                        <c:v>23.85</c:v>
                      </c:pt>
                      <c:pt idx="475">
                        <c:v>23.9</c:v>
                      </c:pt>
                      <c:pt idx="476">
                        <c:v>23.95</c:v>
                      </c:pt>
                      <c:pt idx="477">
                        <c:v>24</c:v>
                      </c:pt>
                      <c:pt idx="478">
                        <c:v>24.05</c:v>
                      </c:pt>
                      <c:pt idx="479">
                        <c:v>24.1</c:v>
                      </c:pt>
                      <c:pt idx="480">
                        <c:v>24.15</c:v>
                      </c:pt>
                      <c:pt idx="481">
                        <c:v>24.2</c:v>
                      </c:pt>
                      <c:pt idx="482">
                        <c:v>24.25</c:v>
                      </c:pt>
                      <c:pt idx="483">
                        <c:v>24.3</c:v>
                      </c:pt>
                      <c:pt idx="484">
                        <c:v>24.35</c:v>
                      </c:pt>
                      <c:pt idx="485">
                        <c:v>24.4</c:v>
                      </c:pt>
                      <c:pt idx="486">
                        <c:v>24.45</c:v>
                      </c:pt>
                      <c:pt idx="487">
                        <c:v>24.5</c:v>
                      </c:pt>
                      <c:pt idx="488">
                        <c:v>24.55</c:v>
                      </c:pt>
                      <c:pt idx="489">
                        <c:v>24.6</c:v>
                      </c:pt>
                      <c:pt idx="490">
                        <c:v>24.65</c:v>
                      </c:pt>
                      <c:pt idx="491">
                        <c:v>24.7</c:v>
                      </c:pt>
                      <c:pt idx="492">
                        <c:v>24.75</c:v>
                      </c:pt>
                      <c:pt idx="493">
                        <c:v>24.8</c:v>
                      </c:pt>
                      <c:pt idx="494">
                        <c:v>24.85</c:v>
                      </c:pt>
                      <c:pt idx="495">
                        <c:v>24.9</c:v>
                      </c:pt>
                      <c:pt idx="496">
                        <c:v>24.95</c:v>
                      </c:pt>
                      <c:pt idx="497">
                        <c:v>25</c:v>
                      </c:pt>
                      <c:pt idx="498">
                        <c:v>25.05</c:v>
                      </c:pt>
                      <c:pt idx="499">
                        <c:v>25.1</c:v>
                      </c:pt>
                      <c:pt idx="500">
                        <c:v>25.15</c:v>
                      </c:pt>
                      <c:pt idx="501">
                        <c:v>25.2</c:v>
                      </c:pt>
                      <c:pt idx="502">
                        <c:v>25.25</c:v>
                      </c:pt>
                      <c:pt idx="503">
                        <c:v>25.3</c:v>
                      </c:pt>
                      <c:pt idx="504">
                        <c:v>25.35</c:v>
                      </c:pt>
                      <c:pt idx="505">
                        <c:v>25.4</c:v>
                      </c:pt>
                      <c:pt idx="506">
                        <c:v>25.45</c:v>
                      </c:pt>
                      <c:pt idx="507">
                        <c:v>25.5</c:v>
                      </c:pt>
                      <c:pt idx="508">
                        <c:v>25.55</c:v>
                      </c:pt>
                      <c:pt idx="509">
                        <c:v>25.6</c:v>
                      </c:pt>
                      <c:pt idx="510">
                        <c:v>25.65</c:v>
                      </c:pt>
                      <c:pt idx="511">
                        <c:v>25.7</c:v>
                      </c:pt>
                      <c:pt idx="512">
                        <c:v>25.75</c:v>
                      </c:pt>
                      <c:pt idx="513">
                        <c:v>25.8</c:v>
                      </c:pt>
                      <c:pt idx="514">
                        <c:v>25.85</c:v>
                      </c:pt>
                      <c:pt idx="515">
                        <c:v>25.9</c:v>
                      </c:pt>
                      <c:pt idx="516">
                        <c:v>25.95</c:v>
                      </c:pt>
                      <c:pt idx="517">
                        <c:v>26</c:v>
                      </c:pt>
                      <c:pt idx="518">
                        <c:v>26.05</c:v>
                      </c:pt>
                      <c:pt idx="519">
                        <c:v>26.1</c:v>
                      </c:pt>
                      <c:pt idx="520">
                        <c:v>26.15</c:v>
                      </c:pt>
                      <c:pt idx="521">
                        <c:v>26.2</c:v>
                      </c:pt>
                      <c:pt idx="522">
                        <c:v>26.25</c:v>
                      </c:pt>
                      <c:pt idx="523">
                        <c:v>26.3</c:v>
                      </c:pt>
                      <c:pt idx="524">
                        <c:v>26.35</c:v>
                      </c:pt>
                      <c:pt idx="525">
                        <c:v>26.4</c:v>
                      </c:pt>
                      <c:pt idx="526">
                        <c:v>26.45</c:v>
                      </c:pt>
                      <c:pt idx="527">
                        <c:v>26.5</c:v>
                      </c:pt>
                      <c:pt idx="528">
                        <c:v>26.55</c:v>
                      </c:pt>
                      <c:pt idx="529">
                        <c:v>26.6</c:v>
                      </c:pt>
                      <c:pt idx="530">
                        <c:v>26.65</c:v>
                      </c:pt>
                      <c:pt idx="531">
                        <c:v>26.7</c:v>
                      </c:pt>
                      <c:pt idx="532">
                        <c:v>26.75</c:v>
                      </c:pt>
                      <c:pt idx="533">
                        <c:v>26.8</c:v>
                      </c:pt>
                      <c:pt idx="534">
                        <c:v>26.85</c:v>
                      </c:pt>
                      <c:pt idx="535">
                        <c:v>26.9</c:v>
                      </c:pt>
                      <c:pt idx="536">
                        <c:v>26.95</c:v>
                      </c:pt>
                      <c:pt idx="537">
                        <c:v>27</c:v>
                      </c:pt>
                      <c:pt idx="538">
                        <c:v>27.05</c:v>
                      </c:pt>
                      <c:pt idx="539">
                        <c:v>27.1</c:v>
                      </c:pt>
                      <c:pt idx="540">
                        <c:v>27.15</c:v>
                      </c:pt>
                      <c:pt idx="541">
                        <c:v>27.2</c:v>
                      </c:pt>
                      <c:pt idx="542">
                        <c:v>27.25</c:v>
                      </c:pt>
                      <c:pt idx="543">
                        <c:v>27.3</c:v>
                      </c:pt>
                      <c:pt idx="544">
                        <c:v>27.35</c:v>
                      </c:pt>
                      <c:pt idx="545">
                        <c:v>27.4</c:v>
                      </c:pt>
                      <c:pt idx="546">
                        <c:v>27.45</c:v>
                      </c:pt>
                      <c:pt idx="547">
                        <c:v>27.5</c:v>
                      </c:pt>
                      <c:pt idx="548">
                        <c:v>27.55</c:v>
                      </c:pt>
                      <c:pt idx="549">
                        <c:v>27.6</c:v>
                      </c:pt>
                      <c:pt idx="550">
                        <c:v>27.65</c:v>
                      </c:pt>
                      <c:pt idx="551">
                        <c:v>27.7</c:v>
                      </c:pt>
                      <c:pt idx="552">
                        <c:v>27.75</c:v>
                      </c:pt>
                      <c:pt idx="553">
                        <c:v>27.8</c:v>
                      </c:pt>
                      <c:pt idx="554">
                        <c:v>27.85</c:v>
                      </c:pt>
                      <c:pt idx="555">
                        <c:v>27.9</c:v>
                      </c:pt>
                      <c:pt idx="556">
                        <c:v>27.95</c:v>
                      </c:pt>
                      <c:pt idx="557">
                        <c:v>28</c:v>
                      </c:pt>
                      <c:pt idx="558">
                        <c:v>28.05</c:v>
                      </c:pt>
                      <c:pt idx="559">
                        <c:v>28.1</c:v>
                      </c:pt>
                      <c:pt idx="560">
                        <c:v>28.15</c:v>
                      </c:pt>
                      <c:pt idx="561">
                        <c:v>28.2</c:v>
                      </c:pt>
                      <c:pt idx="562">
                        <c:v>28.25</c:v>
                      </c:pt>
                      <c:pt idx="563">
                        <c:v>28.3</c:v>
                      </c:pt>
                      <c:pt idx="564">
                        <c:v>28.35</c:v>
                      </c:pt>
                      <c:pt idx="565">
                        <c:v>28.4</c:v>
                      </c:pt>
                      <c:pt idx="566">
                        <c:v>28.45</c:v>
                      </c:pt>
                      <c:pt idx="567">
                        <c:v>28.5</c:v>
                      </c:pt>
                      <c:pt idx="568">
                        <c:v>28.55</c:v>
                      </c:pt>
                      <c:pt idx="569">
                        <c:v>28.6</c:v>
                      </c:pt>
                      <c:pt idx="570">
                        <c:v>28.65</c:v>
                      </c:pt>
                      <c:pt idx="571">
                        <c:v>28.7</c:v>
                      </c:pt>
                      <c:pt idx="572">
                        <c:v>28.75</c:v>
                      </c:pt>
                      <c:pt idx="573">
                        <c:v>28.8</c:v>
                      </c:pt>
                      <c:pt idx="574">
                        <c:v>28.85</c:v>
                      </c:pt>
                      <c:pt idx="575">
                        <c:v>28.9</c:v>
                      </c:pt>
                      <c:pt idx="576">
                        <c:v>28.95</c:v>
                      </c:pt>
                      <c:pt idx="577">
                        <c:v>29</c:v>
                      </c:pt>
                      <c:pt idx="578">
                        <c:v>29.05</c:v>
                      </c:pt>
                      <c:pt idx="579">
                        <c:v>29.1</c:v>
                      </c:pt>
                      <c:pt idx="580">
                        <c:v>29.15</c:v>
                      </c:pt>
                      <c:pt idx="581">
                        <c:v>29.2</c:v>
                      </c:pt>
                      <c:pt idx="582">
                        <c:v>29.25</c:v>
                      </c:pt>
                      <c:pt idx="583">
                        <c:v>29.3</c:v>
                      </c:pt>
                      <c:pt idx="584">
                        <c:v>29.35</c:v>
                      </c:pt>
                      <c:pt idx="585">
                        <c:v>29.4</c:v>
                      </c:pt>
                      <c:pt idx="586">
                        <c:v>29.45</c:v>
                      </c:pt>
                      <c:pt idx="587">
                        <c:v>29.5</c:v>
                      </c:pt>
                      <c:pt idx="588">
                        <c:v>29.55</c:v>
                      </c:pt>
                      <c:pt idx="589">
                        <c:v>29.6</c:v>
                      </c:pt>
                      <c:pt idx="590">
                        <c:v>29.65</c:v>
                      </c:pt>
                      <c:pt idx="591">
                        <c:v>29.7</c:v>
                      </c:pt>
                      <c:pt idx="592">
                        <c:v>29.75</c:v>
                      </c:pt>
                      <c:pt idx="593">
                        <c:v>29.8</c:v>
                      </c:pt>
                      <c:pt idx="594">
                        <c:v>29.85</c:v>
                      </c:pt>
                      <c:pt idx="595">
                        <c:v>29.9</c:v>
                      </c:pt>
                      <c:pt idx="596">
                        <c:v>29.95</c:v>
                      </c:pt>
                      <c:pt idx="597">
                        <c:v>30</c:v>
                      </c:pt>
                      <c:pt idx="598">
                        <c:v>30.05</c:v>
                      </c:pt>
                      <c:pt idx="599">
                        <c:v>30.1</c:v>
                      </c:pt>
                      <c:pt idx="600">
                        <c:v>30.15</c:v>
                      </c:pt>
                      <c:pt idx="601">
                        <c:v>30.2</c:v>
                      </c:pt>
                      <c:pt idx="602">
                        <c:v>30.25</c:v>
                      </c:pt>
                      <c:pt idx="603">
                        <c:v>30.3</c:v>
                      </c:pt>
                      <c:pt idx="604">
                        <c:v>30.35</c:v>
                      </c:pt>
                      <c:pt idx="605">
                        <c:v>30.4</c:v>
                      </c:pt>
                      <c:pt idx="606">
                        <c:v>30.45</c:v>
                      </c:pt>
                      <c:pt idx="607">
                        <c:v>30.5</c:v>
                      </c:pt>
                      <c:pt idx="608">
                        <c:v>30.55</c:v>
                      </c:pt>
                      <c:pt idx="609">
                        <c:v>30.6</c:v>
                      </c:pt>
                      <c:pt idx="610">
                        <c:v>30.65</c:v>
                      </c:pt>
                      <c:pt idx="611">
                        <c:v>30.7</c:v>
                      </c:pt>
                      <c:pt idx="612">
                        <c:v>30.75</c:v>
                      </c:pt>
                      <c:pt idx="613">
                        <c:v>30.8</c:v>
                      </c:pt>
                      <c:pt idx="614">
                        <c:v>30.85</c:v>
                      </c:pt>
                      <c:pt idx="615">
                        <c:v>30.9</c:v>
                      </c:pt>
                      <c:pt idx="616">
                        <c:v>30.95</c:v>
                      </c:pt>
                      <c:pt idx="617">
                        <c:v>31</c:v>
                      </c:pt>
                      <c:pt idx="618">
                        <c:v>31.05</c:v>
                      </c:pt>
                      <c:pt idx="619">
                        <c:v>31.1</c:v>
                      </c:pt>
                      <c:pt idx="620">
                        <c:v>31.15</c:v>
                      </c:pt>
                      <c:pt idx="621">
                        <c:v>31.2</c:v>
                      </c:pt>
                      <c:pt idx="622">
                        <c:v>31.25</c:v>
                      </c:pt>
                      <c:pt idx="623">
                        <c:v>31.3</c:v>
                      </c:pt>
                      <c:pt idx="624">
                        <c:v>31.35</c:v>
                      </c:pt>
                      <c:pt idx="625">
                        <c:v>31.4</c:v>
                      </c:pt>
                      <c:pt idx="626">
                        <c:v>31.45</c:v>
                      </c:pt>
                      <c:pt idx="627">
                        <c:v>31.5</c:v>
                      </c:pt>
                      <c:pt idx="628">
                        <c:v>31.55</c:v>
                      </c:pt>
                      <c:pt idx="629">
                        <c:v>31.6</c:v>
                      </c:pt>
                      <c:pt idx="630">
                        <c:v>31.65</c:v>
                      </c:pt>
                      <c:pt idx="631">
                        <c:v>31.7</c:v>
                      </c:pt>
                      <c:pt idx="632">
                        <c:v>31.75</c:v>
                      </c:pt>
                      <c:pt idx="633">
                        <c:v>31.8</c:v>
                      </c:pt>
                      <c:pt idx="634">
                        <c:v>31.85</c:v>
                      </c:pt>
                      <c:pt idx="635">
                        <c:v>31.9</c:v>
                      </c:pt>
                      <c:pt idx="636">
                        <c:v>31.95</c:v>
                      </c:pt>
                      <c:pt idx="637">
                        <c:v>32</c:v>
                      </c:pt>
                      <c:pt idx="638">
                        <c:v>32.049999999999997</c:v>
                      </c:pt>
                      <c:pt idx="639">
                        <c:v>32.1</c:v>
                      </c:pt>
                      <c:pt idx="640">
                        <c:v>32.15</c:v>
                      </c:pt>
                      <c:pt idx="641">
                        <c:v>32.200000000000003</c:v>
                      </c:pt>
                      <c:pt idx="642">
                        <c:v>32.25</c:v>
                      </c:pt>
                      <c:pt idx="643">
                        <c:v>32.299999999999997</c:v>
                      </c:pt>
                      <c:pt idx="644">
                        <c:v>32.35</c:v>
                      </c:pt>
                      <c:pt idx="645">
                        <c:v>32.4</c:v>
                      </c:pt>
                      <c:pt idx="646">
                        <c:v>32.450000000000003</c:v>
                      </c:pt>
                      <c:pt idx="647">
                        <c:v>32.5</c:v>
                      </c:pt>
                      <c:pt idx="648">
                        <c:v>32.549999999999997</c:v>
                      </c:pt>
                      <c:pt idx="649">
                        <c:v>32.6</c:v>
                      </c:pt>
                      <c:pt idx="650">
                        <c:v>32.65</c:v>
                      </c:pt>
                      <c:pt idx="651">
                        <c:v>32.700000000000003</c:v>
                      </c:pt>
                      <c:pt idx="652">
                        <c:v>32.75</c:v>
                      </c:pt>
                      <c:pt idx="653">
                        <c:v>32.799999999999997</c:v>
                      </c:pt>
                      <c:pt idx="654">
                        <c:v>32.85</c:v>
                      </c:pt>
                      <c:pt idx="655">
                        <c:v>32.9</c:v>
                      </c:pt>
                      <c:pt idx="656">
                        <c:v>32.950000000000003</c:v>
                      </c:pt>
                      <c:pt idx="657">
                        <c:v>33</c:v>
                      </c:pt>
                      <c:pt idx="658">
                        <c:v>33.049999999999997</c:v>
                      </c:pt>
                      <c:pt idx="659">
                        <c:v>33.1</c:v>
                      </c:pt>
                      <c:pt idx="660">
                        <c:v>33.15</c:v>
                      </c:pt>
                      <c:pt idx="661">
                        <c:v>33.200000000000003</c:v>
                      </c:pt>
                      <c:pt idx="662">
                        <c:v>33.25</c:v>
                      </c:pt>
                      <c:pt idx="663">
                        <c:v>33.299999999999997</c:v>
                      </c:pt>
                      <c:pt idx="664">
                        <c:v>33.35</c:v>
                      </c:pt>
                      <c:pt idx="665">
                        <c:v>33.4</c:v>
                      </c:pt>
                      <c:pt idx="666">
                        <c:v>33.450000000000003</c:v>
                      </c:pt>
                      <c:pt idx="667">
                        <c:v>33.5</c:v>
                      </c:pt>
                      <c:pt idx="668">
                        <c:v>33.549999999999997</c:v>
                      </c:pt>
                      <c:pt idx="669">
                        <c:v>33.6</c:v>
                      </c:pt>
                      <c:pt idx="670">
                        <c:v>33.65</c:v>
                      </c:pt>
                      <c:pt idx="671">
                        <c:v>33.700000000000003</c:v>
                      </c:pt>
                      <c:pt idx="672">
                        <c:v>33.75</c:v>
                      </c:pt>
                      <c:pt idx="673">
                        <c:v>33.799999999999997</c:v>
                      </c:pt>
                      <c:pt idx="674">
                        <c:v>33.85</c:v>
                      </c:pt>
                      <c:pt idx="675">
                        <c:v>33.9</c:v>
                      </c:pt>
                      <c:pt idx="676">
                        <c:v>33.950000000000003</c:v>
                      </c:pt>
                      <c:pt idx="677">
                        <c:v>34</c:v>
                      </c:pt>
                      <c:pt idx="678">
                        <c:v>34.049999999999997</c:v>
                      </c:pt>
                      <c:pt idx="679">
                        <c:v>34.1</c:v>
                      </c:pt>
                      <c:pt idx="680">
                        <c:v>34.15</c:v>
                      </c:pt>
                      <c:pt idx="681">
                        <c:v>34.200000000000003</c:v>
                      </c:pt>
                      <c:pt idx="682">
                        <c:v>34.25</c:v>
                      </c:pt>
                      <c:pt idx="683">
                        <c:v>34.299999999999997</c:v>
                      </c:pt>
                      <c:pt idx="684">
                        <c:v>34.35</c:v>
                      </c:pt>
                      <c:pt idx="685">
                        <c:v>34.4</c:v>
                      </c:pt>
                      <c:pt idx="686">
                        <c:v>34.450000000000003</c:v>
                      </c:pt>
                      <c:pt idx="687">
                        <c:v>34.5</c:v>
                      </c:pt>
                      <c:pt idx="688">
                        <c:v>34.549999999999997</c:v>
                      </c:pt>
                      <c:pt idx="689">
                        <c:v>34.6</c:v>
                      </c:pt>
                      <c:pt idx="690">
                        <c:v>34.65</c:v>
                      </c:pt>
                      <c:pt idx="691">
                        <c:v>34.700000000000003</c:v>
                      </c:pt>
                      <c:pt idx="692">
                        <c:v>34.75</c:v>
                      </c:pt>
                      <c:pt idx="693">
                        <c:v>34.799999999999997</c:v>
                      </c:pt>
                      <c:pt idx="694">
                        <c:v>34.85</c:v>
                      </c:pt>
                      <c:pt idx="695">
                        <c:v>34.9</c:v>
                      </c:pt>
                      <c:pt idx="696">
                        <c:v>34.950000000000003</c:v>
                      </c:pt>
                      <c:pt idx="697">
                        <c:v>35</c:v>
                      </c:pt>
                      <c:pt idx="698">
                        <c:v>35.049999999999997</c:v>
                      </c:pt>
                      <c:pt idx="699">
                        <c:v>35.1</c:v>
                      </c:pt>
                      <c:pt idx="700">
                        <c:v>35.15</c:v>
                      </c:pt>
                      <c:pt idx="701">
                        <c:v>35.200000000000003</c:v>
                      </c:pt>
                      <c:pt idx="702">
                        <c:v>35.25</c:v>
                      </c:pt>
                      <c:pt idx="703">
                        <c:v>35.299999999999997</c:v>
                      </c:pt>
                      <c:pt idx="704">
                        <c:v>35.35</c:v>
                      </c:pt>
                      <c:pt idx="705">
                        <c:v>35.4</c:v>
                      </c:pt>
                      <c:pt idx="706">
                        <c:v>35.450000000000003</c:v>
                      </c:pt>
                      <c:pt idx="707">
                        <c:v>35.5</c:v>
                      </c:pt>
                      <c:pt idx="708">
                        <c:v>35.549999999999997</c:v>
                      </c:pt>
                      <c:pt idx="709">
                        <c:v>35.6</c:v>
                      </c:pt>
                      <c:pt idx="710">
                        <c:v>35.65</c:v>
                      </c:pt>
                      <c:pt idx="711">
                        <c:v>35.700000000000003</c:v>
                      </c:pt>
                      <c:pt idx="712">
                        <c:v>35.75</c:v>
                      </c:pt>
                      <c:pt idx="713">
                        <c:v>35.799999999999997</c:v>
                      </c:pt>
                      <c:pt idx="714">
                        <c:v>35.85</c:v>
                      </c:pt>
                      <c:pt idx="715">
                        <c:v>35.9</c:v>
                      </c:pt>
                      <c:pt idx="716">
                        <c:v>35.950000000000003</c:v>
                      </c:pt>
                      <c:pt idx="717">
                        <c:v>36</c:v>
                      </c:pt>
                      <c:pt idx="718">
                        <c:v>36.049999999999997</c:v>
                      </c:pt>
                      <c:pt idx="719">
                        <c:v>36.1</c:v>
                      </c:pt>
                      <c:pt idx="720">
                        <c:v>36.15</c:v>
                      </c:pt>
                      <c:pt idx="721">
                        <c:v>36.200000000000003</c:v>
                      </c:pt>
                      <c:pt idx="722">
                        <c:v>36.25</c:v>
                      </c:pt>
                      <c:pt idx="723">
                        <c:v>36.299999999999997</c:v>
                      </c:pt>
                      <c:pt idx="724">
                        <c:v>36.35</c:v>
                      </c:pt>
                      <c:pt idx="725">
                        <c:v>36.4</c:v>
                      </c:pt>
                      <c:pt idx="726">
                        <c:v>36.450000000000003</c:v>
                      </c:pt>
                      <c:pt idx="727">
                        <c:v>36.5</c:v>
                      </c:pt>
                      <c:pt idx="728">
                        <c:v>36.549999999999997</c:v>
                      </c:pt>
                      <c:pt idx="729">
                        <c:v>36.6</c:v>
                      </c:pt>
                      <c:pt idx="730">
                        <c:v>36.65</c:v>
                      </c:pt>
                      <c:pt idx="731">
                        <c:v>36.700000000000003</c:v>
                      </c:pt>
                      <c:pt idx="732">
                        <c:v>36.75</c:v>
                      </c:pt>
                      <c:pt idx="733">
                        <c:v>36.799999999999997</c:v>
                      </c:pt>
                      <c:pt idx="734">
                        <c:v>36.85</c:v>
                      </c:pt>
                      <c:pt idx="735">
                        <c:v>36.9</c:v>
                      </c:pt>
                      <c:pt idx="736">
                        <c:v>36.950000000000003</c:v>
                      </c:pt>
                      <c:pt idx="737">
                        <c:v>37</c:v>
                      </c:pt>
                      <c:pt idx="738">
                        <c:v>37.049999999999997</c:v>
                      </c:pt>
                      <c:pt idx="739">
                        <c:v>37.1</c:v>
                      </c:pt>
                      <c:pt idx="740">
                        <c:v>37.15</c:v>
                      </c:pt>
                      <c:pt idx="741">
                        <c:v>37.200000000000003</c:v>
                      </c:pt>
                      <c:pt idx="742">
                        <c:v>37.25</c:v>
                      </c:pt>
                      <c:pt idx="743">
                        <c:v>37.299999999999997</c:v>
                      </c:pt>
                      <c:pt idx="744">
                        <c:v>37.35</c:v>
                      </c:pt>
                      <c:pt idx="745">
                        <c:v>37.4</c:v>
                      </c:pt>
                      <c:pt idx="746">
                        <c:v>37.450000000000003</c:v>
                      </c:pt>
                      <c:pt idx="747">
                        <c:v>37.5</c:v>
                      </c:pt>
                      <c:pt idx="748">
                        <c:v>37.549999999999997</c:v>
                      </c:pt>
                      <c:pt idx="749">
                        <c:v>37.6</c:v>
                      </c:pt>
                      <c:pt idx="750">
                        <c:v>37.65</c:v>
                      </c:pt>
                      <c:pt idx="751">
                        <c:v>37.700000000000003</c:v>
                      </c:pt>
                      <c:pt idx="752">
                        <c:v>37.75</c:v>
                      </c:pt>
                      <c:pt idx="753">
                        <c:v>37.799999999999997</c:v>
                      </c:pt>
                      <c:pt idx="754">
                        <c:v>37.85</c:v>
                      </c:pt>
                      <c:pt idx="755">
                        <c:v>37.9</c:v>
                      </c:pt>
                      <c:pt idx="756">
                        <c:v>37.950000000000003</c:v>
                      </c:pt>
                      <c:pt idx="757">
                        <c:v>38</c:v>
                      </c:pt>
                      <c:pt idx="758">
                        <c:v>38.049999999999997</c:v>
                      </c:pt>
                      <c:pt idx="759">
                        <c:v>38.1</c:v>
                      </c:pt>
                      <c:pt idx="760">
                        <c:v>38.15</c:v>
                      </c:pt>
                      <c:pt idx="761">
                        <c:v>38.200000000000003</c:v>
                      </c:pt>
                      <c:pt idx="762">
                        <c:v>38.25</c:v>
                      </c:pt>
                      <c:pt idx="763">
                        <c:v>38.299999999999997</c:v>
                      </c:pt>
                      <c:pt idx="764">
                        <c:v>38.35</c:v>
                      </c:pt>
                      <c:pt idx="765">
                        <c:v>38.4</c:v>
                      </c:pt>
                      <c:pt idx="766">
                        <c:v>38.450000000000003</c:v>
                      </c:pt>
                      <c:pt idx="767">
                        <c:v>38.5</c:v>
                      </c:pt>
                      <c:pt idx="768">
                        <c:v>38.549999999999997</c:v>
                      </c:pt>
                      <c:pt idx="769">
                        <c:v>38.6</c:v>
                      </c:pt>
                      <c:pt idx="770">
                        <c:v>38.65</c:v>
                      </c:pt>
                      <c:pt idx="771">
                        <c:v>38.700000000000003</c:v>
                      </c:pt>
                      <c:pt idx="772">
                        <c:v>38.75</c:v>
                      </c:pt>
                      <c:pt idx="773">
                        <c:v>38.799999999999997</c:v>
                      </c:pt>
                      <c:pt idx="774">
                        <c:v>38.85</c:v>
                      </c:pt>
                      <c:pt idx="775">
                        <c:v>38.9</c:v>
                      </c:pt>
                      <c:pt idx="776">
                        <c:v>38.950000000000003</c:v>
                      </c:pt>
                      <c:pt idx="777">
                        <c:v>39</c:v>
                      </c:pt>
                      <c:pt idx="778">
                        <c:v>39.049999999999997</c:v>
                      </c:pt>
                      <c:pt idx="779">
                        <c:v>39.1</c:v>
                      </c:pt>
                      <c:pt idx="780">
                        <c:v>39.15</c:v>
                      </c:pt>
                      <c:pt idx="781">
                        <c:v>39.200000000000003</c:v>
                      </c:pt>
                      <c:pt idx="782">
                        <c:v>39.25</c:v>
                      </c:pt>
                      <c:pt idx="783">
                        <c:v>39.299999999999997</c:v>
                      </c:pt>
                      <c:pt idx="784">
                        <c:v>39.35</c:v>
                      </c:pt>
                      <c:pt idx="785">
                        <c:v>39.4</c:v>
                      </c:pt>
                      <c:pt idx="786">
                        <c:v>39.450000000000003</c:v>
                      </c:pt>
                      <c:pt idx="787">
                        <c:v>39.5</c:v>
                      </c:pt>
                      <c:pt idx="788">
                        <c:v>39.549999999999997</c:v>
                      </c:pt>
                      <c:pt idx="789">
                        <c:v>39.6</c:v>
                      </c:pt>
                      <c:pt idx="790">
                        <c:v>39.65</c:v>
                      </c:pt>
                      <c:pt idx="791">
                        <c:v>39.700000000000003</c:v>
                      </c:pt>
                      <c:pt idx="792">
                        <c:v>39.75</c:v>
                      </c:pt>
                      <c:pt idx="793">
                        <c:v>39.799999999999997</c:v>
                      </c:pt>
                      <c:pt idx="794">
                        <c:v>39.85</c:v>
                      </c:pt>
                      <c:pt idx="795">
                        <c:v>39.9</c:v>
                      </c:pt>
                      <c:pt idx="796">
                        <c:v>39.950000000000003</c:v>
                      </c:pt>
                      <c:pt idx="797">
                        <c:v>40</c:v>
                      </c:pt>
                      <c:pt idx="798">
                        <c:v>40.049999999999997</c:v>
                      </c:pt>
                      <c:pt idx="799">
                        <c:v>40.1</c:v>
                      </c:pt>
                      <c:pt idx="800">
                        <c:v>40.15</c:v>
                      </c:pt>
                      <c:pt idx="801">
                        <c:v>40.200000000000003</c:v>
                      </c:pt>
                      <c:pt idx="802">
                        <c:v>40.25</c:v>
                      </c:pt>
                      <c:pt idx="803">
                        <c:v>40.299999999999997</c:v>
                      </c:pt>
                      <c:pt idx="804">
                        <c:v>40.35</c:v>
                      </c:pt>
                      <c:pt idx="805">
                        <c:v>40.4</c:v>
                      </c:pt>
                      <c:pt idx="806">
                        <c:v>40.450000000000003</c:v>
                      </c:pt>
                      <c:pt idx="807">
                        <c:v>40.5</c:v>
                      </c:pt>
                      <c:pt idx="808">
                        <c:v>40.549999999999997</c:v>
                      </c:pt>
                      <c:pt idx="809">
                        <c:v>40.6</c:v>
                      </c:pt>
                      <c:pt idx="810">
                        <c:v>40.65</c:v>
                      </c:pt>
                      <c:pt idx="811">
                        <c:v>40.700000000000003</c:v>
                      </c:pt>
                      <c:pt idx="812">
                        <c:v>40.75</c:v>
                      </c:pt>
                      <c:pt idx="813">
                        <c:v>40.799999999999997</c:v>
                      </c:pt>
                      <c:pt idx="814">
                        <c:v>40.85</c:v>
                      </c:pt>
                      <c:pt idx="815">
                        <c:v>40.9</c:v>
                      </c:pt>
                      <c:pt idx="816">
                        <c:v>40.950000000000003</c:v>
                      </c:pt>
                      <c:pt idx="817">
                        <c:v>41</c:v>
                      </c:pt>
                      <c:pt idx="818">
                        <c:v>41.05</c:v>
                      </c:pt>
                      <c:pt idx="819">
                        <c:v>41.1</c:v>
                      </c:pt>
                      <c:pt idx="820">
                        <c:v>41.15</c:v>
                      </c:pt>
                      <c:pt idx="821">
                        <c:v>41.2</c:v>
                      </c:pt>
                      <c:pt idx="822">
                        <c:v>41.25</c:v>
                      </c:pt>
                      <c:pt idx="823">
                        <c:v>41.3</c:v>
                      </c:pt>
                      <c:pt idx="824">
                        <c:v>41.35</c:v>
                      </c:pt>
                      <c:pt idx="825">
                        <c:v>41.4</c:v>
                      </c:pt>
                      <c:pt idx="826">
                        <c:v>41.45</c:v>
                      </c:pt>
                      <c:pt idx="827">
                        <c:v>41.5</c:v>
                      </c:pt>
                      <c:pt idx="828">
                        <c:v>41.55</c:v>
                      </c:pt>
                      <c:pt idx="829">
                        <c:v>41.6</c:v>
                      </c:pt>
                      <c:pt idx="830">
                        <c:v>41.65</c:v>
                      </c:pt>
                      <c:pt idx="831">
                        <c:v>41.7</c:v>
                      </c:pt>
                      <c:pt idx="832">
                        <c:v>41.75</c:v>
                      </c:pt>
                      <c:pt idx="833">
                        <c:v>41.8</c:v>
                      </c:pt>
                      <c:pt idx="834">
                        <c:v>41.85</c:v>
                      </c:pt>
                      <c:pt idx="835">
                        <c:v>41.9</c:v>
                      </c:pt>
                      <c:pt idx="836">
                        <c:v>41.95</c:v>
                      </c:pt>
                      <c:pt idx="837">
                        <c:v>42</c:v>
                      </c:pt>
                      <c:pt idx="838">
                        <c:v>42.05</c:v>
                      </c:pt>
                      <c:pt idx="839">
                        <c:v>42.1</c:v>
                      </c:pt>
                      <c:pt idx="840">
                        <c:v>42.15</c:v>
                      </c:pt>
                      <c:pt idx="841">
                        <c:v>42.2</c:v>
                      </c:pt>
                      <c:pt idx="842">
                        <c:v>42.25</c:v>
                      </c:pt>
                      <c:pt idx="843">
                        <c:v>42.3</c:v>
                      </c:pt>
                      <c:pt idx="844">
                        <c:v>42.35</c:v>
                      </c:pt>
                      <c:pt idx="845">
                        <c:v>42.4</c:v>
                      </c:pt>
                      <c:pt idx="846">
                        <c:v>42.45</c:v>
                      </c:pt>
                      <c:pt idx="847">
                        <c:v>42.5</c:v>
                      </c:pt>
                      <c:pt idx="848">
                        <c:v>42.55</c:v>
                      </c:pt>
                      <c:pt idx="849">
                        <c:v>42.6</c:v>
                      </c:pt>
                      <c:pt idx="850">
                        <c:v>42.65</c:v>
                      </c:pt>
                      <c:pt idx="851">
                        <c:v>42.7</c:v>
                      </c:pt>
                      <c:pt idx="852">
                        <c:v>42.75</c:v>
                      </c:pt>
                      <c:pt idx="853">
                        <c:v>42.8</c:v>
                      </c:pt>
                      <c:pt idx="854">
                        <c:v>42.85</c:v>
                      </c:pt>
                      <c:pt idx="855">
                        <c:v>42.9</c:v>
                      </c:pt>
                      <c:pt idx="856">
                        <c:v>42.95</c:v>
                      </c:pt>
                      <c:pt idx="857">
                        <c:v>43</c:v>
                      </c:pt>
                      <c:pt idx="858">
                        <c:v>43.05</c:v>
                      </c:pt>
                      <c:pt idx="859">
                        <c:v>43.1</c:v>
                      </c:pt>
                      <c:pt idx="860">
                        <c:v>43.15</c:v>
                      </c:pt>
                      <c:pt idx="861">
                        <c:v>43.2</c:v>
                      </c:pt>
                      <c:pt idx="862">
                        <c:v>43.25</c:v>
                      </c:pt>
                      <c:pt idx="863">
                        <c:v>43.3</c:v>
                      </c:pt>
                      <c:pt idx="864">
                        <c:v>43.35</c:v>
                      </c:pt>
                      <c:pt idx="865">
                        <c:v>43.4</c:v>
                      </c:pt>
                      <c:pt idx="866">
                        <c:v>43.45</c:v>
                      </c:pt>
                      <c:pt idx="867">
                        <c:v>43.5</c:v>
                      </c:pt>
                      <c:pt idx="868">
                        <c:v>43.55</c:v>
                      </c:pt>
                      <c:pt idx="869">
                        <c:v>43.6</c:v>
                      </c:pt>
                      <c:pt idx="870">
                        <c:v>43.65</c:v>
                      </c:pt>
                      <c:pt idx="871">
                        <c:v>43.7</c:v>
                      </c:pt>
                      <c:pt idx="872">
                        <c:v>43.75</c:v>
                      </c:pt>
                      <c:pt idx="873">
                        <c:v>43.8</c:v>
                      </c:pt>
                      <c:pt idx="874">
                        <c:v>43.85</c:v>
                      </c:pt>
                      <c:pt idx="875">
                        <c:v>43.9</c:v>
                      </c:pt>
                      <c:pt idx="876">
                        <c:v>43.95</c:v>
                      </c:pt>
                      <c:pt idx="877">
                        <c:v>44</c:v>
                      </c:pt>
                      <c:pt idx="878">
                        <c:v>44.05</c:v>
                      </c:pt>
                      <c:pt idx="879">
                        <c:v>44.1</c:v>
                      </c:pt>
                      <c:pt idx="880">
                        <c:v>44.15</c:v>
                      </c:pt>
                      <c:pt idx="881">
                        <c:v>44.2</c:v>
                      </c:pt>
                      <c:pt idx="882">
                        <c:v>44.25</c:v>
                      </c:pt>
                      <c:pt idx="883">
                        <c:v>44.3</c:v>
                      </c:pt>
                      <c:pt idx="884">
                        <c:v>44.35</c:v>
                      </c:pt>
                      <c:pt idx="885">
                        <c:v>44.4</c:v>
                      </c:pt>
                      <c:pt idx="886">
                        <c:v>44.45</c:v>
                      </c:pt>
                      <c:pt idx="887">
                        <c:v>44.5</c:v>
                      </c:pt>
                      <c:pt idx="888">
                        <c:v>44.55</c:v>
                      </c:pt>
                      <c:pt idx="889">
                        <c:v>44.6</c:v>
                      </c:pt>
                      <c:pt idx="890">
                        <c:v>44.65</c:v>
                      </c:pt>
                      <c:pt idx="891">
                        <c:v>44.7</c:v>
                      </c:pt>
                      <c:pt idx="892">
                        <c:v>44.75</c:v>
                      </c:pt>
                      <c:pt idx="893">
                        <c:v>44.8</c:v>
                      </c:pt>
                      <c:pt idx="894">
                        <c:v>44.85</c:v>
                      </c:pt>
                      <c:pt idx="895">
                        <c:v>44.9</c:v>
                      </c:pt>
                      <c:pt idx="896">
                        <c:v>44.95</c:v>
                      </c:pt>
                      <c:pt idx="897">
                        <c:v>45</c:v>
                      </c:pt>
                      <c:pt idx="898">
                        <c:v>45.05</c:v>
                      </c:pt>
                      <c:pt idx="899">
                        <c:v>45.1</c:v>
                      </c:pt>
                      <c:pt idx="900">
                        <c:v>45.15</c:v>
                      </c:pt>
                      <c:pt idx="901">
                        <c:v>45.2</c:v>
                      </c:pt>
                      <c:pt idx="902">
                        <c:v>45.25</c:v>
                      </c:pt>
                      <c:pt idx="903">
                        <c:v>45.3</c:v>
                      </c:pt>
                      <c:pt idx="904">
                        <c:v>45.35</c:v>
                      </c:pt>
                      <c:pt idx="905">
                        <c:v>45.4</c:v>
                      </c:pt>
                      <c:pt idx="906">
                        <c:v>45.45</c:v>
                      </c:pt>
                      <c:pt idx="907">
                        <c:v>45.5</c:v>
                      </c:pt>
                      <c:pt idx="908">
                        <c:v>45.55</c:v>
                      </c:pt>
                      <c:pt idx="909">
                        <c:v>45.6</c:v>
                      </c:pt>
                      <c:pt idx="910">
                        <c:v>45.65</c:v>
                      </c:pt>
                      <c:pt idx="911">
                        <c:v>45.7</c:v>
                      </c:pt>
                      <c:pt idx="912">
                        <c:v>45.75</c:v>
                      </c:pt>
                      <c:pt idx="913">
                        <c:v>45.8</c:v>
                      </c:pt>
                      <c:pt idx="914">
                        <c:v>45.85</c:v>
                      </c:pt>
                      <c:pt idx="915">
                        <c:v>45.9</c:v>
                      </c:pt>
                      <c:pt idx="916">
                        <c:v>45.95</c:v>
                      </c:pt>
                      <c:pt idx="917">
                        <c:v>46</c:v>
                      </c:pt>
                      <c:pt idx="918">
                        <c:v>46.05</c:v>
                      </c:pt>
                      <c:pt idx="919">
                        <c:v>46.1</c:v>
                      </c:pt>
                      <c:pt idx="920">
                        <c:v>46.15</c:v>
                      </c:pt>
                      <c:pt idx="921">
                        <c:v>46.2</c:v>
                      </c:pt>
                      <c:pt idx="922">
                        <c:v>46.25</c:v>
                      </c:pt>
                      <c:pt idx="923">
                        <c:v>46.3</c:v>
                      </c:pt>
                      <c:pt idx="924">
                        <c:v>46.35</c:v>
                      </c:pt>
                      <c:pt idx="925">
                        <c:v>46.4</c:v>
                      </c:pt>
                      <c:pt idx="926">
                        <c:v>46.45</c:v>
                      </c:pt>
                      <c:pt idx="927">
                        <c:v>46.5</c:v>
                      </c:pt>
                      <c:pt idx="928">
                        <c:v>46.55</c:v>
                      </c:pt>
                      <c:pt idx="929">
                        <c:v>46.6</c:v>
                      </c:pt>
                      <c:pt idx="930">
                        <c:v>46.65</c:v>
                      </c:pt>
                      <c:pt idx="931">
                        <c:v>46.7</c:v>
                      </c:pt>
                      <c:pt idx="932">
                        <c:v>46.75</c:v>
                      </c:pt>
                      <c:pt idx="933">
                        <c:v>46.8</c:v>
                      </c:pt>
                      <c:pt idx="934">
                        <c:v>46.85</c:v>
                      </c:pt>
                      <c:pt idx="935">
                        <c:v>46.9</c:v>
                      </c:pt>
                      <c:pt idx="936">
                        <c:v>46.95</c:v>
                      </c:pt>
                      <c:pt idx="937">
                        <c:v>47</c:v>
                      </c:pt>
                      <c:pt idx="938">
                        <c:v>47.05</c:v>
                      </c:pt>
                      <c:pt idx="939">
                        <c:v>47.1</c:v>
                      </c:pt>
                      <c:pt idx="940">
                        <c:v>47.15</c:v>
                      </c:pt>
                      <c:pt idx="941">
                        <c:v>47.2</c:v>
                      </c:pt>
                      <c:pt idx="942">
                        <c:v>47.25</c:v>
                      </c:pt>
                      <c:pt idx="943">
                        <c:v>47.3</c:v>
                      </c:pt>
                      <c:pt idx="944">
                        <c:v>47.35</c:v>
                      </c:pt>
                      <c:pt idx="945">
                        <c:v>47.4</c:v>
                      </c:pt>
                      <c:pt idx="946">
                        <c:v>47.45</c:v>
                      </c:pt>
                      <c:pt idx="947">
                        <c:v>47.5</c:v>
                      </c:pt>
                      <c:pt idx="948">
                        <c:v>47.55</c:v>
                      </c:pt>
                      <c:pt idx="949">
                        <c:v>47.6</c:v>
                      </c:pt>
                      <c:pt idx="950">
                        <c:v>47.65</c:v>
                      </c:pt>
                      <c:pt idx="951">
                        <c:v>47.7</c:v>
                      </c:pt>
                      <c:pt idx="952">
                        <c:v>47.75</c:v>
                      </c:pt>
                      <c:pt idx="953">
                        <c:v>47.8</c:v>
                      </c:pt>
                      <c:pt idx="954">
                        <c:v>47.85</c:v>
                      </c:pt>
                      <c:pt idx="955">
                        <c:v>47.9</c:v>
                      </c:pt>
                      <c:pt idx="956">
                        <c:v>47.95</c:v>
                      </c:pt>
                      <c:pt idx="957">
                        <c:v>48</c:v>
                      </c:pt>
                      <c:pt idx="958">
                        <c:v>48.05</c:v>
                      </c:pt>
                      <c:pt idx="959">
                        <c:v>48.1</c:v>
                      </c:pt>
                      <c:pt idx="960">
                        <c:v>48.15</c:v>
                      </c:pt>
                      <c:pt idx="961">
                        <c:v>48.2</c:v>
                      </c:pt>
                      <c:pt idx="962">
                        <c:v>48.25</c:v>
                      </c:pt>
                      <c:pt idx="963">
                        <c:v>48.3</c:v>
                      </c:pt>
                      <c:pt idx="964">
                        <c:v>48.35</c:v>
                      </c:pt>
                      <c:pt idx="965">
                        <c:v>48.4</c:v>
                      </c:pt>
                      <c:pt idx="966">
                        <c:v>48.45</c:v>
                      </c:pt>
                      <c:pt idx="967">
                        <c:v>48.5</c:v>
                      </c:pt>
                      <c:pt idx="968">
                        <c:v>48.55</c:v>
                      </c:pt>
                      <c:pt idx="969">
                        <c:v>48.6</c:v>
                      </c:pt>
                      <c:pt idx="970">
                        <c:v>48.65</c:v>
                      </c:pt>
                      <c:pt idx="971">
                        <c:v>48.7</c:v>
                      </c:pt>
                      <c:pt idx="972">
                        <c:v>48.75</c:v>
                      </c:pt>
                      <c:pt idx="973">
                        <c:v>48.8</c:v>
                      </c:pt>
                      <c:pt idx="974">
                        <c:v>48.85</c:v>
                      </c:pt>
                      <c:pt idx="975">
                        <c:v>48.9</c:v>
                      </c:pt>
                      <c:pt idx="976">
                        <c:v>48.95</c:v>
                      </c:pt>
                      <c:pt idx="977">
                        <c:v>49</c:v>
                      </c:pt>
                      <c:pt idx="978">
                        <c:v>49.05</c:v>
                      </c:pt>
                      <c:pt idx="979">
                        <c:v>49.1</c:v>
                      </c:pt>
                      <c:pt idx="980">
                        <c:v>49.15</c:v>
                      </c:pt>
                      <c:pt idx="981">
                        <c:v>49.2</c:v>
                      </c:pt>
                      <c:pt idx="982">
                        <c:v>49.25</c:v>
                      </c:pt>
                      <c:pt idx="983">
                        <c:v>49.3</c:v>
                      </c:pt>
                      <c:pt idx="984">
                        <c:v>49.35</c:v>
                      </c:pt>
                      <c:pt idx="985">
                        <c:v>49.4</c:v>
                      </c:pt>
                      <c:pt idx="986">
                        <c:v>49.45</c:v>
                      </c:pt>
                      <c:pt idx="987">
                        <c:v>49.5</c:v>
                      </c:pt>
                      <c:pt idx="988">
                        <c:v>49.55</c:v>
                      </c:pt>
                      <c:pt idx="989">
                        <c:v>49.6</c:v>
                      </c:pt>
                      <c:pt idx="990">
                        <c:v>49.65</c:v>
                      </c:pt>
                      <c:pt idx="991">
                        <c:v>49.7</c:v>
                      </c:pt>
                      <c:pt idx="992">
                        <c:v>49.75</c:v>
                      </c:pt>
                      <c:pt idx="993">
                        <c:v>49.8</c:v>
                      </c:pt>
                      <c:pt idx="994">
                        <c:v>49.85</c:v>
                      </c:pt>
                      <c:pt idx="995">
                        <c:v>49.9</c:v>
                      </c:pt>
                      <c:pt idx="996">
                        <c:v>49.95</c:v>
                      </c:pt>
                      <c:pt idx="997">
                        <c:v>50</c:v>
                      </c:pt>
                      <c:pt idx="998">
                        <c:v>50.05</c:v>
                      </c:pt>
                      <c:pt idx="999">
                        <c:v>50.1</c:v>
                      </c:pt>
                      <c:pt idx="1000">
                        <c:v>50.15</c:v>
                      </c:pt>
                      <c:pt idx="1001">
                        <c:v>50.2</c:v>
                      </c:pt>
                      <c:pt idx="1002">
                        <c:v>50.25</c:v>
                      </c:pt>
                      <c:pt idx="1003">
                        <c:v>50.3</c:v>
                      </c:pt>
                      <c:pt idx="1004">
                        <c:v>50.35</c:v>
                      </c:pt>
                      <c:pt idx="1005">
                        <c:v>50.4</c:v>
                      </c:pt>
                      <c:pt idx="1006">
                        <c:v>50.45</c:v>
                      </c:pt>
                      <c:pt idx="1007">
                        <c:v>50.5</c:v>
                      </c:pt>
                      <c:pt idx="1008">
                        <c:v>50.55</c:v>
                      </c:pt>
                      <c:pt idx="1009">
                        <c:v>50.6</c:v>
                      </c:pt>
                      <c:pt idx="1010">
                        <c:v>50.65</c:v>
                      </c:pt>
                      <c:pt idx="1011">
                        <c:v>50.7</c:v>
                      </c:pt>
                      <c:pt idx="1012">
                        <c:v>50.75</c:v>
                      </c:pt>
                      <c:pt idx="1013">
                        <c:v>50.8</c:v>
                      </c:pt>
                      <c:pt idx="1014">
                        <c:v>50.85</c:v>
                      </c:pt>
                      <c:pt idx="1015">
                        <c:v>50.9</c:v>
                      </c:pt>
                      <c:pt idx="1016">
                        <c:v>50.95</c:v>
                      </c:pt>
                      <c:pt idx="1017">
                        <c:v>51</c:v>
                      </c:pt>
                      <c:pt idx="1018">
                        <c:v>51.05</c:v>
                      </c:pt>
                      <c:pt idx="1019">
                        <c:v>51.1</c:v>
                      </c:pt>
                      <c:pt idx="1020">
                        <c:v>51.15</c:v>
                      </c:pt>
                      <c:pt idx="1021">
                        <c:v>51.2</c:v>
                      </c:pt>
                      <c:pt idx="1022">
                        <c:v>51.25</c:v>
                      </c:pt>
                      <c:pt idx="1023">
                        <c:v>51.3</c:v>
                      </c:pt>
                      <c:pt idx="1024">
                        <c:v>51.35</c:v>
                      </c:pt>
                      <c:pt idx="1025">
                        <c:v>51.4</c:v>
                      </c:pt>
                      <c:pt idx="1026">
                        <c:v>51.45</c:v>
                      </c:pt>
                      <c:pt idx="1027">
                        <c:v>51.5</c:v>
                      </c:pt>
                      <c:pt idx="1028">
                        <c:v>51.55</c:v>
                      </c:pt>
                      <c:pt idx="1029">
                        <c:v>51.6</c:v>
                      </c:pt>
                      <c:pt idx="1030">
                        <c:v>51.65</c:v>
                      </c:pt>
                      <c:pt idx="1031">
                        <c:v>51.7</c:v>
                      </c:pt>
                      <c:pt idx="1032">
                        <c:v>51.75</c:v>
                      </c:pt>
                      <c:pt idx="1033">
                        <c:v>51.8</c:v>
                      </c:pt>
                      <c:pt idx="1034">
                        <c:v>51.85</c:v>
                      </c:pt>
                      <c:pt idx="1035">
                        <c:v>51.9</c:v>
                      </c:pt>
                      <c:pt idx="1036">
                        <c:v>51.95</c:v>
                      </c:pt>
                      <c:pt idx="1037">
                        <c:v>52</c:v>
                      </c:pt>
                      <c:pt idx="1038">
                        <c:v>52.05</c:v>
                      </c:pt>
                      <c:pt idx="1039">
                        <c:v>52.1</c:v>
                      </c:pt>
                      <c:pt idx="1040">
                        <c:v>52.15</c:v>
                      </c:pt>
                      <c:pt idx="1041">
                        <c:v>52.2</c:v>
                      </c:pt>
                      <c:pt idx="1042">
                        <c:v>52.25</c:v>
                      </c:pt>
                      <c:pt idx="1043">
                        <c:v>52.3</c:v>
                      </c:pt>
                      <c:pt idx="1044">
                        <c:v>52.35</c:v>
                      </c:pt>
                      <c:pt idx="1045">
                        <c:v>52.4</c:v>
                      </c:pt>
                      <c:pt idx="1046">
                        <c:v>52.45</c:v>
                      </c:pt>
                      <c:pt idx="1047">
                        <c:v>52.5</c:v>
                      </c:pt>
                      <c:pt idx="1048">
                        <c:v>52.55</c:v>
                      </c:pt>
                      <c:pt idx="1049">
                        <c:v>52.6</c:v>
                      </c:pt>
                      <c:pt idx="1050">
                        <c:v>52.65</c:v>
                      </c:pt>
                      <c:pt idx="1051">
                        <c:v>52.7</c:v>
                      </c:pt>
                      <c:pt idx="1052">
                        <c:v>52.75</c:v>
                      </c:pt>
                      <c:pt idx="1053">
                        <c:v>52.8</c:v>
                      </c:pt>
                      <c:pt idx="1054">
                        <c:v>52.85</c:v>
                      </c:pt>
                      <c:pt idx="1055">
                        <c:v>52.9</c:v>
                      </c:pt>
                      <c:pt idx="1056">
                        <c:v>52.95</c:v>
                      </c:pt>
                      <c:pt idx="1057">
                        <c:v>53</c:v>
                      </c:pt>
                      <c:pt idx="1058">
                        <c:v>53.05</c:v>
                      </c:pt>
                      <c:pt idx="1059">
                        <c:v>53.1</c:v>
                      </c:pt>
                      <c:pt idx="1060">
                        <c:v>53.15</c:v>
                      </c:pt>
                      <c:pt idx="1061">
                        <c:v>53.2</c:v>
                      </c:pt>
                      <c:pt idx="1062">
                        <c:v>53.25</c:v>
                      </c:pt>
                      <c:pt idx="1063">
                        <c:v>53.3</c:v>
                      </c:pt>
                      <c:pt idx="1064">
                        <c:v>53.35</c:v>
                      </c:pt>
                      <c:pt idx="1065">
                        <c:v>53.4</c:v>
                      </c:pt>
                      <c:pt idx="1066">
                        <c:v>53.45</c:v>
                      </c:pt>
                      <c:pt idx="1067">
                        <c:v>53.5</c:v>
                      </c:pt>
                      <c:pt idx="1068">
                        <c:v>53.55</c:v>
                      </c:pt>
                      <c:pt idx="1069">
                        <c:v>53.6</c:v>
                      </c:pt>
                      <c:pt idx="1070">
                        <c:v>53.65</c:v>
                      </c:pt>
                      <c:pt idx="1071">
                        <c:v>53.7</c:v>
                      </c:pt>
                      <c:pt idx="1072">
                        <c:v>53.75</c:v>
                      </c:pt>
                      <c:pt idx="1073">
                        <c:v>53.8</c:v>
                      </c:pt>
                      <c:pt idx="1074">
                        <c:v>53.85</c:v>
                      </c:pt>
                      <c:pt idx="1075">
                        <c:v>53.9</c:v>
                      </c:pt>
                      <c:pt idx="1076">
                        <c:v>53.95</c:v>
                      </c:pt>
                      <c:pt idx="1077">
                        <c:v>54</c:v>
                      </c:pt>
                      <c:pt idx="1078">
                        <c:v>54.05</c:v>
                      </c:pt>
                      <c:pt idx="1079">
                        <c:v>54.1</c:v>
                      </c:pt>
                      <c:pt idx="1080">
                        <c:v>54.15</c:v>
                      </c:pt>
                      <c:pt idx="1081">
                        <c:v>54.2</c:v>
                      </c:pt>
                      <c:pt idx="1082">
                        <c:v>54.25</c:v>
                      </c:pt>
                      <c:pt idx="1083">
                        <c:v>54.3</c:v>
                      </c:pt>
                      <c:pt idx="1084">
                        <c:v>54.35</c:v>
                      </c:pt>
                      <c:pt idx="1085">
                        <c:v>54.4</c:v>
                      </c:pt>
                      <c:pt idx="1086">
                        <c:v>54.45</c:v>
                      </c:pt>
                      <c:pt idx="1087">
                        <c:v>54.5</c:v>
                      </c:pt>
                      <c:pt idx="1088">
                        <c:v>54.55</c:v>
                      </c:pt>
                      <c:pt idx="1089">
                        <c:v>54.6</c:v>
                      </c:pt>
                      <c:pt idx="1090">
                        <c:v>54.65</c:v>
                      </c:pt>
                      <c:pt idx="1091">
                        <c:v>54.7</c:v>
                      </c:pt>
                      <c:pt idx="1092">
                        <c:v>54.75</c:v>
                      </c:pt>
                      <c:pt idx="1093">
                        <c:v>54.8</c:v>
                      </c:pt>
                      <c:pt idx="1094">
                        <c:v>54.85</c:v>
                      </c:pt>
                      <c:pt idx="1095">
                        <c:v>54.9</c:v>
                      </c:pt>
                      <c:pt idx="1096">
                        <c:v>54.95</c:v>
                      </c:pt>
                      <c:pt idx="1097">
                        <c:v>55</c:v>
                      </c:pt>
                      <c:pt idx="1098">
                        <c:v>55.05</c:v>
                      </c:pt>
                      <c:pt idx="1099">
                        <c:v>55.1</c:v>
                      </c:pt>
                      <c:pt idx="1100">
                        <c:v>55.15</c:v>
                      </c:pt>
                      <c:pt idx="1101">
                        <c:v>55.2</c:v>
                      </c:pt>
                      <c:pt idx="1102">
                        <c:v>55.25</c:v>
                      </c:pt>
                      <c:pt idx="1103">
                        <c:v>55.3</c:v>
                      </c:pt>
                      <c:pt idx="1104">
                        <c:v>55.35</c:v>
                      </c:pt>
                      <c:pt idx="1105">
                        <c:v>55.4</c:v>
                      </c:pt>
                      <c:pt idx="1106">
                        <c:v>55.45</c:v>
                      </c:pt>
                      <c:pt idx="1107">
                        <c:v>55.5</c:v>
                      </c:pt>
                      <c:pt idx="1108">
                        <c:v>55.55</c:v>
                      </c:pt>
                      <c:pt idx="1109">
                        <c:v>55.6</c:v>
                      </c:pt>
                      <c:pt idx="1110">
                        <c:v>55.65</c:v>
                      </c:pt>
                      <c:pt idx="1111">
                        <c:v>55.7</c:v>
                      </c:pt>
                      <c:pt idx="1112">
                        <c:v>55.75</c:v>
                      </c:pt>
                      <c:pt idx="1113">
                        <c:v>55.8</c:v>
                      </c:pt>
                      <c:pt idx="1114">
                        <c:v>55.85</c:v>
                      </c:pt>
                      <c:pt idx="1115">
                        <c:v>55.9</c:v>
                      </c:pt>
                      <c:pt idx="1116">
                        <c:v>55.95</c:v>
                      </c:pt>
                      <c:pt idx="1117">
                        <c:v>56</c:v>
                      </c:pt>
                      <c:pt idx="1118">
                        <c:v>56.05</c:v>
                      </c:pt>
                      <c:pt idx="1119">
                        <c:v>56.1</c:v>
                      </c:pt>
                      <c:pt idx="1120">
                        <c:v>56.15</c:v>
                      </c:pt>
                      <c:pt idx="1121">
                        <c:v>56.2</c:v>
                      </c:pt>
                      <c:pt idx="1122">
                        <c:v>56.25</c:v>
                      </c:pt>
                      <c:pt idx="1123">
                        <c:v>56.3</c:v>
                      </c:pt>
                      <c:pt idx="1124">
                        <c:v>56.35</c:v>
                      </c:pt>
                      <c:pt idx="1125">
                        <c:v>56.4</c:v>
                      </c:pt>
                      <c:pt idx="1126">
                        <c:v>56.45</c:v>
                      </c:pt>
                      <c:pt idx="1127">
                        <c:v>56.5</c:v>
                      </c:pt>
                      <c:pt idx="1128">
                        <c:v>56.55</c:v>
                      </c:pt>
                      <c:pt idx="1129">
                        <c:v>56.6</c:v>
                      </c:pt>
                      <c:pt idx="1130">
                        <c:v>56.65</c:v>
                      </c:pt>
                      <c:pt idx="1131">
                        <c:v>56.7</c:v>
                      </c:pt>
                      <c:pt idx="1132">
                        <c:v>56.75</c:v>
                      </c:pt>
                      <c:pt idx="1133">
                        <c:v>56.8</c:v>
                      </c:pt>
                      <c:pt idx="1134">
                        <c:v>56.85</c:v>
                      </c:pt>
                      <c:pt idx="1135">
                        <c:v>56.9</c:v>
                      </c:pt>
                      <c:pt idx="1136">
                        <c:v>56.95</c:v>
                      </c:pt>
                      <c:pt idx="1137">
                        <c:v>57</c:v>
                      </c:pt>
                      <c:pt idx="1138">
                        <c:v>57.05</c:v>
                      </c:pt>
                      <c:pt idx="1139">
                        <c:v>57.1</c:v>
                      </c:pt>
                      <c:pt idx="1140">
                        <c:v>57.15</c:v>
                      </c:pt>
                      <c:pt idx="1141">
                        <c:v>57.2</c:v>
                      </c:pt>
                      <c:pt idx="1142">
                        <c:v>57.25</c:v>
                      </c:pt>
                      <c:pt idx="1143">
                        <c:v>57.3</c:v>
                      </c:pt>
                      <c:pt idx="1144">
                        <c:v>57.35</c:v>
                      </c:pt>
                      <c:pt idx="1145">
                        <c:v>57.4</c:v>
                      </c:pt>
                      <c:pt idx="1146">
                        <c:v>57.45</c:v>
                      </c:pt>
                      <c:pt idx="1147">
                        <c:v>57.5</c:v>
                      </c:pt>
                      <c:pt idx="1148">
                        <c:v>57.55</c:v>
                      </c:pt>
                      <c:pt idx="1149">
                        <c:v>57.6</c:v>
                      </c:pt>
                      <c:pt idx="1150">
                        <c:v>57.65</c:v>
                      </c:pt>
                      <c:pt idx="1151">
                        <c:v>57.7</c:v>
                      </c:pt>
                      <c:pt idx="1152">
                        <c:v>57.75</c:v>
                      </c:pt>
                      <c:pt idx="1153">
                        <c:v>57.8</c:v>
                      </c:pt>
                      <c:pt idx="1154">
                        <c:v>57.85</c:v>
                      </c:pt>
                      <c:pt idx="1155">
                        <c:v>57.9</c:v>
                      </c:pt>
                      <c:pt idx="1156">
                        <c:v>57.95</c:v>
                      </c:pt>
                      <c:pt idx="1157">
                        <c:v>58</c:v>
                      </c:pt>
                      <c:pt idx="1158">
                        <c:v>58.05</c:v>
                      </c:pt>
                      <c:pt idx="1159">
                        <c:v>58.1</c:v>
                      </c:pt>
                      <c:pt idx="1160">
                        <c:v>58.15</c:v>
                      </c:pt>
                      <c:pt idx="1161">
                        <c:v>58.2</c:v>
                      </c:pt>
                      <c:pt idx="1162">
                        <c:v>58.25</c:v>
                      </c:pt>
                      <c:pt idx="1163">
                        <c:v>58.3</c:v>
                      </c:pt>
                      <c:pt idx="1164">
                        <c:v>58.35</c:v>
                      </c:pt>
                      <c:pt idx="1165">
                        <c:v>58.4</c:v>
                      </c:pt>
                      <c:pt idx="1166">
                        <c:v>58.45</c:v>
                      </c:pt>
                      <c:pt idx="1167">
                        <c:v>58.5</c:v>
                      </c:pt>
                      <c:pt idx="1168">
                        <c:v>58.55</c:v>
                      </c:pt>
                      <c:pt idx="1169">
                        <c:v>58.6</c:v>
                      </c:pt>
                      <c:pt idx="1170">
                        <c:v>58.65</c:v>
                      </c:pt>
                      <c:pt idx="1171">
                        <c:v>58.7</c:v>
                      </c:pt>
                      <c:pt idx="1172">
                        <c:v>58.75</c:v>
                      </c:pt>
                      <c:pt idx="1173">
                        <c:v>58.8</c:v>
                      </c:pt>
                      <c:pt idx="1174">
                        <c:v>58.85</c:v>
                      </c:pt>
                      <c:pt idx="1175">
                        <c:v>58.9</c:v>
                      </c:pt>
                      <c:pt idx="1176">
                        <c:v>58.95</c:v>
                      </c:pt>
                      <c:pt idx="1177">
                        <c:v>59</c:v>
                      </c:pt>
                      <c:pt idx="1178">
                        <c:v>59.05</c:v>
                      </c:pt>
                      <c:pt idx="1179">
                        <c:v>59.1</c:v>
                      </c:pt>
                      <c:pt idx="1180">
                        <c:v>59.15</c:v>
                      </c:pt>
                      <c:pt idx="1181">
                        <c:v>59.2</c:v>
                      </c:pt>
                      <c:pt idx="1182">
                        <c:v>59.25</c:v>
                      </c:pt>
                      <c:pt idx="1183">
                        <c:v>59.3</c:v>
                      </c:pt>
                      <c:pt idx="1184">
                        <c:v>59.35</c:v>
                      </c:pt>
                      <c:pt idx="1185">
                        <c:v>59.4</c:v>
                      </c:pt>
                      <c:pt idx="1186">
                        <c:v>59.45</c:v>
                      </c:pt>
                      <c:pt idx="1187">
                        <c:v>59.5</c:v>
                      </c:pt>
                      <c:pt idx="1188">
                        <c:v>59.55</c:v>
                      </c:pt>
                      <c:pt idx="1189">
                        <c:v>59.6</c:v>
                      </c:pt>
                      <c:pt idx="1190">
                        <c:v>59.65</c:v>
                      </c:pt>
                      <c:pt idx="1191">
                        <c:v>59.7</c:v>
                      </c:pt>
                      <c:pt idx="1192">
                        <c:v>59.75</c:v>
                      </c:pt>
                      <c:pt idx="1193">
                        <c:v>59.8</c:v>
                      </c:pt>
                      <c:pt idx="1194">
                        <c:v>59.85</c:v>
                      </c:pt>
                      <c:pt idx="1195">
                        <c:v>59.9</c:v>
                      </c:pt>
                      <c:pt idx="1196">
                        <c:v>59.95</c:v>
                      </c:pt>
                      <c:pt idx="1197">
                        <c:v>60</c:v>
                      </c:pt>
                      <c:pt idx="1198">
                        <c:v>60.05</c:v>
                      </c:pt>
                      <c:pt idx="1199">
                        <c:v>60.1</c:v>
                      </c:pt>
                      <c:pt idx="1200">
                        <c:v>60.15</c:v>
                      </c:pt>
                      <c:pt idx="1201">
                        <c:v>60.2</c:v>
                      </c:pt>
                      <c:pt idx="1202">
                        <c:v>60.25</c:v>
                      </c:pt>
                      <c:pt idx="1203">
                        <c:v>60.3</c:v>
                      </c:pt>
                      <c:pt idx="1204">
                        <c:v>60.35</c:v>
                      </c:pt>
                      <c:pt idx="1205">
                        <c:v>60.4</c:v>
                      </c:pt>
                      <c:pt idx="1206">
                        <c:v>60.45</c:v>
                      </c:pt>
                      <c:pt idx="1207">
                        <c:v>60.5</c:v>
                      </c:pt>
                      <c:pt idx="1208">
                        <c:v>60.55</c:v>
                      </c:pt>
                      <c:pt idx="1209">
                        <c:v>60.6</c:v>
                      </c:pt>
                      <c:pt idx="1210">
                        <c:v>60.65</c:v>
                      </c:pt>
                      <c:pt idx="1211">
                        <c:v>60.7</c:v>
                      </c:pt>
                      <c:pt idx="1212">
                        <c:v>60.75</c:v>
                      </c:pt>
                      <c:pt idx="1213">
                        <c:v>60.8</c:v>
                      </c:pt>
                      <c:pt idx="1214">
                        <c:v>60.85</c:v>
                      </c:pt>
                      <c:pt idx="1215">
                        <c:v>60.9</c:v>
                      </c:pt>
                      <c:pt idx="1216">
                        <c:v>60.95</c:v>
                      </c:pt>
                      <c:pt idx="1217">
                        <c:v>61</c:v>
                      </c:pt>
                      <c:pt idx="1218">
                        <c:v>61.05</c:v>
                      </c:pt>
                      <c:pt idx="1219">
                        <c:v>61.1</c:v>
                      </c:pt>
                      <c:pt idx="1220">
                        <c:v>61.15</c:v>
                      </c:pt>
                      <c:pt idx="1221">
                        <c:v>61.2</c:v>
                      </c:pt>
                      <c:pt idx="1222">
                        <c:v>61.25</c:v>
                      </c:pt>
                      <c:pt idx="1223">
                        <c:v>61.3</c:v>
                      </c:pt>
                      <c:pt idx="1224">
                        <c:v>61.35</c:v>
                      </c:pt>
                      <c:pt idx="1225">
                        <c:v>61.4</c:v>
                      </c:pt>
                      <c:pt idx="1226">
                        <c:v>61.45</c:v>
                      </c:pt>
                      <c:pt idx="1227">
                        <c:v>61.5</c:v>
                      </c:pt>
                      <c:pt idx="1228">
                        <c:v>61.55</c:v>
                      </c:pt>
                      <c:pt idx="1229">
                        <c:v>61.6</c:v>
                      </c:pt>
                      <c:pt idx="1230">
                        <c:v>61.65</c:v>
                      </c:pt>
                      <c:pt idx="1231">
                        <c:v>61.7</c:v>
                      </c:pt>
                      <c:pt idx="1232">
                        <c:v>61.75</c:v>
                      </c:pt>
                      <c:pt idx="1233">
                        <c:v>61.8</c:v>
                      </c:pt>
                      <c:pt idx="1234">
                        <c:v>61.85</c:v>
                      </c:pt>
                      <c:pt idx="1235">
                        <c:v>61.9</c:v>
                      </c:pt>
                      <c:pt idx="1236">
                        <c:v>61.95</c:v>
                      </c:pt>
                      <c:pt idx="1237">
                        <c:v>62</c:v>
                      </c:pt>
                      <c:pt idx="1238">
                        <c:v>62.05</c:v>
                      </c:pt>
                      <c:pt idx="1239">
                        <c:v>62.1</c:v>
                      </c:pt>
                      <c:pt idx="1240">
                        <c:v>62.15</c:v>
                      </c:pt>
                      <c:pt idx="1241">
                        <c:v>62.2</c:v>
                      </c:pt>
                      <c:pt idx="1242">
                        <c:v>62.25</c:v>
                      </c:pt>
                      <c:pt idx="1243">
                        <c:v>62.3</c:v>
                      </c:pt>
                      <c:pt idx="1244">
                        <c:v>62.35</c:v>
                      </c:pt>
                      <c:pt idx="1245">
                        <c:v>62.4</c:v>
                      </c:pt>
                      <c:pt idx="1246">
                        <c:v>62.45</c:v>
                      </c:pt>
                      <c:pt idx="1247">
                        <c:v>62.5</c:v>
                      </c:pt>
                      <c:pt idx="1248">
                        <c:v>62.55</c:v>
                      </c:pt>
                      <c:pt idx="1249">
                        <c:v>62.6</c:v>
                      </c:pt>
                      <c:pt idx="1250">
                        <c:v>62.65</c:v>
                      </c:pt>
                      <c:pt idx="1251">
                        <c:v>62.7</c:v>
                      </c:pt>
                      <c:pt idx="1252">
                        <c:v>62.75</c:v>
                      </c:pt>
                      <c:pt idx="1253">
                        <c:v>62.8</c:v>
                      </c:pt>
                      <c:pt idx="1254">
                        <c:v>62.85</c:v>
                      </c:pt>
                      <c:pt idx="1255">
                        <c:v>62.9</c:v>
                      </c:pt>
                      <c:pt idx="1256">
                        <c:v>62.95</c:v>
                      </c:pt>
                      <c:pt idx="1257">
                        <c:v>63</c:v>
                      </c:pt>
                      <c:pt idx="1258">
                        <c:v>63.05</c:v>
                      </c:pt>
                      <c:pt idx="1259">
                        <c:v>63.1</c:v>
                      </c:pt>
                      <c:pt idx="1260">
                        <c:v>63.15</c:v>
                      </c:pt>
                      <c:pt idx="1261">
                        <c:v>63.2</c:v>
                      </c:pt>
                      <c:pt idx="1262">
                        <c:v>63.25</c:v>
                      </c:pt>
                      <c:pt idx="1263">
                        <c:v>63.3</c:v>
                      </c:pt>
                      <c:pt idx="1264">
                        <c:v>63.35</c:v>
                      </c:pt>
                      <c:pt idx="1265">
                        <c:v>63.4</c:v>
                      </c:pt>
                      <c:pt idx="1266">
                        <c:v>63.45</c:v>
                      </c:pt>
                      <c:pt idx="1267">
                        <c:v>63.5</c:v>
                      </c:pt>
                      <c:pt idx="1268">
                        <c:v>63.55</c:v>
                      </c:pt>
                      <c:pt idx="1269">
                        <c:v>63.6</c:v>
                      </c:pt>
                      <c:pt idx="1270">
                        <c:v>63.65</c:v>
                      </c:pt>
                      <c:pt idx="1271">
                        <c:v>63.7</c:v>
                      </c:pt>
                      <c:pt idx="1272">
                        <c:v>63.75</c:v>
                      </c:pt>
                      <c:pt idx="1273">
                        <c:v>63.8</c:v>
                      </c:pt>
                      <c:pt idx="1274">
                        <c:v>63.85</c:v>
                      </c:pt>
                      <c:pt idx="1275">
                        <c:v>63.9</c:v>
                      </c:pt>
                      <c:pt idx="1276">
                        <c:v>63.95</c:v>
                      </c:pt>
                      <c:pt idx="1277">
                        <c:v>64</c:v>
                      </c:pt>
                      <c:pt idx="1278">
                        <c:v>64.05</c:v>
                      </c:pt>
                      <c:pt idx="1279">
                        <c:v>64.099999999999994</c:v>
                      </c:pt>
                      <c:pt idx="1280">
                        <c:v>64.150000000000006</c:v>
                      </c:pt>
                      <c:pt idx="1281">
                        <c:v>64.2</c:v>
                      </c:pt>
                      <c:pt idx="1282">
                        <c:v>64.25</c:v>
                      </c:pt>
                      <c:pt idx="1283">
                        <c:v>64.3</c:v>
                      </c:pt>
                      <c:pt idx="1284">
                        <c:v>64.349999999999994</c:v>
                      </c:pt>
                      <c:pt idx="1285">
                        <c:v>64.400000000000006</c:v>
                      </c:pt>
                      <c:pt idx="1286">
                        <c:v>64.45</c:v>
                      </c:pt>
                      <c:pt idx="1287">
                        <c:v>64.5</c:v>
                      </c:pt>
                      <c:pt idx="1288">
                        <c:v>64.55</c:v>
                      </c:pt>
                      <c:pt idx="1289">
                        <c:v>64.599999999999994</c:v>
                      </c:pt>
                      <c:pt idx="1290">
                        <c:v>64.650000000000006</c:v>
                      </c:pt>
                      <c:pt idx="1291">
                        <c:v>64.7</c:v>
                      </c:pt>
                      <c:pt idx="1292">
                        <c:v>64.75</c:v>
                      </c:pt>
                      <c:pt idx="1293">
                        <c:v>64.8</c:v>
                      </c:pt>
                      <c:pt idx="1294">
                        <c:v>64.849999999999994</c:v>
                      </c:pt>
                      <c:pt idx="1295">
                        <c:v>64.900000000000006</c:v>
                      </c:pt>
                      <c:pt idx="1296">
                        <c:v>64.95</c:v>
                      </c:pt>
                      <c:pt idx="1297">
                        <c:v>65</c:v>
                      </c:pt>
                      <c:pt idx="1298">
                        <c:v>65.05</c:v>
                      </c:pt>
                      <c:pt idx="1299">
                        <c:v>65.099999999999994</c:v>
                      </c:pt>
                      <c:pt idx="1300">
                        <c:v>65.150000000000006</c:v>
                      </c:pt>
                      <c:pt idx="1301">
                        <c:v>65.2</c:v>
                      </c:pt>
                      <c:pt idx="1302">
                        <c:v>65.25</c:v>
                      </c:pt>
                      <c:pt idx="1303">
                        <c:v>65.3</c:v>
                      </c:pt>
                      <c:pt idx="1304">
                        <c:v>65.349999999999994</c:v>
                      </c:pt>
                      <c:pt idx="1305">
                        <c:v>65.400000000000006</c:v>
                      </c:pt>
                      <c:pt idx="1306">
                        <c:v>65.45</c:v>
                      </c:pt>
                      <c:pt idx="1307">
                        <c:v>65.5</c:v>
                      </c:pt>
                      <c:pt idx="1308">
                        <c:v>65.55</c:v>
                      </c:pt>
                      <c:pt idx="1309">
                        <c:v>65.599999999999994</c:v>
                      </c:pt>
                      <c:pt idx="1310">
                        <c:v>65.650000000000006</c:v>
                      </c:pt>
                      <c:pt idx="1311">
                        <c:v>65.7</c:v>
                      </c:pt>
                      <c:pt idx="1312">
                        <c:v>65.75</c:v>
                      </c:pt>
                      <c:pt idx="1313">
                        <c:v>65.8</c:v>
                      </c:pt>
                      <c:pt idx="1314">
                        <c:v>65.849999999999994</c:v>
                      </c:pt>
                      <c:pt idx="1315">
                        <c:v>65.900000000000006</c:v>
                      </c:pt>
                      <c:pt idx="1316">
                        <c:v>65.95</c:v>
                      </c:pt>
                      <c:pt idx="1317">
                        <c:v>66</c:v>
                      </c:pt>
                      <c:pt idx="1318">
                        <c:v>66.05</c:v>
                      </c:pt>
                      <c:pt idx="1319">
                        <c:v>66.099999999999994</c:v>
                      </c:pt>
                      <c:pt idx="1320">
                        <c:v>66.150000000000006</c:v>
                      </c:pt>
                      <c:pt idx="1321">
                        <c:v>66.2</c:v>
                      </c:pt>
                      <c:pt idx="1322">
                        <c:v>66.25</c:v>
                      </c:pt>
                      <c:pt idx="1323">
                        <c:v>66.3</c:v>
                      </c:pt>
                      <c:pt idx="1324">
                        <c:v>66.349999999999994</c:v>
                      </c:pt>
                      <c:pt idx="1325">
                        <c:v>66.400000000000006</c:v>
                      </c:pt>
                      <c:pt idx="1326">
                        <c:v>66.45</c:v>
                      </c:pt>
                      <c:pt idx="1327">
                        <c:v>66.5</c:v>
                      </c:pt>
                      <c:pt idx="1328">
                        <c:v>66.55</c:v>
                      </c:pt>
                      <c:pt idx="1329">
                        <c:v>66.599999999999994</c:v>
                      </c:pt>
                      <c:pt idx="1330">
                        <c:v>66.650000000000006</c:v>
                      </c:pt>
                      <c:pt idx="1331">
                        <c:v>66.7</c:v>
                      </c:pt>
                      <c:pt idx="1332">
                        <c:v>66.75</c:v>
                      </c:pt>
                      <c:pt idx="1333">
                        <c:v>66.8</c:v>
                      </c:pt>
                      <c:pt idx="1334">
                        <c:v>66.849999999999994</c:v>
                      </c:pt>
                      <c:pt idx="1335">
                        <c:v>66.900000000000006</c:v>
                      </c:pt>
                      <c:pt idx="1336">
                        <c:v>66.95</c:v>
                      </c:pt>
                      <c:pt idx="1337">
                        <c:v>67</c:v>
                      </c:pt>
                      <c:pt idx="1338">
                        <c:v>67.05</c:v>
                      </c:pt>
                      <c:pt idx="1339">
                        <c:v>67.099999999999994</c:v>
                      </c:pt>
                      <c:pt idx="1340">
                        <c:v>67.150000000000006</c:v>
                      </c:pt>
                      <c:pt idx="1341">
                        <c:v>67.2</c:v>
                      </c:pt>
                      <c:pt idx="1342">
                        <c:v>67.25</c:v>
                      </c:pt>
                      <c:pt idx="1343">
                        <c:v>67.3</c:v>
                      </c:pt>
                      <c:pt idx="1344">
                        <c:v>67.349999999999994</c:v>
                      </c:pt>
                      <c:pt idx="1345">
                        <c:v>67.400000000000006</c:v>
                      </c:pt>
                      <c:pt idx="1346">
                        <c:v>67.45</c:v>
                      </c:pt>
                      <c:pt idx="1347">
                        <c:v>67.5</c:v>
                      </c:pt>
                      <c:pt idx="1348">
                        <c:v>67.55</c:v>
                      </c:pt>
                      <c:pt idx="1349">
                        <c:v>67.599999999999994</c:v>
                      </c:pt>
                      <c:pt idx="1350">
                        <c:v>67.650000000000006</c:v>
                      </c:pt>
                      <c:pt idx="1351">
                        <c:v>67.7</c:v>
                      </c:pt>
                      <c:pt idx="1352">
                        <c:v>67.75</c:v>
                      </c:pt>
                      <c:pt idx="1353">
                        <c:v>67.8</c:v>
                      </c:pt>
                      <c:pt idx="1354">
                        <c:v>67.849999999999994</c:v>
                      </c:pt>
                      <c:pt idx="1355">
                        <c:v>67.900000000000006</c:v>
                      </c:pt>
                      <c:pt idx="1356">
                        <c:v>67.95</c:v>
                      </c:pt>
                      <c:pt idx="1357">
                        <c:v>68</c:v>
                      </c:pt>
                      <c:pt idx="1358">
                        <c:v>68.05</c:v>
                      </c:pt>
                      <c:pt idx="1359">
                        <c:v>68.099999999999994</c:v>
                      </c:pt>
                      <c:pt idx="1360">
                        <c:v>68.150000000000006</c:v>
                      </c:pt>
                      <c:pt idx="1361">
                        <c:v>68.2</c:v>
                      </c:pt>
                      <c:pt idx="1362">
                        <c:v>68.25</c:v>
                      </c:pt>
                      <c:pt idx="1363">
                        <c:v>68.3</c:v>
                      </c:pt>
                      <c:pt idx="1364">
                        <c:v>68.349999999999994</c:v>
                      </c:pt>
                      <c:pt idx="1365">
                        <c:v>68.400000000000006</c:v>
                      </c:pt>
                      <c:pt idx="1366">
                        <c:v>68.45</c:v>
                      </c:pt>
                      <c:pt idx="1367">
                        <c:v>68.5</c:v>
                      </c:pt>
                      <c:pt idx="1368">
                        <c:v>68.55</c:v>
                      </c:pt>
                      <c:pt idx="1369">
                        <c:v>68.599999999999994</c:v>
                      </c:pt>
                      <c:pt idx="1370">
                        <c:v>68.650000000000006</c:v>
                      </c:pt>
                      <c:pt idx="1371">
                        <c:v>68.7</c:v>
                      </c:pt>
                      <c:pt idx="1372">
                        <c:v>68.75</c:v>
                      </c:pt>
                      <c:pt idx="1373">
                        <c:v>68.8</c:v>
                      </c:pt>
                      <c:pt idx="1374">
                        <c:v>68.849999999999994</c:v>
                      </c:pt>
                      <c:pt idx="1375">
                        <c:v>68.900000000000006</c:v>
                      </c:pt>
                      <c:pt idx="1376">
                        <c:v>68.95</c:v>
                      </c:pt>
                      <c:pt idx="1377">
                        <c:v>69</c:v>
                      </c:pt>
                      <c:pt idx="1378">
                        <c:v>69.05</c:v>
                      </c:pt>
                      <c:pt idx="1379">
                        <c:v>69.099999999999994</c:v>
                      </c:pt>
                      <c:pt idx="1380">
                        <c:v>69.150000000000006</c:v>
                      </c:pt>
                      <c:pt idx="1381">
                        <c:v>69.2</c:v>
                      </c:pt>
                      <c:pt idx="1382">
                        <c:v>69.25</c:v>
                      </c:pt>
                      <c:pt idx="1383">
                        <c:v>69.3</c:v>
                      </c:pt>
                      <c:pt idx="1384">
                        <c:v>69.349999999999994</c:v>
                      </c:pt>
                      <c:pt idx="1385">
                        <c:v>69.400000000000006</c:v>
                      </c:pt>
                      <c:pt idx="1386">
                        <c:v>69.45</c:v>
                      </c:pt>
                      <c:pt idx="1387">
                        <c:v>69.5</c:v>
                      </c:pt>
                      <c:pt idx="1388">
                        <c:v>69.55</c:v>
                      </c:pt>
                      <c:pt idx="1389">
                        <c:v>69.599999999999994</c:v>
                      </c:pt>
                      <c:pt idx="1390">
                        <c:v>69.650000000000006</c:v>
                      </c:pt>
                      <c:pt idx="1391">
                        <c:v>69.7</c:v>
                      </c:pt>
                      <c:pt idx="1392">
                        <c:v>69.75</c:v>
                      </c:pt>
                      <c:pt idx="1393">
                        <c:v>69.8</c:v>
                      </c:pt>
                      <c:pt idx="1394">
                        <c:v>69.849999999999994</c:v>
                      </c:pt>
                      <c:pt idx="1395">
                        <c:v>69.900000000000006</c:v>
                      </c:pt>
                      <c:pt idx="1396">
                        <c:v>69.95</c:v>
                      </c:pt>
                      <c:pt idx="1397">
                        <c:v>70</c:v>
                      </c:pt>
                      <c:pt idx="1398">
                        <c:v>70.05</c:v>
                      </c:pt>
                      <c:pt idx="1399">
                        <c:v>70.099999999999994</c:v>
                      </c:pt>
                      <c:pt idx="1400">
                        <c:v>70.150000000000006</c:v>
                      </c:pt>
                      <c:pt idx="1401">
                        <c:v>70.2</c:v>
                      </c:pt>
                      <c:pt idx="1402">
                        <c:v>70.25</c:v>
                      </c:pt>
                      <c:pt idx="1403">
                        <c:v>70.3</c:v>
                      </c:pt>
                      <c:pt idx="1404">
                        <c:v>70.349999999999994</c:v>
                      </c:pt>
                      <c:pt idx="1405">
                        <c:v>70.400000000000006</c:v>
                      </c:pt>
                      <c:pt idx="1406">
                        <c:v>70.45</c:v>
                      </c:pt>
                      <c:pt idx="1407">
                        <c:v>70.5</c:v>
                      </c:pt>
                      <c:pt idx="1408">
                        <c:v>70.55</c:v>
                      </c:pt>
                      <c:pt idx="1409">
                        <c:v>70.599999999999994</c:v>
                      </c:pt>
                      <c:pt idx="1410">
                        <c:v>70.650000000000006</c:v>
                      </c:pt>
                      <c:pt idx="1411">
                        <c:v>70.7</c:v>
                      </c:pt>
                      <c:pt idx="1412">
                        <c:v>70.75</c:v>
                      </c:pt>
                      <c:pt idx="1413">
                        <c:v>70.8</c:v>
                      </c:pt>
                      <c:pt idx="1414">
                        <c:v>70.849999999999994</c:v>
                      </c:pt>
                      <c:pt idx="1415">
                        <c:v>70.900000000000006</c:v>
                      </c:pt>
                      <c:pt idx="1416">
                        <c:v>70.95</c:v>
                      </c:pt>
                      <c:pt idx="1417">
                        <c:v>71</c:v>
                      </c:pt>
                      <c:pt idx="1418">
                        <c:v>71.05</c:v>
                      </c:pt>
                      <c:pt idx="1419">
                        <c:v>71.099999999999994</c:v>
                      </c:pt>
                      <c:pt idx="1420">
                        <c:v>71.150000000000006</c:v>
                      </c:pt>
                      <c:pt idx="1421">
                        <c:v>71.2</c:v>
                      </c:pt>
                      <c:pt idx="1422">
                        <c:v>71.25</c:v>
                      </c:pt>
                      <c:pt idx="1423">
                        <c:v>71.3</c:v>
                      </c:pt>
                      <c:pt idx="1424">
                        <c:v>71.349999999999994</c:v>
                      </c:pt>
                      <c:pt idx="1425">
                        <c:v>71.400000000000006</c:v>
                      </c:pt>
                      <c:pt idx="1426">
                        <c:v>71.45</c:v>
                      </c:pt>
                      <c:pt idx="1427">
                        <c:v>71.5</c:v>
                      </c:pt>
                      <c:pt idx="1428">
                        <c:v>71.55</c:v>
                      </c:pt>
                      <c:pt idx="1429">
                        <c:v>71.599999999999994</c:v>
                      </c:pt>
                      <c:pt idx="1430">
                        <c:v>71.650000000000006</c:v>
                      </c:pt>
                      <c:pt idx="1431">
                        <c:v>71.7</c:v>
                      </c:pt>
                      <c:pt idx="1432">
                        <c:v>71.75</c:v>
                      </c:pt>
                      <c:pt idx="1433">
                        <c:v>71.8</c:v>
                      </c:pt>
                      <c:pt idx="1434">
                        <c:v>71.849999999999994</c:v>
                      </c:pt>
                      <c:pt idx="1435">
                        <c:v>71.900000000000006</c:v>
                      </c:pt>
                      <c:pt idx="1436">
                        <c:v>71.95</c:v>
                      </c:pt>
                      <c:pt idx="1437">
                        <c:v>72</c:v>
                      </c:pt>
                      <c:pt idx="1438">
                        <c:v>72.05</c:v>
                      </c:pt>
                      <c:pt idx="1439">
                        <c:v>72.099999999999994</c:v>
                      </c:pt>
                      <c:pt idx="1440">
                        <c:v>72.150000000000006</c:v>
                      </c:pt>
                      <c:pt idx="1441">
                        <c:v>72.2</c:v>
                      </c:pt>
                      <c:pt idx="1442">
                        <c:v>72.25</c:v>
                      </c:pt>
                      <c:pt idx="1443">
                        <c:v>72.3</c:v>
                      </c:pt>
                      <c:pt idx="1444">
                        <c:v>72.349999999999994</c:v>
                      </c:pt>
                      <c:pt idx="1445">
                        <c:v>72.400000000000006</c:v>
                      </c:pt>
                      <c:pt idx="1446">
                        <c:v>72.45</c:v>
                      </c:pt>
                      <c:pt idx="1447">
                        <c:v>72.5</c:v>
                      </c:pt>
                      <c:pt idx="1448">
                        <c:v>72.55</c:v>
                      </c:pt>
                      <c:pt idx="1449">
                        <c:v>72.599999999999994</c:v>
                      </c:pt>
                      <c:pt idx="1450">
                        <c:v>72.650000000000006</c:v>
                      </c:pt>
                      <c:pt idx="1451">
                        <c:v>72.7</c:v>
                      </c:pt>
                      <c:pt idx="1452">
                        <c:v>72.75</c:v>
                      </c:pt>
                      <c:pt idx="1453">
                        <c:v>72.8</c:v>
                      </c:pt>
                      <c:pt idx="1454">
                        <c:v>72.849999999999994</c:v>
                      </c:pt>
                      <c:pt idx="1455">
                        <c:v>72.900000000000006</c:v>
                      </c:pt>
                      <c:pt idx="1456">
                        <c:v>72.95</c:v>
                      </c:pt>
                      <c:pt idx="1457">
                        <c:v>73</c:v>
                      </c:pt>
                      <c:pt idx="1458">
                        <c:v>73.05</c:v>
                      </c:pt>
                      <c:pt idx="1459">
                        <c:v>73.099999999999994</c:v>
                      </c:pt>
                      <c:pt idx="1460">
                        <c:v>73.150000000000006</c:v>
                      </c:pt>
                      <c:pt idx="1461">
                        <c:v>73.2</c:v>
                      </c:pt>
                      <c:pt idx="1462">
                        <c:v>73.25</c:v>
                      </c:pt>
                      <c:pt idx="1463">
                        <c:v>73.3</c:v>
                      </c:pt>
                      <c:pt idx="1464">
                        <c:v>73.349999999999994</c:v>
                      </c:pt>
                      <c:pt idx="1465">
                        <c:v>73.400000000000006</c:v>
                      </c:pt>
                      <c:pt idx="1466">
                        <c:v>73.45</c:v>
                      </c:pt>
                      <c:pt idx="1467">
                        <c:v>73.5</c:v>
                      </c:pt>
                      <c:pt idx="1468">
                        <c:v>73.55</c:v>
                      </c:pt>
                      <c:pt idx="1469">
                        <c:v>73.599999999999994</c:v>
                      </c:pt>
                      <c:pt idx="1470">
                        <c:v>73.650000000000006</c:v>
                      </c:pt>
                      <c:pt idx="1471">
                        <c:v>73.7</c:v>
                      </c:pt>
                      <c:pt idx="1472">
                        <c:v>73.75</c:v>
                      </c:pt>
                      <c:pt idx="1473">
                        <c:v>73.8</c:v>
                      </c:pt>
                      <c:pt idx="1474">
                        <c:v>73.849999999999994</c:v>
                      </c:pt>
                      <c:pt idx="1475">
                        <c:v>73.900000000000006</c:v>
                      </c:pt>
                      <c:pt idx="1476">
                        <c:v>73.95</c:v>
                      </c:pt>
                      <c:pt idx="1477">
                        <c:v>74</c:v>
                      </c:pt>
                      <c:pt idx="1478">
                        <c:v>74.05</c:v>
                      </c:pt>
                      <c:pt idx="1479">
                        <c:v>74.099999999999994</c:v>
                      </c:pt>
                      <c:pt idx="1480">
                        <c:v>74.150000000000006</c:v>
                      </c:pt>
                      <c:pt idx="1481">
                        <c:v>74.2</c:v>
                      </c:pt>
                      <c:pt idx="1482">
                        <c:v>74.25</c:v>
                      </c:pt>
                      <c:pt idx="1483">
                        <c:v>74.3</c:v>
                      </c:pt>
                      <c:pt idx="1484">
                        <c:v>74.349999999999994</c:v>
                      </c:pt>
                      <c:pt idx="1485">
                        <c:v>74.400000000000006</c:v>
                      </c:pt>
                      <c:pt idx="1486">
                        <c:v>74.45</c:v>
                      </c:pt>
                      <c:pt idx="1487">
                        <c:v>74.5</c:v>
                      </c:pt>
                      <c:pt idx="1488">
                        <c:v>74.55</c:v>
                      </c:pt>
                      <c:pt idx="1489">
                        <c:v>74.599999999999994</c:v>
                      </c:pt>
                      <c:pt idx="1490">
                        <c:v>74.650000000000006</c:v>
                      </c:pt>
                      <c:pt idx="1491">
                        <c:v>74.7</c:v>
                      </c:pt>
                      <c:pt idx="1492">
                        <c:v>74.75</c:v>
                      </c:pt>
                      <c:pt idx="1493">
                        <c:v>74.8</c:v>
                      </c:pt>
                      <c:pt idx="1494">
                        <c:v>74.849999999999994</c:v>
                      </c:pt>
                      <c:pt idx="1495">
                        <c:v>74.900000000000006</c:v>
                      </c:pt>
                      <c:pt idx="1496">
                        <c:v>74.95</c:v>
                      </c:pt>
                      <c:pt idx="1497">
                        <c:v>75</c:v>
                      </c:pt>
                      <c:pt idx="1498">
                        <c:v>75.05</c:v>
                      </c:pt>
                      <c:pt idx="1499">
                        <c:v>75.099999999999994</c:v>
                      </c:pt>
                      <c:pt idx="1500">
                        <c:v>75.150000000000006</c:v>
                      </c:pt>
                      <c:pt idx="1501">
                        <c:v>75.2</c:v>
                      </c:pt>
                      <c:pt idx="1502">
                        <c:v>75.25</c:v>
                      </c:pt>
                      <c:pt idx="1503">
                        <c:v>75.3</c:v>
                      </c:pt>
                      <c:pt idx="1504">
                        <c:v>75.349999999999994</c:v>
                      </c:pt>
                      <c:pt idx="1505">
                        <c:v>75.400000000000006</c:v>
                      </c:pt>
                      <c:pt idx="1506">
                        <c:v>75.45</c:v>
                      </c:pt>
                      <c:pt idx="1507">
                        <c:v>75.5</c:v>
                      </c:pt>
                      <c:pt idx="1508">
                        <c:v>75.55</c:v>
                      </c:pt>
                      <c:pt idx="1509">
                        <c:v>75.599999999999994</c:v>
                      </c:pt>
                      <c:pt idx="1510">
                        <c:v>75.650000000000006</c:v>
                      </c:pt>
                      <c:pt idx="1511">
                        <c:v>75.7</c:v>
                      </c:pt>
                      <c:pt idx="1512">
                        <c:v>75.75</c:v>
                      </c:pt>
                      <c:pt idx="1513">
                        <c:v>75.8</c:v>
                      </c:pt>
                      <c:pt idx="1514">
                        <c:v>75.849999999999994</c:v>
                      </c:pt>
                      <c:pt idx="1515">
                        <c:v>75.900000000000006</c:v>
                      </c:pt>
                      <c:pt idx="1516">
                        <c:v>75.95</c:v>
                      </c:pt>
                      <c:pt idx="1517">
                        <c:v>76</c:v>
                      </c:pt>
                      <c:pt idx="1518">
                        <c:v>76.05</c:v>
                      </c:pt>
                      <c:pt idx="1519">
                        <c:v>76.099999999999994</c:v>
                      </c:pt>
                      <c:pt idx="1520">
                        <c:v>76.150000000000006</c:v>
                      </c:pt>
                      <c:pt idx="1521">
                        <c:v>76.2</c:v>
                      </c:pt>
                      <c:pt idx="1522">
                        <c:v>76.25</c:v>
                      </c:pt>
                      <c:pt idx="1523">
                        <c:v>76.3</c:v>
                      </c:pt>
                      <c:pt idx="1524">
                        <c:v>76.349999999999994</c:v>
                      </c:pt>
                      <c:pt idx="1525">
                        <c:v>76.400000000000006</c:v>
                      </c:pt>
                      <c:pt idx="1526">
                        <c:v>76.45</c:v>
                      </c:pt>
                      <c:pt idx="1527">
                        <c:v>76.5</c:v>
                      </c:pt>
                      <c:pt idx="1528">
                        <c:v>76.55</c:v>
                      </c:pt>
                      <c:pt idx="1529">
                        <c:v>76.599999999999994</c:v>
                      </c:pt>
                      <c:pt idx="1530">
                        <c:v>76.650000000000006</c:v>
                      </c:pt>
                      <c:pt idx="1531">
                        <c:v>76.7</c:v>
                      </c:pt>
                      <c:pt idx="1532">
                        <c:v>76.75</c:v>
                      </c:pt>
                      <c:pt idx="1533">
                        <c:v>76.8</c:v>
                      </c:pt>
                      <c:pt idx="1534">
                        <c:v>76.849999999999994</c:v>
                      </c:pt>
                      <c:pt idx="1535">
                        <c:v>76.900000000000006</c:v>
                      </c:pt>
                      <c:pt idx="1536">
                        <c:v>76.95</c:v>
                      </c:pt>
                      <c:pt idx="1537">
                        <c:v>77</c:v>
                      </c:pt>
                      <c:pt idx="1538">
                        <c:v>77.05</c:v>
                      </c:pt>
                      <c:pt idx="1539">
                        <c:v>77.099999999999994</c:v>
                      </c:pt>
                      <c:pt idx="1540">
                        <c:v>77.150000000000006</c:v>
                      </c:pt>
                      <c:pt idx="1541">
                        <c:v>77.2</c:v>
                      </c:pt>
                      <c:pt idx="1542">
                        <c:v>77.25</c:v>
                      </c:pt>
                      <c:pt idx="1543">
                        <c:v>77.3</c:v>
                      </c:pt>
                      <c:pt idx="1544">
                        <c:v>77.349999999999994</c:v>
                      </c:pt>
                      <c:pt idx="1545">
                        <c:v>77.400000000000006</c:v>
                      </c:pt>
                      <c:pt idx="1546">
                        <c:v>77.45</c:v>
                      </c:pt>
                      <c:pt idx="1547">
                        <c:v>77.5</c:v>
                      </c:pt>
                      <c:pt idx="1548">
                        <c:v>77.55</c:v>
                      </c:pt>
                      <c:pt idx="1549">
                        <c:v>77.599999999999994</c:v>
                      </c:pt>
                      <c:pt idx="1550">
                        <c:v>77.650000000000006</c:v>
                      </c:pt>
                      <c:pt idx="1551">
                        <c:v>77.7</c:v>
                      </c:pt>
                      <c:pt idx="1552">
                        <c:v>77.75</c:v>
                      </c:pt>
                      <c:pt idx="1553">
                        <c:v>77.8</c:v>
                      </c:pt>
                      <c:pt idx="1554">
                        <c:v>77.849999999999994</c:v>
                      </c:pt>
                      <c:pt idx="1555">
                        <c:v>77.900000000000006</c:v>
                      </c:pt>
                      <c:pt idx="1556">
                        <c:v>77.95</c:v>
                      </c:pt>
                      <c:pt idx="1557">
                        <c:v>78</c:v>
                      </c:pt>
                      <c:pt idx="1558">
                        <c:v>78.05</c:v>
                      </c:pt>
                      <c:pt idx="1559">
                        <c:v>78.099999999999994</c:v>
                      </c:pt>
                      <c:pt idx="1560">
                        <c:v>78.150000000000006</c:v>
                      </c:pt>
                      <c:pt idx="1561">
                        <c:v>78.2</c:v>
                      </c:pt>
                      <c:pt idx="1562">
                        <c:v>78.25</c:v>
                      </c:pt>
                      <c:pt idx="1563">
                        <c:v>78.3</c:v>
                      </c:pt>
                      <c:pt idx="1564">
                        <c:v>78.349999999999994</c:v>
                      </c:pt>
                      <c:pt idx="1565">
                        <c:v>78.400000000000006</c:v>
                      </c:pt>
                      <c:pt idx="1566">
                        <c:v>78.45</c:v>
                      </c:pt>
                      <c:pt idx="1567">
                        <c:v>78.5</c:v>
                      </c:pt>
                      <c:pt idx="1568">
                        <c:v>78.55</c:v>
                      </c:pt>
                      <c:pt idx="1569">
                        <c:v>78.599999999999994</c:v>
                      </c:pt>
                      <c:pt idx="1570">
                        <c:v>78.650000000000006</c:v>
                      </c:pt>
                      <c:pt idx="1571">
                        <c:v>78.7</c:v>
                      </c:pt>
                      <c:pt idx="1572">
                        <c:v>78.75</c:v>
                      </c:pt>
                      <c:pt idx="1573">
                        <c:v>78.8</c:v>
                      </c:pt>
                      <c:pt idx="1574">
                        <c:v>78.849999999999994</c:v>
                      </c:pt>
                      <c:pt idx="1575">
                        <c:v>78.900000000000006</c:v>
                      </c:pt>
                      <c:pt idx="1576">
                        <c:v>78.95</c:v>
                      </c:pt>
                      <c:pt idx="1577">
                        <c:v>79</c:v>
                      </c:pt>
                      <c:pt idx="1578">
                        <c:v>79.05</c:v>
                      </c:pt>
                      <c:pt idx="1579">
                        <c:v>79.099999999999994</c:v>
                      </c:pt>
                      <c:pt idx="1580">
                        <c:v>79.150000000000006</c:v>
                      </c:pt>
                      <c:pt idx="1581">
                        <c:v>79.2</c:v>
                      </c:pt>
                      <c:pt idx="1582">
                        <c:v>79.25</c:v>
                      </c:pt>
                      <c:pt idx="1583">
                        <c:v>79.3</c:v>
                      </c:pt>
                      <c:pt idx="1584">
                        <c:v>79.349999999999994</c:v>
                      </c:pt>
                      <c:pt idx="1585">
                        <c:v>79.400000000000006</c:v>
                      </c:pt>
                      <c:pt idx="1586">
                        <c:v>79.45</c:v>
                      </c:pt>
                      <c:pt idx="1587">
                        <c:v>79.5</c:v>
                      </c:pt>
                      <c:pt idx="1588">
                        <c:v>79.55</c:v>
                      </c:pt>
                      <c:pt idx="1589">
                        <c:v>79.599999999999994</c:v>
                      </c:pt>
                      <c:pt idx="1590">
                        <c:v>79.650000000000006</c:v>
                      </c:pt>
                      <c:pt idx="1591">
                        <c:v>79.7</c:v>
                      </c:pt>
                      <c:pt idx="1592">
                        <c:v>79.75</c:v>
                      </c:pt>
                      <c:pt idx="1593">
                        <c:v>79.8</c:v>
                      </c:pt>
                      <c:pt idx="1594">
                        <c:v>79.849999999999994</c:v>
                      </c:pt>
                      <c:pt idx="1595">
                        <c:v>79.900000000000006</c:v>
                      </c:pt>
                      <c:pt idx="1596">
                        <c:v>79.95</c:v>
                      </c:pt>
                      <c:pt idx="1597">
                        <c:v>80</c:v>
                      </c:pt>
                      <c:pt idx="1598">
                        <c:v>80.05</c:v>
                      </c:pt>
                      <c:pt idx="1599">
                        <c:v>80.099999999999994</c:v>
                      </c:pt>
                      <c:pt idx="1600">
                        <c:v>80.150000000000006</c:v>
                      </c:pt>
                      <c:pt idx="1601">
                        <c:v>80.2</c:v>
                      </c:pt>
                      <c:pt idx="1602">
                        <c:v>80.25</c:v>
                      </c:pt>
                      <c:pt idx="1603">
                        <c:v>80.3</c:v>
                      </c:pt>
                      <c:pt idx="1604">
                        <c:v>80.349999999999994</c:v>
                      </c:pt>
                      <c:pt idx="1605">
                        <c:v>80.400000000000006</c:v>
                      </c:pt>
                      <c:pt idx="1606">
                        <c:v>80.45</c:v>
                      </c:pt>
                      <c:pt idx="1607">
                        <c:v>80.5</c:v>
                      </c:pt>
                      <c:pt idx="1608">
                        <c:v>80.55</c:v>
                      </c:pt>
                      <c:pt idx="1609">
                        <c:v>80.599999999999994</c:v>
                      </c:pt>
                      <c:pt idx="1610">
                        <c:v>80.650000000000006</c:v>
                      </c:pt>
                      <c:pt idx="1611">
                        <c:v>80.7</c:v>
                      </c:pt>
                      <c:pt idx="1612">
                        <c:v>80.75</c:v>
                      </c:pt>
                      <c:pt idx="1613">
                        <c:v>80.8</c:v>
                      </c:pt>
                      <c:pt idx="1614">
                        <c:v>80.849999999999994</c:v>
                      </c:pt>
                      <c:pt idx="1615">
                        <c:v>80.900000000000006</c:v>
                      </c:pt>
                      <c:pt idx="1616">
                        <c:v>80.95</c:v>
                      </c:pt>
                      <c:pt idx="1617">
                        <c:v>81</c:v>
                      </c:pt>
                      <c:pt idx="1618">
                        <c:v>81.05</c:v>
                      </c:pt>
                      <c:pt idx="1619">
                        <c:v>81.099999999999994</c:v>
                      </c:pt>
                      <c:pt idx="1620">
                        <c:v>81.150000000000006</c:v>
                      </c:pt>
                      <c:pt idx="1621">
                        <c:v>81.2</c:v>
                      </c:pt>
                      <c:pt idx="1622">
                        <c:v>81.25</c:v>
                      </c:pt>
                      <c:pt idx="1623">
                        <c:v>81.3</c:v>
                      </c:pt>
                      <c:pt idx="1624">
                        <c:v>81.349999999999994</c:v>
                      </c:pt>
                      <c:pt idx="1625">
                        <c:v>81.400000000000006</c:v>
                      </c:pt>
                      <c:pt idx="1626">
                        <c:v>81.45</c:v>
                      </c:pt>
                      <c:pt idx="1627">
                        <c:v>81.5</c:v>
                      </c:pt>
                      <c:pt idx="1628">
                        <c:v>81.55</c:v>
                      </c:pt>
                      <c:pt idx="1629">
                        <c:v>81.599999999999994</c:v>
                      </c:pt>
                      <c:pt idx="1630">
                        <c:v>81.650000000000006</c:v>
                      </c:pt>
                      <c:pt idx="1631">
                        <c:v>81.7</c:v>
                      </c:pt>
                      <c:pt idx="1632">
                        <c:v>81.75</c:v>
                      </c:pt>
                      <c:pt idx="1633">
                        <c:v>81.8</c:v>
                      </c:pt>
                      <c:pt idx="1634">
                        <c:v>81.849999999999994</c:v>
                      </c:pt>
                      <c:pt idx="1635">
                        <c:v>81.900000000000006</c:v>
                      </c:pt>
                      <c:pt idx="1636">
                        <c:v>81.95</c:v>
                      </c:pt>
                      <c:pt idx="1637">
                        <c:v>82</c:v>
                      </c:pt>
                      <c:pt idx="1638">
                        <c:v>82.05</c:v>
                      </c:pt>
                      <c:pt idx="1639">
                        <c:v>82.1</c:v>
                      </c:pt>
                      <c:pt idx="1640">
                        <c:v>82.15</c:v>
                      </c:pt>
                      <c:pt idx="1641">
                        <c:v>82.2</c:v>
                      </c:pt>
                      <c:pt idx="1642">
                        <c:v>82.25</c:v>
                      </c:pt>
                      <c:pt idx="1643">
                        <c:v>82.3</c:v>
                      </c:pt>
                      <c:pt idx="1644">
                        <c:v>82.35</c:v>
                      </c:pt>
                      <c:pt idx="1645">
                        <c:v>82.4</c:v>
                      </c:pt>
                      <c:pt idx="1646">
                        <c:v>82.45</c:v>
                      </c:pt>
                      <c:pt idx="1647">
                        <c:v>82.5</c:v>
                      </c:pt>
                      <c:pt idx="1648">
                        <c:v>82.55</c:v>
                      </c:pt>
                      <c:pt idx="1649">
                        <c:v>82.6</c:v>
                      </c:pt>
                      <c:pt idx="1650">
                        <c:v>82.65</c:v>
                      </c:pt>
                      <c:pt idx="1651">
                        <c:v>82.7</c:v>
                      </c:pt>
                      <c:pt idx="1652">
                        <c:v>82.75</c:v>
                      </c:pt>
                      <c:pt idx="1653">
                        <c:v>82.8</c:v>
                      </c:pt>
                      <c:pt idx="1654">
                        <c:v>82.85</c:v>
                      </c:pt>
                      <c:pt idx="1655">
                        <c:v>82.9</c:v>
                      </c:pt>
                      <c:pt idx="1656">
                        <c:v>82.95</c:v>
                      </c:pt>
                      <c:pt idx="1657">
                        <c:v>83</c:v>
                      </c:pt>
                      <c:pt idx="1658">
                        <c:v>83.05</c:v>
                      </c:pt>
                      <c:pt idx="1659">
                        <c:v>83.1</c:v>
                      </c:pt>
                      <c:pt idx="1660">
                        <c:v>83.15</c:v>
                      </c:pt>
                      <c:pt idx="1661">
                        <c:v>83.2</c:v>
                      </c:pt>
                      <c:pt idx="1662">
                        <c:v>83.25</c:v>
                      </c:pt>
                      <c:pt idx="1663">
                        <c:v>83.3</c:v>
                      </c:pt>
                      <c:pt idx="1664">
                        <c:v>83.35</c:v>
                      </c:pt>
                      <c:pt idx="1665">
                        <c:v>83.4</c:v>
                      </c:pt>
                      <c:pt idx="1666">
                        <c:v>83.45</c:v>
                      </c:pt>
                      <c:pt idx="1667">
                        <c:v>83.5</c:v>
                      </c:pt>
                      <c:pt idx="1668">
                        <c:v>83.55</c:v>
                      </c:pt>
                      <c:pt idx="1669">
                        <c:v>83.6</c:v>
                      </c:pt>
                      <c:pt idx="1670">
                        <c:v>83.65</c:v>
                      </c:pt>
                      <c:pt idx="1671">
                        <c:v>83.7</c:v>
                      </c:pt>
                      <c:pt idx="1672">
                        <c:v>83.75</c:v>
                      </c:pt>
                      <c:pt idx="1673">
                        <c:v>83.8</c:v>
                      </c:pt>
                      <c:pt idx="1674">
                        <c:v>83.85</c:v>
                      </c:pt>
                      <c:pt idx="1675">
                        <c:v>83.9</c:v>
                      </c:pt>
                      <c:pt idx="1676">
                        <c:v>83.95</c:v>
                      </c:pt>
                      <c:pt idx="1677">
                        <c:v>84</c:v>
                      </c:pt>
                      <c:pt idx="1678">
                        <c:v>84.05</c:v>
                      </c:pt>
                      <c:pt idx="1679">
                        <c:v>84.1</c:v>
                      </c:pt>
                      <c:pt idx="1680">
                        <c:v>84.15</c:v>
                      </c:pt>
                      <c:pt idx="1681">
                        <c:v>84.2</c:v>
                      </c:pt>
                      <c:pt idx="1682">
                        <c:v>84.25</c:v>
                      </c:pt>
                      <c:pt idx="1683">
                        <c:v>84.3</c:v>
                      </c:pt>
                      <c:pt idx="1684">
                        <c:v>84.35</c:v>
                      </c:pt>
                      <c:pt idx="1685">
                        <c:v>84.4</c:v>
                      </c:pt>
                      <c:pt idx="1686">
                        <c:v>84.45</c:v>
                      </c:pt>
                      <c:pt idx="1687">
                        <c:v>84.5</c:v>
                      </c:pt>
                      <c:pt idx="1688">
                        <c:v>84.55</c:v>
                      </c:pt>
                      <c:pt idx="1689">
                        <c:v>84.6</c:v>
                      </c:pt>
                      <c:pt idx="1690">
                        <c:v>84.65</c:v>
                      </c:pt>
                      <c:pt idx="1691">
                        <c:v>84.7</c:v>
                      </c:pt>
                      <c:pt idx="1692">
                        <c:v>84.75</c:v>
                      </c:pt>
                      <c:pt idx="1693">
                        <c:v>84.8</c:v>
                      </c:pt>
                      <c:pt idx="1694">
                        <c:v>84.85</c:v>
                      </c:pt>
                      <c:pt idx="1695">
                        <c:v>84.9</c:v>
                      </c:pt>
                      <c:pt idx="1696">
                        <c:v>84.95</c:v>
                      </c:pt>
                      <c:pt idx="1697">
                        <c:v>85</c:v>
                      </c:pt>
                      <c:pt idx="1698">
                        <c:v>85.05</c:v>
                      </c:pt>
                      <c:pt idx="1699">
                        <c:v>85.1</c:v>
                      </c:pt>
                      <c:pt idx="1700">
                        <c:v>85.15</c:v>
                      </c:pt>
                      <c:pt idx="1701">
                        <c:v>85.2</c:v>
                      </c:pt>
                      <c:pt idx="1702">
                        <c:v>85.25</c:v>
                      </c:pt>
                      <c:pt idx="1703">
                        <c:v>85.3</c:v>
                      </c:pt>
                      <c:pt idx="1704">
                        <c:v>85.35</c:v>
                      </c:pt>
                      <c:pt idx="1705">
                        <c:v>85.4</c:v>
                      </c:pt>
                      <c:pt idx="1706">
                        <c:v>85.45</c:v>
                      </c:pt>
                      <c:pt idx="1707">
                        <c:v>85.5</c:v>
                      </c:pt>
                      <c:pt idx="1708">
                        <c:v>85.55</c:v>
                      </c:pt>
                      <c:pt idx="1709">
                        <c:v>85.6</c:v>
                      </c:pt>
                      <c:pt idx="1710">
                        <c:v>85.65</c:v>
                      </c:pt>
                      <c:pt idx="1711">
                        <c:v>85.7</c:v>
                      </c:pt>
                      <c:pt idx="1712">
                        <c:v>85.75</c:v>
                      </c:pt>
                      <c:pt idx="1713">
                        <c:v>85.8</c:v>
                      </c:pt>
                      <c:pt idx="1714">
                        <c:v>85.85</c:v>
                      </c:pt>
                      <c:pt idx="1715">
                        <c:v>85.9</c:v>
                      </c:pt>
                      <c:pt idx="1716">
                        <c:v>85.95</c:v>
                      </c:pt>
                      <c:pt idx="1717">
                        <c:v>86</c:v>
                      </c:pt>
                      <c:pt idx="1718">
                        <c:v>86.05</c:v>
                      </c:pt>
                      <c:pt idx="1719">
                        <c:v>86.1</c:v>
                      </c:pt>
                      <c:pt idx="1720">
                        <c:v>86.15</c:v>
                      </c:pt>
                      <c:pt idx="1721">
                        <c:v>86.2</c:v>
                      </c:pt>
                      <c:pt idx="1722">
                        <c:v>86.25</c:v>
                      </c:pt>
                      <c:pt idx="1723">
                        <c:v>86.3</c:v>
                      </c:pt>
                      <c:pt idx="1724">
                        <c:v>86.35</c:v>
                      </c:pt>
                      <c:pt idx="1725">
                        <c:v>86.4</c:v>
                      </c:pt>
                      <c:pt idx="1726">
                        <c:v>86.45</c:v>
                      </c:pt>
                      <c:pt idx="1727">
                        <c:v>86.5</c:v>
                      </c:pt>
                      <c:pt idx="1728">
                        <c:v>86.55</c:v>
                      </c:pt>
                      <c:pt idx="1729">
                        <c:v>86.6</c:v>
                      </c:pt>
                      <c:pt idx="1730">
                        <c:v>86.65</c:v>
                      </c:pt>
                      <c:pt idx="1731">
                        <c:v>86.7</c:v>
                      </c:pt>
                      <c:pt idx="1732">
                        <c:v>86.75</c:v>
                      </c:pt>
                      <c:pt idx="1733">
                        <c:v>86.8</c:v>
                      </c:pt>
                      <c:pt idx="1734">
                        <c:v>86.85</c:v>
                      </c:pt>
                      <c:pt idx="1735">
                        <c:v>86.9</c:v>
                      </c:pt>
                      <c:pt idx="1736">
                        <c:v>86.95</c:v>
                      </c:pt>
                      <c:pt idx="1737">
                        <c:v>87</c:v>
                      </c:pt>
                      <c:pt idx="1738">
                        <c:v>87.05</c:v>
                      </c:pt>
                      <c:pt idx="1739">
                        <c:v>87.1</c:v>
                      </c:pt>
                      <c:pt idx="1740">
                        <c:v>87.15</c:v>
                      </c:pt>
                      <c:pt idx="1741">
                        <c:v>87.2</c:v>
                      </c:pt>
                      <c:pt idx="1742">
                        <c:v>87.25</c:v>
                      </c:pt>
                      <c:pt idx="1743">
                        <c:v>87.3</c:v>
                      </c:pt>
                      <c:pt idx="1744">
                        <c:v>87.35</c:v>
                      </c:pt>
                      <c:pt idx="1745">
                        <c:v>87.4</c:v>
                      </c:pt>
                      <c:pt idx="1746">
                        <c:v>87.45</c:v>
                      </c:pt>
                      <c:pt idx="1747">
                        <c:v>87.5</c:v>
                      </c:pt>
                      <c:pt idx="1748">
                        <c:v>87.55</c:v>
                      </c:pt>
                      <c:pt idx="1749">
                        <c:v>87.6</c:v>
                      </c:pt>
                      <c:pt idx="1750">
                        <c:v>87.65</c:v>
                      </c:pt>
                      <c:pt idx="1751">
                        <c:v>87.7</c:v>
                      </c:pt>
                      <c:pt idx="1752">
                        <c:v>87.75</c:v>
                      </c:pt>
                      <c:pt idx="1753">
                        <c:v>87.8</c:v>
                      </c:pt>
                      <c:pt idx="1754">
                        <c:v>87.85</c:v>
                      </c:pt>
                      <c:pt idx="1755">
                        <c:v>87.9</c:v>
                      </c:pt>
                      <c:pt idx="1756">
                        <c:v>87.95</c:v>
                      </c:pt>
                      <c:pt idx="1757">
                        <c:v>88</c:v>
                      </c:pt>
                      <c:pt idx="1758">
                        <c:v>88.05</c:v>
                      </c:pt>
                      <c:pt idx="1759">
                        <c:v>88.1</c:v>
                      </c:pt>
                      <c:pt idx="1760">
                        <c:v>88.15</c:v>
                      </c:pt>
                      <c:pt idx="1761">
                        <c:v>88.2</c:v>
                      </c:pt>
                      <c:pt idx="1762">
                        <c:v>88.25</c:v>
                      </c:pt>
                      <c:pt idx="1763">
                        <c:v>88.3</c:v>
                      </c:pt>
                      <c:pt idx="1764">
                        <c:v>88.35</c:v>
                      </c:pt>
                      <c:pt idx="1765">
                        <c:v>88.4</c:v>
                      </c:pt>
                      <c:pt idx="1766">
                        <c:v>88.45</c:v>
                      </c:pt>
                      <c:pt idx="1767">
                        <c:v>88.5</c:v>
                      </c:pt>
                      <c:pt idx="1768">
                        <c:v>88.55</c:v>
                      </c:pt>
                      <c:pt idx="1769">
                        <c:v>88.6</c:v>
                      </c:pt>
                      <c:pt idx="1770">
                        <c:v>88.65</c:v>
                      </c:pt>
                      <c:pt idx="1771">
                        <c:v>88.7</c:v>
                      </c:pt>
                      <c:pt idx="1772">
                        <c:v>88.75</c:v>
                      </c:pt>
                      <c:pt idx="1773">
                        <c:v>88.8</c:v>
                      </c:pt>
                      <c:pt idx="1774">
                        <c:v>88.85</c:v>
                      </c:pt>
                      <c:pt idx="1775">
                        <c:v>88.9</c:v>
                      </c:pt>
                      <c:pt idx="1776">
                        <c:v>88.95</c:v>
                      </c:pt>
                      <c:pt idx="1777">
                        <c:v>89</c:v>
                      </c:pt>
                      <c:pt idx="1778">
                        <c:v>89.05</c:v>
                      </c:pt>
                      <c:pt idx="1779">
                        <c:v>89.1</c:v>
                      </c:pt>
                      <c:pt idx="1780">
                        <c:v>89.15</c:v>
                      </c:pt>
                      <c:pt idx="1781">
                        <c:v>89.2</c:v>
                      </c:pt>
                      <c:pt idx="1782">
                        <c:v>89.25</c:v>
                      </c:pt>
                      <c:pt idx="1783">
                        <c:v>89.3</c:v>
                      </c:pt>
                      <c:pt idx="1784">
                        <c:v>89.35</c:v>
                      </c:pt>
                      <c:pt idx="1785">
                        <c:v>89.4</c:v>
                      </c:pt>
                      <c:pt idx="1786">
                        <c:v>89.45</c:v>
                      </c:pt>
                      <c:pt idx="1787">
                        <c:v>89.5</c:v>
                      </c:pt>
                      <c:pt idx="1788">
                        <c:v>89.55</c:v>
                      </c:pt>
                      <c:pt idx="1789">
                        <c:v>89.6</c:v>
                      </c:pt>
                      <c:pt idx="1790">
                        <c:v>89.65</c:v>
                      </c:pt>
                      <c:pt idx="1791">
                        <c:v>89.7</c:v>
                      </c:pt>
                      <c:pt idx="1792">
                        <c:v>89.75</c:v>
                      </c:pt>
                      <c:pt idx="1793">
                        <c:v>89.8</c:v>
                      </c:pt>
                      <c:pt idx="1794">
                        <c:v>89.85</c:v>
                      </c:pt>
                      <c:pt idx="1795">
                        <c:v>89.9</c:v>
                      </c:pt>
                      <c:pt idx="1796">
                        <c:v>89.95</c:v>
                      </c:pt>
                      <c:pt idx="1797">
                        <c:v>90</c:v>
                      </c:pt>
                      <c:pt idx="1798">
                        <c:v>90.05</c:v>
                      </c:pt>
                      <c:pt idx="1799">
                        <c:v>90.1</c:v>
                      </c:pt>
                      <c:pt idx="1800">
                        <c:v>90.15</c:v>
                      </c:pt>
                      <c:pt idx="1801">
                        <c:v>90.2</c:v>
                      </c:pt>
                      <c:pt idx="1802">
                        <c:v>90.25</c:v>
                      </c:pt>
                      <c:pt idx="1803">
                        <c:v>90.3</c:v>
                      </c:pt>
                      <c:pt idx="1804">
                        <c:v>90.35</c:v>
                      </c:pt>
                      <c:pt idx="1805">
                        <c:v>90.4</c:v>
                      </c:pt>
                      <c:pt idx="1806">
                        <c:v>90.45</c:v>
                      </c:pt>
                      <c:pt idx="1807">
                        <c:v>90.5</c:v>
                      </c:pt>
                      <c:pt idx="1808">
                        <c:v>90.55</c:v>
                      </c:pt>
                      <c:pt idx="1809">
                        <c:v>90.6</c:v>
                      </c:pt>
                      <c:pt idx="1810">
                        <c:v>90.65</c:v>
                      </c:pt>
                      <c:pt idx="1811">
                        <c:v>90.7</c:v>
                      </c:pt>
                      <c:pt idx="1812">
                        <c:v>90.75</c:v>
                      </c:pt>
                      <c:pt idx="1813">
                        <c:v>90.8</c:v>
                      </c:pt>
                      <c:pt idx="1814">
                        <c:v>90.85</c:v>
                      </c:pt>
                      <c:pt idx="1815">
                        <c:v>90.9</c:v>
                      </c:pt>
                      <c:pt idx="1816">
                        <c:v>90.95</c:v>
                      </c:pt>
                      <c:pt idx="1817">
                        <c:v>91</c:v>
                      </c:pt>
                      <c:pt idx="1818">
                        <c:v>91.05</c:v>
                      </c:pt>
                      <c:pt idx="1819">
                        <c:v>91.1</c:v>
                      </c:pt>
                      <c:pt idx="1820">
                        <c:v>91.15</c:v>
                      </c:pt>
                      <c:pt idx="1821">
                        <c:v>91.2</c:v>
                      </c:pt>
                      <c:pt idx="1822">
                        <c:v>91.25</c:v>
                      </c:pt>
                      <c:pt idx="1823">
                        <c:v>91.3</c:v>
                      </c:pt>
                      <c:pt idx="1824">
                        <c:v>91.35</c:v>
                      </c:pt>
                      <c:pt idx="1825">
                        <c:v>91.4</c:v>
                      </c:pt>
                      <c:pt idx="1826">
                        <c:v>91.45</c:v>
                      </c:pt>
                      <c:pt idx="1827">
                        <c:v>91.5</c:v>
                      </c:pt>
                      <c:pt idx="1828">
                        <c:v>91.55</c:v>
                      </c:pt>
                      <c:pt idx="1829">
                        <c:v>91.6</c:v>
                      </c:pt>
                      <c:pt idx="1830">
                        <c:v>91.65</c:v>
                      </c:pt>
                      <c:pt idx="1831">
                        <c:v>91.7</c:v>
                      </c:pt>
                      <c:pt idx="1832">
                        <c:v>91.75</c:v>
                      </c:pt>
                      <c:pt idx="1833">
                        <c:v>91.8</c:v>
                      </c:pt>
                      <c:pt idx="1834">
                        <c:v>91.85</c:v>
                      </c:pt>
                      <c:pt idx="1835">
                        <c:v>91.9</c:v>
                      </c:pt>
                      <c:pt idx="1836">
                        <c:v>91.95</c:v>
                      </c:pt>
                      <c:pt idx="1837">
                        <c:v>92</c:v>
                      </c:pt>
                      <c:pt idx="1838">
                        <c:v>92.05</c:v>
                      </c:pt>
                      <c:pt idx="1839">
                        <c:v>92.1</c:v>
                      </c:pt>
                      <c:pt idx="1840">
                        <c:v>92.15</c:v>
                      </c:pt>
                      <c:pt idx="1841">
                        <c:v>92.2</c:v>
                      </c:pt>
                      <c:pt idx="1842">
                        <c:v>92.25</c:v>
                      </c:pt>
                      <c:pt idx="1843">
                        <c:v>92.3</c:v>
                      </c:pt>
                      <c:pt idx="1844">
                        <c:v>92.35</c:v>
                      </c:pt>
                      <c:pt idx="1845">
                        <c:v>92.4</c:v>
                      </c:pt>
                      <c:pt idx="1846">
                        <c:v>92.45</c:v>
                      </c:pt>
                      <c:pt idx="1847">
                        <c:v>92.5</c:v>
                      </c:pt>
                      <c:pt idx="1848">
                        <c:v>92.55</c:v>
                      </c:pt>
                      <c:pt idx="1849">
                        <c:v>92.6</c:v>
                      </c:pt>
                      <c:pt idx="1850">
                        <c:v>92.65</c:v>
                      </c:pt>
                      <c:pt idx="1851">
                        <c:v>92.7</c:v>
                      </c:pt>
                      <c:pt idx="1852">
                        <c:v>92.75</c:v>
                      </c:pt>
                      <c:pt idx="1853">
                        <c:v>92.8</c:v>
                      </c:pt>
                      <c:pt idx="1854">
                        <c:v>92.85</c:v>
                      </c:pt>
                      <c:pt idx="1855">
                        <c:v>92.9</c:v>
                      </c:pt>
                      <c:pt idx="1856">
                        <c:v>92.95</c:v>
                      </c:pt>
                      <c:pt idx="1857">
                        <c:v>93</c:v>
                      </c:pt>
                      <c:pt idx="1858">
                        <c:v>93.05</c:v>
                      </c:pt>
                      <c:pt idx="1859">
                        <c:v>93.1</c:v>
                      </c:pt>
                      <c:pt idx="1860">
                        <c:v>93.15</c:v>
                      </c:pt>
                      <c:pt idx="1861">
                        <c:v>93.2</c:v>
                      </c:pt>
                      <c:pt idx="1862">
                        <c:v>93.25</c:v>
                      </c:pt>
                      <c:pt idx="1863">
                        <c:v>93.3</c:v>
                      </c:pt>
                      <c:pt idx="1864">
                        <c:v>93.35</c:v>
                      </c:pt>
                      <c:pt idx="1865">
                        <c:v>93.4</c:v>
                      </c:pt>
                      <c:pt idx="1866">
                        <c:v>93.45</c:v>
                      </c:pt>
                      <c:pt idx="1867">
                        <c:v>93.5</c:v>
                      </c:pt>
                      <c:pt idx="1868">
                        <c:v>93.55</c:v>
                      </c:pt>
                      <c:pt idx="1869">
                        <c:v>93.6</c:v>
                      </c:pt>
                      <c:pt idx="1870">
                        <c:v>93.65</c:v>
                      </c:pt>
                      <c:pt idx="1871">
                        <c:v>93.7</c:v>
                      </c:pt>
                      <c:pt idx="1872">
                        <c:v>93.75</c:v>
                      </c:pt>
                      <c:pt idx="1873">
                        <c:v>93.8</c:v>
                      </c:pt>
                      <c:pt idx="1874">
                        <c:v>93.85</c:v>
                      </c:pt>
                      <c:pt idx="1875">
                        <c:v>93.9</c:v>
                      </c:pt>
                      <c:pt idx="1876">
                        <c:v>93.95</c:v>
                      </c:pt>
                      <c:pt idx="1877">
                        <c:v>94</c:v>
                      </c:pt>
                      <c:pt idx="1878">
                        <c:v>94.05</c:v>
                      </c:pt>
                      <c:pt idx="1879">
                        <c:v>94.1</c:v>
                      </c:pt>
                      <c:pt idx="1880">
                        <c:v>94.15</c:v>
                      </c:pt>
                      <c:pt idx="1881">
                        <c:v>94.2</c:v>
                      </c:pt>
                      <c:pt idx="1882">
                        <c:v>94.25</c:v>
                      </c:pt>
                      <c:pt idx="1883">
                        <c:v>94.3</c:v>
                      </c:pt>
                      <c:pt idx="1884">
                        <c:v>94.35</c:v>
                      </c:pt>
                      <c:pt idx="1885">
                        <c:v>94.4</c:v>
                      </c:pt>
                      <c:pt idx="1886">
                        <c:v>94.45</c:v>
                      </c:pt>
                      <c:pt idx="1887">
                        <c:v>94.5</c:v>
                      </c:pt>
                      <c:pt idx="1888">
                        <c:v>94.55</c:v>
                      </c:pt>
                      <c:pt idx="1889">
                        <c:v>94.6</c:v>
                      </c:pt>
                      <c:pt idx="1890">
                        <c:v>94.65</c:v>
                      </c:pt>
                      <c:pt idx="1891">
                        <c:v>94.7</c:v>
                      </c:pt>
                      <c:pt idx="1892">
                        <c:v>94.75</c:v>
                      </c:pt>
                      <c:pt idx="1893">
                        <c:v>94.8</c:v>
                      </c:pt>
                      <c:pt idx="1894">
                        <c:v>94.85</c:v>
                      </c:pt>
                      <c:pt idx="1895">
                        <c:v>94.9</c:v>
                      </c:pt>
                      <c:pt idx="1896">
                        <c:v>94.95</c:v>
                      </c:pt>
                      <c:pt idx="1897">
                        <c:v>95</c:v>
                      </c:pt>
                      <c:pt idx="1898">
                        <c:v>95.05</c:v>
                      </c:pt>
                      <c:pt idx="1899">
                        <c:v>95.1</c:v>
                      </c:pt>
                      <c:pt idx="1900">
                        <c:v>95.15</c:v>
                      </c:pt>
                      <c:pt idx="1901">
                        <c:v>95.2</c:v>
                      </c:pt>
                      <c:pt idx="1902">
                        <c:v>95.25</c:v>
                      </c:pt>
                      <c:pt idx="1903">
                        <c:v>95.3</c:v>
                      </c:pt>
                      <c:pt idx="1904">
                        <c:v>95.35</c:v>
                      </c:pt>
                      <c:pt idx="1905">
                        <c:v>95.4</c:v>
                      </c:pt>
                      <c:pt idx="1906">
                        <c:v>95.45</c:v>
                      </c:pt>
                      <c:pt idx="1907">
                        <c:v>95.5</c:v>
                      </c:pt>
                      <c:pt idx="1908">
                        <c:v>95.55</c:v>
                      </c:pt>
                      <c:pt idx="1909">
                        <c:v>95.6</c:v>
                      </c:pt>
                      <c:pt idx="1910">
                        <c:v>95.65</c:v>
                      </c:pt>
                      <c:pt idx="1911">
                        <c:v>95.7</c:v>
                      </c:pt>
                      <c:pt idx="1912">
                        <c:v>95.75</c:v>
                      </c:pt>
                      <c:pt idx="1913">
                        <c:v>95.8</c:v>
                      </c:pt>
                      <c:pt idx="1914">
                        <c:v>95.85</c:v>
                      </c:pt>
                      <c:pt idx="1915">
                        <c:v>95.9</c:v>
                      </c:pt>
                      <c:pt idx="1916">
                        <c:v>95.95</c:v>
                      </c:pt>
                      <c:pt idx="1917">
                        <c:v>96</c:v>
                      </c:pt>
                      <c:pt idx="1918">
                        <c:v>96.05</c:v>
                      </c:pt>
                      <c:pt idx="1919">
                        <c:v>96.1</c:v>
                      </c:pt>
                      <c:pt idx="1920">
                        <c:v>96.15</c:v>
                      </c:pt>
                      <c:pt idx="1921">
                        <c:v>96.2</c:v>
                      </c:pt>
                      <c:pt idx="1922">
                        <c:v>96.25</c:v>
                      </c:pt>
                      <c:pt idx="1923">
                        <c:v>96.3</c:v>
                      </c:pt>
                      <c:pt idx="1924">
                        <c:v>96.35</c:v>
                      </c:pt>
                      <c:pt idx="1925">
                        <c:v>96.4</c:v>
                      </c:pt>
                      <c:pt idx="1926">
                        <c:v>96.45</c:v>
                      </c:pt>
                      <c:pt idx="1927">
                        <c:v>96.5</c:v>
                      </c:pt>
                      <c:pt idx="1928">
                        <c:v>96.55</c:v>
                      </c:pt>
                      <c:pt idx="1929">
                        <c:v>96.6</c:v>
                      </c:pt>
                      <c:pt idx="1930">
                        <c:v>96.65</c:v>
                      </c:pt>
                      <c:pt idx="1931">
                        <c:v>96.7</c:v>
                      </c:pt>
                      <c:pt idx="1932">
                        <c:v>96.75</c:v>
                      </c:pt>
                      <c:pt idx="1933">
                        <c:v>96.8</c:v>
                      </c:pt>
                      <c:pt idx="1934">
                        <c:v>96.85</c:v>
                      </c:pt>
                      <c:pt idx="1935">
                        <c:v>96.9</c:v>
                      </c:pt>
                      <c:pt idx="1936">
                        <c:v>96.95</c:v>
                      </c:pt>
                      <c:pt idx="1937">
                        <c:v>97</c:v>
                      </c:pt>
                      <c:pt idx="1938">
                        <c:v>97.05</c:v>
                      </c:pt>
                      <c:pt idx="1939">
                        <c:v>97.1</c:v>
                      </c:pt>
                      <c:pt idx="1940">
                        <c:v>97.15</c:v>
                      </c:pt>
                      <c:pt idx="1941">
                        <c:v>97.2</c:v>
                      </c:pt>
                      <c:pt idx="1942">
                        <c:v>97.25</c:v>
                      </c:pt>
                      <c:pt idx="1943">
                        <c:v>97.3</c:v>
                      </c:pt>
                      <c:pt idx="1944">
                        <c:v>97.35</c:v>
                      </c:pt>
                      <c:pt idx="1945">
                        <c:v>97.4</c:v>
                      </c:pt>
                      <c:pt idx="1946">
                        <c:v>97.45</c:v>
                      </c:pt>
                      <c:pt idx="1947">
                        <c:v>97.5</c:v>
                      </c:pt>
                      <c:pt idx="1948">
                        <c:v>97.55</c:v>
                      </c:pt>
                      <c:pt idx="1949">
                        <c:v>97.6</c:v>
                      </c:pt>
                      <c:pt idx="1950">
                        <c:v>97.65</c:v>
                      </c:pt>
                      <c:pt idx="1951">
                        <c:v>97.7</c:v>
                      </c:pt>
                      <c:pt idx="1952">
                        <c:v>97.75</c:v>
                      </c:pt>
                      <c:pt idx="1953">
                        <c:v>97.8</c:v>
                      </c:pt>
                      <c:pt idx="1954">
                        <c:v>97.85</c:v>
                      </c:pt>
                      <c:pt idx="1955">
                        <c:v>97.9</c:v>
                      </c:pt>
                      <c:pt idx="1956">
                        <c:v>97.95</c:v>
                      </c:pt>
                      <c:pt idx="1957">
                        <c:v>98</c:v>
                      </c:pt>
                      <c:pt idx="1958">
                        <c:v>98.05</c:v>
                      </c:pt>
                      <c:pt idx="1959">
                        <c:v>98.1</c:v>
                      </c:pt>
                      <c:pt idx="1960">
                        <c:v>98.15</c:v>
                      </c:pt>
                      <c:pt idx="1961">
                        <c:v>98.2</c:v>
                      </c:pt>
                      <c:pt idx="1962">
                        <c:v>98.25</c:v>
                      </c:pt>
                      <c:pt idx="1963">
                        <c:v>98.3</c:v>
                      </c:pt>
                      <c:pt idx="1964">
                        <c:v>98.35</c:v>
                      </c:pt>
                      <c:pt idx="1965">
                        <c:v>98.4</c:v>
                      </c:pt>
                      <c:pt idx="1966">
                        <c:v>98.45</c:v>
                      </c:pt>
                      <c:pt idx="1967">
                        <c:v>98.5</c:v>
                      </c:pt>
                      <c:pt idx="1968">
                        <c:v>98.55</c:v>
                      </c:pt>
                      <c:pt idx="1969">
                        <c:v>98.6</c:v>
                      </c:pt>
                      <c:pt idx="1970">
                        <c:v>98.65</c:v>
                      </c:pt>
                      <c:pt idx="1971">
                        <c:v>98.7</c:v>
                      </c:pt>
                      <c:pt idx="1972">
                        <c:v>98.75</c:v>
                      </c:pt>
                      <c:pt idx="1973">
                        <c:v>98.8</c:v>
                      </c:pt>
                      <c:pt idx="1974">
                        <c:v>98.85</c:v>
                      </c:pt>
                      <c:pt idx="1975">
                        <c:v>98.9</c:v>
                      </c:pt>
                      <c:pt idx="1976">
                        <c:v>98.95</c:v>
                      </c:pt>
                      <c:pt idx="1977">
                        <c:v>99</c:v>
                      </c:pt>
                      <c:pt idx="1978">
                        <c:v>99.05</c:v>
                      </c:pt>
                      <c:pt idx="1979">
                        <c:v>99.1</c:v>
                      </c:pt>
                      <c:pt idx="1980">
                        <c:v>99.15</c:v>
                      </c:pt>
                      <c:pt idx="1981">
                        <c:v>99.2</c:v>
                      </c:pt>
                      <c:pt idx="1982">
                        <c:v>99.25</c:v>
                      </c:pt>
                      <c:pt idx="1983">
                        <c:v>99.3</c:v>
                      </c:pt>
                      <c:pt idx="1984">
                        <c:v>99.35</c:v>
                      </c:pt>
                      <c:pt idx="1985">
                        <c:v>99.4</c:v>
                      </c:pt>
                      <c:pt idx="1986">
                        <c:v>99.45</c:v>
                      </c:pt>
                      <c:pt idx="1987">
                        <c:v>99.5</c:v>
                      </c:pt>
                      <c:pt idx="1988">
                        <c:v>99.55</c:v>
                      </c:pt>
                      <c:pt idx="1989">
                        <c:v>99.6</c:v>
                      </c:pt>
                      <c:pt idx="1990">
                        <c:v>99.65</c:v>
                      </c:pt>
                      <c:pt idx="1991">
                        <c:v>99.7</c:v>
                      </c:pt>
                      <c:pt idx="1992">
                        <c:v>99.75</c:v>
                      </c:pt>
                      <c:pt idx="1993">
                        <c:v>99.8</c:v>
                      </c:pt>
                      <c:pt idx="1994">
                        <c:v>99.85</c:v>
                      </c:pt>
                      <c:pt idx="1995">
                        <c:v>99.9</c:v>
                      </c:pt>
                      <c:pt idx="1996">
                        <c:v>99.95</c:v>
                      </c:pt>
                      <c:pt idx="1997">
                        <c:v>100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Значения!$B$5:$B$2002</c15:sqref>
                        </c15:formulaRef>
                      </c:ext>
                    </c:extLst>
                    <c:numCache>
                      <c:formatCode>0.00E+00</c:formatCode>
                      <c:ptCount val="1998"/>
                      <c:pt idx="0">
                        <c:v>3.9663747289999999E-10</c:v>
                      </c:pt>
                      <c:pt idx="1">
                        <c:v>2.6383600860000002E-10</c:v>
                      </c:pt>
                      <c:pt idx="2">
                        <c:v>3.3883004739999998E-10</c:v>
                      </c:pt>
                      <c:pt idx="3">
                        <c:v>2.0102318419999999E-10</c:v>
                      </c:pt>
                      <c:pt idx="4">
                        <c:v>1.895258533E-10</c:v>
                      </c:pt>
                      <c:pt idx="5">
                        <c:v>1.2182299610000001E-10</c:v>
                      </c:pt>
                      <c:pt idx="6">
                        <c:v>1.135231145E-10</c:v>
                      </c:pt>
                      <c:pt idx="7">
                        <c:v>8.2647062800000004E-11</c:v>
                      </c:pt>
                      <c:pt idx="8">
                        <c:v>1.1218904970000001E-10</c:v>
                      </c:pt>
                      <c:pt idx="9">
                        <c:v>1.2636888759999999E-10</c:v>
                      </c:pt>
                      <c:pt idx="10">
                        <c:v>1.199837729E-10</c:v>
                      </c:pt>
                      <c:pt idx="11">
                        <c:v>1.2083806180000001E-10</c:v>
                      </c:pt>
                      <c:pt idx="12">
                        <c:v>1.5630946540000001E-10</c:v>
                      </c:pt>
                      <c:pt idx="13">
                        <c:v>1.544906009E-10</c:v>
                      </c:pt>
                      <c:pt idx="14">
                        <c:v>3.135480209E-10</c:v>
                      </c:pt>
                      <c:pt idx="15">
                        <c:v>6.8343430910000005E-10</c:v>
                      </c:pt>
                      <c:pt idx="16">
                        <c:v>4.9468473760000003E-9</c:v>
                      </c:pt>
                      <c:pt idx="17">
                        <c:v>1.4802715500000001E-8</c:v>
                      </c:pt>
                      <c:pt idx="18">
                        <c:v>2.3410956729999999E-8</c:v>
                      </c:pt>
                      <c:pt idx="19">
                        <c:v>2.7513733510000002E-8</c:v>
                      </c:pt>
                      <c:pt idx="20">
                        <c:v>2.6064995499999999E-8</c:v>
                      </c:pt>
                      <c:pt idx="21">
                        <c:v>2.1986624080000002E-8</c:v>
                      </c:pt>
                      <c:pt idx="22">
                        <c:v>1.4352310450000001E-8</c:v>
                      </c:pt>
                      <c:pt idx="23">
                        <c:v>3.593667142E-9</c:v>
                      </c:pt>
                      <c:pt idx="24">
                        <c:v>2.7563037960000001E-10</c:v>
                      </c:pt>
                      <c:pt idx="25">
                        <c:v>8.8094788409999994E-11</c:v>
                      </c:pt>
                      <c:pt idx="26">
                        <c:v>3.8900178220000002E-11</c:v>
                      </c:pt>
                      <c:pt idx="27">
                        <c:v>3.1787478900000003E-11</c:v>
                      </c:pt>
                      <c:pt idx="28">
                        <c:v>7.0598069059999995E-11</c:v>
                      </c:pt>
                      <c:pt idx="29">
                        <c:v>5.7912577510000001E-11</c:v>
                      </c:pt>
                      <c:pt idx="30">
                        <c:v>1.4270401530000001E-10</c:v>
                      </c:pt>
                      <c:pt idx="31">
                        <c:v>3.162039797E-10</c:v>
                      </c:pt>
                      <c:pt idx="32">
                        <c:v>1.5500055679999999E-9</c:v>
                      </c:pt>
                      <c:pt idx="33">
                        <c:v>5.7180558070000001E-9</c:v>
                      </c:pt>
                      <c:pt idx="34">
                        <c:v>1.0242469100000001E-8</c:v>
                      </c:pt>
                      <c:pt idx="35">
                        <c:v>1.627607205E-8</c:v>
                      </c:pt>
                      <c:pt idx="36">
                        <c:v>1.9817729680000001E-8</c:v>
                      </c:pt>
                      <c:pt idx="37">
                        <c:v>2.2134004850000001E-8</c:v>
                      </c:pt>
                      <c:pt idx="38">
                        <c:v>2.2475024509999999E-8</c:v>
                      </c:pt>
                      <c:pt idx="39">
                        <c:v>2.1083558010000002E-8</c:v>
                      </c:pt>
                      <c:pt idx="40">
                        <c:v>2.093255702E-8</c:v>
                      </c:pt>
                      <c:pt idx="41">
                        <c:v>2.0653736500000001E-8</c:v>
                      </c:pt>
                      <c:pt idx="42">
                        <c:v>2.0484639759999999E-8</c:v>
                      </c:pt>
                      <c:pt idx="43">
                        <c:v>1.8913199900000001E-8</c:v>
                      </c:pt>
                      <c:pt idx="44">
                        <c:v>1.8312961809999999E-8</c:v>
                      </c:pt>
                      <c:pt idx="45">
                        <c:v>1.614708722E-8</c:v>
                      </c:pt>
                      <c:pt idx="46">
                        <c:v>1.2005972219999999E-8</c:v>
                      </c:pt>
                      <c:pt idx="47">
                        <c:v>5.2385020769999998E-9</c:v>
                      </c:pt>
                      <c:pt idx="48">
                        <c:v>2.7284582929999999E-10</c:v>
                      </c:pt>
                      <c:pt idx="49">
                        <c:v>1.428247451E-11</c:v>
                      </c:pt>
                      <c:pt idx="50">
                        <c:v>8.0883195109999998E-13</c:v>
                      </c:pt>
                      <c:pt idx="51">
                        <c:v>4.9999999119999999E-15</c:v>
                      </c:pt>
                      <c:pt idx="52">
                        <c:v>2.3028811930000001E-12</c:v>
                      </c:pt>
                      <c:pt idx="53">
                        <c:v>4.6087417740000005E-13</c:v>
                      </c:pt>
                      <c:pt idx="54">
                        <c:v>3.0468034780000002E-12</c:v>
                      </c:pt>
                      <c:pt idx="55">
                        <c:v>1.1007775420000001E-11</c:v>
                      </c:pt>
                      <c:pt idx="56">
                        <c:v>7.381691612E-12</c:v>
                      </c:pt>
                      <c:pt idx="57">
                        <c:v>7.7322740220000005E-12</c:v>
                      </c:pt>
                      <c:pt idx="58">
                        <c:v>7.8831758829999997E-12</c:v>
                      </c:pt>
                      <c:pt idx="59">
                        <c:v>9.1164818750000006E-12</c:v>
                      </c:pt>
                      <c:pt idx="60">
                        <c:v>1.2553257909999999E-11</c:v>
                      </c:pt>
                      <c:pt idx="61">
                        <c:v>8.7731540779999999E-12</c:v>
                      </c:pt>
                      <c:pt idx="62">
                        <c:v>1.20021458E-11</c:v>
                      </c:pt>
                      <c:pt idx="63">
                        <c:v>5.3856181670000002E-12</c:v>
                      </c:pt>
                      <c:pt idx="64">
                        <c:v>5.8004451939999998E-12</c:v>
                      </c:pt>
                      <c:pt idx="65">
                        <c:v>7.1557551549999997E-12</c:v>
                      </c:pt>
                      <c:pt idx="66">
                        <c:v>5.283215705E-12</c:v>
                      </c:pt>
                      <c:pt idx="67">
                        <c:v>2.1817398150000002E-12</c:v>
                      </c:pt>
                      <c:pt idx="68">
                        <c:v>8.2257009359999996E-13</c:v>
                      </c:pt>
                      <c:pt idx="69">
                        <c:v>1.315487433E-12</c:v>
                      </c:pt>
                      <c:pt idx="70">
                        <c:v>4.9999999119999999E-15</c:v>
                      </c:pt>
                      <c:pt idx="71">
                        <c:v>1.21631134E-12</c:v>
                      </c:pt>
                      <c:pt idx="72">
                        <c:v>4.9999999119999999E-15</c:v>
                      </c:pt>
                      <c:pt idx="73">
                        <c:v>1.7802033720000001E-12</c:v>
                      </c:pt>
                      <c:pt idx="74">
                        <c:v>3.8478985619999999E-13</c:v>
                      </c:pt>
                      <c:pt idx="75">
                        <c:v>4.9999999119999999E-15</c:v>
                      </c:pt>
                      <c:pt idx="76">
                        <c:v>5.7114686239999998E-14</c:v>
                      </c:pt>
                      <c:pt idx="77">
                        <c:v>7.5831008139999997E-13</c:v>
                      </c:pt>
                      <c:pt idx="78">
                        <c:v>4.9999999119999999E-15</c:v>
                      </c:pt>
                      <c:pt idx="79">
                        <c:v>4.9999999119999999E-15</c:v>
                      </c:pt>
                      <c:pt idx="80">
                        <c:v>4.9999999119999999E-15</c:v>
                      </c:pt>
                      <c:pt idx="81">
                        <c:v>8.6136067900000004E-13</c:v>
                      </c:pt>
                      <c:pt idx="82">
                        <c:v>4.9999999119999999E-15</c:v>
                      </c:pt>
                      <c:pt idx="83">
                        <c:v>4.9999999119999999E-15</c:v>
                      </c:pt>
                      <c:pt idx="84">
                        <c:v>4.9999999119999999E-15</c:v>
                      </c:pt>
                      <c:pt idx="85">
                        <c:v>4.9999999119999999E-15</c:v>
                      </c:pt>
                      <c:pt idx="86">
                        <c:v>4.9999999119999999E-15</c:v>
                      </c:pt>
                      <c:pt idx="87">
                        <c:v>6.5708072660000003E-13</c:v>
                      </c:pt>
                      <c:pt idx="88">
                        <c:v>4.9999999119999999E-15</c:v>
                      </c:pt>
                      <c:pt idx="89">
                        <c:v>4.9999999119999999E-15</c:v>
                      </c:pt>
                      <c:pt idx="90">
                        <c:v>4.9999999119999999E-15</c:v>
                      </c:pt>
                      <c:pt idx="91">
                        <c:v>4.9999999119999999E-15</c:v>
                      </c:pt>
                      <c:pt idx="92">
                        <c:v>4.9999999119999999E-15</c:v>
                      </c:pt>
                      <c:pt idx="93">
                        <c:v>4.9999999119999999E-15</c:v>
                      </c:pt>
                      <c:pt idx="94">
                        <c:v>1.7890463420000001E-13</c:v>
                      </c:pt>
                      <c:pt idx="95">
                        <c:v>6.3932951810000001E-13</c:v>
                      </c:pt>
                      <c:pt idx="96">
                        <c:v>4.9999999119999999E-15</c:v>
                      </c:pt>
                      <c:pt idx="97">
                        <c:v>4.9999999119999999E-15</c:v>
                      </c:pt>
                      <c:pt idx="98">
                        <c:v>4.9999999119999999E-15</c:v>
                      </c:pt>
                      <c:pt idx="99">
                        <c:v>1.3633224320000001E-13</c:v>
                      </c:pt>
                      <c:pt idx="100">
                        <c:v>4.9999999119999999E-15</c:v>
                      </c:pt>
                      <c:pt idx="101">
                        <c:v>4.9999999119999999E-15</c:v>
                      </c:pt>
                      <c:pt idx="102">
                        <c:v>4.9999999119999999E-15</c:v>
                      </c:pt>
                      <c:pt idx="103">
                        <c:v>4.9999999119999999E-15</c:v>
                      </c:pt>
                      <c:pt idx="104">
                        <c:v>4.9999999119999999E-15</c:v>
                      </c:pt>
                      <c:pt idx="105">
                        <c:v>7.4995912260000004E-13</c:v>
                      </c:pt>
                      <c:pt idx="106">
                        <c:v>4.9999999119999999E-15</c:v>
                      </c:pt>
                      <c:pt idx="107">
                        <c:v>4.9999999119999999E-15</c:v>
                      </c:pt>
                      <c:pt idx="108">
                        <c:v>4.9999999119999999E-15</c:v>
                      </c:pt>
                      <c:pt idx="109">
                        <c:v>6.9707542690000002E-13</c:v>
                      </c:pt>
                      <c:pt idx="110">
                        <c:v>4.9999999119999999E-15</c:v>
                      </c:pt>
                      <c:pt idx="111">
                        <c:v>4.9999999119999999E-15</c:v>
                      </c:pt>
                      <c:pt idx="112">
                        <c:v>1.242583293E-12</c:v>
                      </c:pt>
                      <c:pt idx="113">
                        <c:v>4.2564909930000002E-13</c:v>
                      </c:pt>
                      <c:pt idx="114">
                        <c:v>7.8513779679999997E-13</c:v>
                      </c:pt>
                      <c:pt idx="115">
                        <c:v>1.7333395999999999E-12</c:v>
                      </c:pt>
                      <c:pt idx="116">
                        <c:v>3.6964424580000003E-12</c:v>
                      </c:pt>
                      <c:pt idx="117">
                        <c:v>5.485936358E-12</c:v>
                      </c:pt>
                      <c:pt idx="118">
                        <c:v>8.1503892180000001E-12</c:v>
                      </c:pt>
                      <c:pt idx="119">
                        <c:v>7.5392166469999992E-12</c:v>
                      </c:pt>
                      <c:pt idx="120">
                        <c:v>2.5451179789999999E-12</c:v>
                      </c:pt>
                      <c:pt idx="121">
                        <c:v>2.7236509490000002E-12</c:v>
                      </c:pt>
                      <c:pt idx="122">
                        <c:v>7.5352181089999993E-12</c:v>
                      </c:pt>
                      <c:pt idx="123">
                        <c:v>3.240062081E-12</c:v>
                      </c:pt>
                      <c:pt idx="124">
                        <c:v>5.8982636479999997E-13</c:v>
                      </c:pt>
                      <c:pt idx="125">
                        <c:v>2.4676447949999999E-12</c:v>
                      </c:pt>
                      <c:pt idx="126">
                        <c:v>2.794718233E-12</c:v>
                      </c:pt>
                      <c:pt idx="127">
                        <c:v>3.0410151389999999E-12</c:v>
                      </c:pt>
                      <c:pt idx="128">
                        <c:v>4.9999999119999999E-15</c:v>
                      </c:pt>
                      <c:pt idx="129">
                        <c:v>4.9999999119999999E-15</c:v>
                      </c:pt>
                      <c:pt idx="130">
                        <c:v>4.9999999119999999E-15</c:v>
                      </c:pt>
                      <c:pt idx="131">
                        <c:v>2.932235618E-13</c:v>
                      </c:pt>
                      <c:pt idx="132">
                        <c:v>4.9999999119999999E-15</c:v>
                      </c:pt>
                      <c:pt idx="133">
                        <c:v>4.9999999119999999E-15</c:v>
                      </c:pt>
                      <c:pt idx="134">
                        <c:v>1.8094237049999999E-12</c:v>
                      </c:pt>
                      <c:pt idx="135">
                        <c:v>1.2112637280000001E-12</c:v>
                      </c:pt>
                      <c:pt idx="136">
                        <c:v>4.2978754239999997E-12</c:v>
                      </c:pt>
                      <c:pt idx="137">
                        <c:v>2.7633526979999999E-12</c:v>
                      </c:pt>
                      <c:pt idx="138">
                        <c:v>5.4548180209999998E-12</c:v>
                      </c:pt>
                      <c:pt idx="139">
                        <c:v>3.2586002039999999E-12</c:v>
                      </c:pt>
                      <c:pt idx="140">
                        <c:v>3.9414426580000003E-12</c:v>
                      </c:pt>
                      <c:pt idx="141">
                        <c:v>2.1968514249999999E-12</c:v>
                      </c:pt>
                      <c:pt idx="142">
                        <c:v>1.8504063300000001E-12</c:v>
                      </c:pt>
                      <c:pt idx="143">
                        <c:v>1.727257877E-12</c:v>
                      </c:pt>
                      <c:pt idx="144">
                        <c:v>4.9999999119999999E-15</c:v>
                      </c:pt>
                      <c:pt idx="145">
                        <c:v>1.06185785E-13</c:v>
                      </c:pt>
                      <c:pt idx="146">
                        <c:v>2.4515452600000002E-12</c:v>
                      </c:pt>
                      <c:pt idx="147">
                        <c:v>1.535465548E-12</c:v>
                      </c:pt>
                      <c:pt idx="148">
                        <c:v>4.9999999119999999E-15</c:v>
                      </c:pt>
                      <c:pt idx="149">
                        <c:v>4.9999999119999999E-15</c:v>
                      </c:pt>
                      <c:pt idx="150">
                        <c:v>4.9999999119999999E-15</c:v>
                      </c:pt>
                      <c:pt idx="151">
                        <c:v>4.9999999119999999E-15</c:v>
                      </c:pt>
                      <c:pt idx="152">
                        <c:v>1.0669061119999999E-12</c:v>
                      </c:pt>
                      <c:pt idx="153">
                        <c:v>5.3502840180000002E-13</c:v>
                      </c:pt>
                      <c:pt idx="154">
                        <c:v>3.6681014130000001E-12</c:v>
                      </c:pt>
                      <c:pt idx="155">
                        <c:v>2.385201195E-12</c:v>
                      </c:pt>
                      <c:pt idx="156">
                        <c:v>1.038598287E-11</c:v>
                      </c:pt>
                      <c:pt idx="157">
                        <c:v>5.9043447210000003E-12</c:v>
                      </c:pt>
                      <c:pt idx="158">
                        <c:v>3.8644634370000003E-12</c:v>
                      </c:pt>
                      <c:pt idx="159">
                        <c:v>5.0009683890000001E-12</c:v>
                      </c:pt>
                      <c:pt idx="160">
                        <c:v>9.3642905929999992E-12</c:v>
                      </c:pt>
                      <c:pt idx="161">
                        <c:v>7.0933016409999997E-12</c:v>
                      </c:pt>
                      <c:pt idx="162">
                        <c:v>9.2711654330000003E-12</c:v>
                      </c:pt>
                      <c:pt idx="163">
                        <c:v>4.9303798890000001E-12</c:v>
                      </c:pt>
                      <c:pt idx="164">
                        <c:v>4.9019772620000001E-12</c:v>
                      </c:pt>
                      <c:pt idx="165">
                        <c:v>1.4923869429999999E-11</c:v>
                      </c:pt>
                      <c:pt idx="166">
                        <c:v>7.463085705E-12</c:v>
                      </c:pt>
                      <c:pt idx="167">
                        <c:v>1.9139405770000001E-12</c:v>
                      </c:pt>
                      <c:pt idx="168">
                        <c:v>5.2038902699999999E-12</c:v>
                      </c:pt>
                      <c:pt idx="169">
                        <c:v>4.7761595029999997E-12</c:v>
                      </c:pt>
                      <c:pt idx="170">
                        <c:v>2.8436504449999999E-12</c:v>
                      </c:pt>
                      <c:pt idx="171">
                        <c:v>2.866001924E-12</c:v>
                      </c:pt>
                      <c:pt idx="172">
                        <c:v>2.2997170569999999E-12</c:v>
                      </c:pt>
                      <c:pt idx="173">
                        <c:v>2.7478390659999999E-12</c:v>
                      </c:pt>
                      <c:pt idx="174">
                        <c:v>2.8052146109999998E-12</c:v>
                      </c:pt>
                      <c:pt idx="175">
                        <c:v>2.2759760659999998E-12</c:v>
                      </c:pt>
                      <c:pt idx="176">
                        <c:v>6.4629256809999999E-12</c:v>
                      </c:pt>
                      <c:pt idx="177">
                        <c:v>2.3316223079999998E-13</c:v>
                      </c:pt>
                      <c:pt idx="178">
                        <c:v>4.9999999119999999E-15</c:v>
                      </c:pt>
                      <c:pt idx="179">
                        <c:v>4.9999999119999999E-15</c:v>
                      </c:pt>
                      <c:pt idx="180">
                        <c:v>4.9999999119999999E-15</c:v>
                      </c:pt>
                      <c:pt idx="181">
                        <c:v>4.9999999119999999E-15</c:v>
                      </c:pt>
                      <c:pt idx="182">
                        <c:v>3.6512459719999998E-13</c:v>
                      </c:pt>
                      <c:pt idx="183">
                        <c:v>7.1115292470000004E-13</c:v>
                      </c:pt>
                      <c:pt idx="184">
                        <c:v>4.9999999119999999E-15</c:v>
                      </c:pt>
                      <c:pt idx="185">
                        <c:v>2.0920875710000002E-12</c:v>
                      </c:pt>
                      <c:pt idx="186">
                        <c:v>4.9999999119999999E-15</c:v>
                      </c:pt>
                      <c:pt idx="187">
                        <c:v>4.9999999119999999E-15</c:v>
                      </c:pt>
                      <c:pt idx="188">
                        <c:v>9.7581838439999995E-13</c:v>
                      </c:pt>
                      <c:pt idx="189">
                        <c:v>4.9999999119999999E-15</c:v>
                      </c:pt>
                      <c:pt idx="190">
                        <c:v>4.9999999119999999E-15</c:v>
                      </c:pt>
                      <c:pt idx="191">
                        <c:v>4.9999999119999999E-15</c:v>
                      </c:pt>
                      <c:pt idx="192">
                        <c:v>4.9999999119999999E-15</c:v>
                      </c:pt>
                      <c:pt idx="193">
                        <c:v>4.9999999119999999E-15</c:v>
                      </c:pt>
                      <c:pt idx="194">
                        <c:v>4.9999999119999999E-15</c:v>
                      </c:pt>
                      <c:pt idx="195">
                        <c:v>4.9999999119999999E-15</c:v>
                      </c:pt>
                      <c:pt idx="196">
                        <c:v>4.9999999119999999E-15</c:v>
                      </c:pt>
                      <c:pt idx="197">
                        <c:v>4.9999999119999999E-15</c:v>
                      </c:pt>
                      <c:pt idx="198">
                        <c:v>4.9999999119999999E-15</c:v>
                      </c:pt>
                      <c:pt idx="199">
                        <c:v>4.9999999119999999E-15</c:v>
                      </c:pt>
                      <c:pt idx="200">
                        <c:v>4.9999999119999999E-15</c:v>
                      </c:pt>
                      <c:pt idx="201">
                        <c:v>4.9999999119999999E-15</c:v>
                      </c:pt>
                      <c:pt idx="202">
                        <c:v>4.9999999119999999E-15</c:v>
                      </c:pt>
                      <c:pt idx="203">
                        <c:v>4.9999999119999999E-15</c:v>
                      </c:pt>
                      <c:pt idx="204">
                        <c:v>4.9999999119999999E-15</c:v>
                      </c:pt>
                      <c:pt idx="205">
                        <c:v>4.9999999119999999E-15</c:v>
                      </c:pt>
                      <c:pt idx="206">
                        <c:v>1.6387000260000001E-13</c:v>
                      </c:pt>
                      <c:pt idx="207">
                        <c:v>4.9999999119999999E-15</c:v>
                      </c:pt>
                      <c:pt idx="208">
                        <c:v>4.9999999119999999E-15</c:v>
                      </c:pt>
                      <c:pt idx="209">
                        <c:v>4.9999999119999999E-15</c:v>
                      </c:pt>
                      <c:pt idx="210">
                        <c:v>4.9999999119999999E-15</c:v>
                      </c:pt>
                      <c:pt idx="211">
                        <c:v>4.9999999119999999E-15</c:v>
                      </c:pt>
                      <c:pt idx="212">
                        <c:v>4.9999999119999999E-15</c:v>
                      </c:pt>
                      <c:pt idx="213">
                        <c:v>4.9999999119999999E-15</c:v>
                      </c:pt>
                      <c:pt idx="214">
                        <c:v>3.7822978259999998E-13</c:v>
                      </c:pt>
                      <c:pt idx="215">
                        <c:v>1.6301343960000001E-12</c:v>
                      </c:pt>
                      <c:pt idx="216">
                        <c:v>4.9999999119999999E-15</c:v>
                      </c:pt>
                      <c:pt idx="217">
                        <c:v>4.9999999119999999E-15</c:v>
                      </c:pt>
                      <c:pt idx="218">
                        <c:v>4.9999999119999999E-15</c:v>
                      </c:pt>
                      <c:pt idx="219">
                        <c:v>4.9999999119999999E-15</c:v>
                      </c:pt>
                      <c:pt idx="220">
                        <c:v>4.9999999119999999E-15</c:v>
                      </c:pt>
                      <c:pt idx="221">
                        <c:v>4.9999999119999999E-15</c:v>
                      </c:pt>
                      <c:pt idx="222">
                        <c:v>1.0461911289999999E-12</c:v>
                      </c:pt>
                      <c:pt idx="223">
                        <c:v>4.9999999119999999E-15</c:v>
                      </c:pt>
                      <c:pt idx="224">
                        <c:v>4.9299783009999998E-12</c:v>
                      </c:pt>
                      <c:pt idx="225">
                        <c:v>6.1506377250000004E-13</c:v>
                      </c:pt>
                      <c:pt idx="226">
                        <c:v>2.1644513439999999E-13</c:v>
                      </c:pt>
                      <c:pt idx="227">
                        <c:v>4.9999999119999999E-15</c:v>
                      </c:pt>
                      <c:pt idx="228">
                        <c:v>3.9331060109999998E-13</c:v>
                      </c:pt>
                      <c:pt idx="229">
                        <c:v>4.9999999119999999E-15</c:v>
                      </c:pt>
                      <c:pt idx="230">
                        <c:v>2.6397562519999998E-12</c:v>
                      </c:pt>
                      <c:pt idx="231">
                        <c:v>7.9443344259999992E-12</c:v>
                      </c:pt>
                      <c:pt idx="232">
                        <c:v>4.674976031E-11</c:v>
                      </c:pt>
                      <c:pt idx="233">
                        <c:v>1.083707846E-10</c:v>
                      </c:pt>
                      <c:pt idx="234">
                        <c:v>2.8690413930000001E-10</c:v>
                      </c:pt>
                      <c:pt idx="235">
                        <c:v>5.7773935640000002E-10</c:v>
                      </c:pt>
                      <c:pt idx="236">
                        <c:v>1.087136603E-9</c:v>
                      </c:pt>
                      <c:pt idx="237">
                        <c:v>1.2434167030000001E-9</c:v>
                      </c:pt>
                      <c:pt idx="238">
                        <c:v>1.3353727010000001E-9</c:v>
                      </c:pt>
                      <c:pt idx="239">
                        <c:v>1.3852616829999999E-9</c:v>
                      </c:pt>
                      <c:pt idx="240">
                        <c:v>1.411166628E-9</c:v>
                      </c:pt>
                      <c:pt idx="241">
                        <c:v>1.5593323300000001E-9</c:v>
                      </c:pt>
                      <c:pt idx="242">
                        <c:v>1.536644589E-9</c:v>
                      </c:pt>
                      <c:pt idx="243">
                        <c:v>1.3516439080000001E-9</c:v>
                      </c:pt>
                      <c:pt idx="244">
                        <c:v>1.1978723570000001E-9</c:v>
                      </c:pt>
                      <c:pt idx="245">
                        <c:v>1.1846642560000001E-9</c:v>
                      </c:pt>
                      <c:pt idx="246">
                        <c:v>8.0238282679999996E-10</c:v>
                      </c:pt>
                      <c:pt idx="247">
                        <c:v>6.4274774389999998E-10</c:v>
                      </c:pt>
                      <c:pt idx="248">
                        <c:v>6.7160256520000006E-11</c:v>
                      </c:pt>
                      <c:pt idx="249">
                        <c:v>5.4336201339999998E-14</c:v>
                      </c:pt>
                      <c:pt idx="250">
                        <c:v>2.9251362620000002E-13</c:v>
                      </c:pt>
                      <c:pt idx="251">
                        <c:v>8.201464681E-13</c:v>
                      </c:pt>
                      <c:pt idx="252">
                        <c:v>8.5999462760000002E-12</c:v>
                      </c:pt>
                      <c:pt idx="253">
                        <c:v>2.167841254E-11</c:v>
                      </c:pt>
                      <c:pt idx="254">
                        <c:v>8.8334055349999997E-11</c:v>
                      </c:pt>
                      <c:pt idx="255">
                        <c:v>1.2939072039999999E-10</c:v>
                      </c:pt>
                      <c:pt idx="256">
                        <c:v>2.157485579E-10</c:v>
                      </c:pt>
                      <c:pt idx="257">
                        <c:v>2.8409471999999998E-10</c:v>
                      </c:pt>
                      <c:pt idx="258">
                        <c:v>3.0265245869999998E-10</c:v>
                      </c:pt>
                      <c:pt idx="259">
                        <c:v>2.858171755E-10</c:v>
                      </c:pt>
                      <c:pt idx="260">
                        <c:v>3.2886193770000001E-10</c:v>
                      </c:pt>
                      <c:pt idx="261">
                        <c:v>3.104791146E-10</c:v>
                      </c:pt>
                      <c:pt idx="262">
                        <c:v>3.8885461520000001E-10</c:v>
                      </c:pt>
                      <c:pt idx="263">
                        <c:v>3.2647923249999999E-10</c:v>
                      </c:pt>
                      <c:pt idx="264">
                        <c:v>2.7471647180000002E-10</c:v>
                      </c:pt>
                      <c:pt idx="265">
                        <c:v>2.6302279800000001E-10</c:v>
                      </c:pt>
                      <c:pt idx="266">
                        <c:v>2.0127455259999999E-10</c:v>
                      </c:pt>
                      <c:pt idx="267">
                        <c:v>1.2617114300000001E-10</c:v>
                      </c:pt>
                      <c:pt idx="268">
                        <c:v>3.6671197330000003E-11</c:v>
                      </c:pt>
                      <c:pt idx="269">
                        <c:v>9.2829580829999997E-12</c:v>
                      </c:pt>
                      <c:pt idx="270">
                        <c:v>1.2231633240000001E-11</c:v>
                      </c:pt>
                      <c:pt idx="271">
                        <c:v>2.978307878E-11</c:v>
                      </c:pt>
                      <c:pt idx="272">
                        <c:v>8.3167049639999997E-11</c:v>
                      </c:pt>
                      <c:pt idx="273">
                        <c:v>2.1777458999999999E-10</c:v>
                      </c:pt>
                      <c:pt idx="274">
                        <c:v>4.3551351410000001E-10</c:v>
                      </c:pt>
                      <c:pt idx="275">
                        <c:v>9.2777735490000005E-10</c:v>
                      </c:pt>
                      <c:pt idx="276">
                        <c:v>1.452915011E-9</c:v>
                      </c:pt>
                      <c:pt idx="277">
                        <c:v>1.8596881809999999E-9</c:v>
                      </c:pt>
                      <c:pt idx="278">
                        <c:v>2.1709938289999999E-9</c:v>
                      </c:pt>
                      <c:pt idx="279">
                        <c:v>2.1549435570000001E-9</c:v>
                      </c:pt>
                      <c:pt idx="280">
                        <c:v>2.244266994E-9</c:v>
                      </c:pt>
                      <c:pt idx="281">
                        <c:v>2.3165185330000001E-9</c:v>
                      </c:pt>
                      <c:pt idx="282">
                        <c:v>2.2358641600000001E-9</c:v>
                      </c:pt>
                      <c:pt idx="283">
                        <c:v>2.124501686E-9</c:v>
                      </c:pt>
                      <c:pt idx="284">
                        <c:v>1.9809009989999998E-9</c:v>
                      </c:pt>
                      <c:pt idx="285">
                        <c:v>1.685268591E-9</c:v>
                      </c:pt>
                      <c:pt idx="286">
                        <c:v>1.5212371359999999E-9</c:v>
                      </c:pt>
                      <c:pt idx="287">
                        <c:v>1.056552734E-9</c:v>
                      </c:pt>
                      <c:pt idx="288">
                        <c:v>2.1082927070000001E-10</c:v>
                      </c:pt>
                      <c:pt idx="289">
                        <c:v>6.867379929E-12</c:v>
                      </c:pt>
                      <c:pt idx="290">
                        <c:v>5.9981949959999997E-12</c:v>
                      </c:pt>
                      <c:pt idx="291">
                        <c:v>1.253745111E-11</c:v>
                      </c:pt>
                      <c:pt idx="292">
                        <c:v>4.165565462E-11</c:v>
                      </c:pt>
                      <c:pt idx="293">
                        <c:v>1.8490026179999999E-10</c:v>
                      </c:pt>
                      <c:pt idx="294">
                        <c:v>4.1736591960000001E-10</c:v>
                      </c:pt>
                      <c:pt idx="295">
                        <c:v>8.8720469859999996E-10</c:v>
                      </c:pt>
                      <c:pt idx="296">
                        <c:v>1.279796158E-9</c:v>
                      </c:pt>
                      <c:pt idx="297">
                        <c:v>1.7641178519999999E-9</c:v>
                      </c:pt>
                      <c:pt idx="298">
                        <c:v>1.954844508E-9</c:v>
                      </c:pt>
                      <c:pt idx="299">
                        <c:v>2.0604569159999999E-9</c:v>
                      </c:pt>
                      <c:pt idx="300">
                        <c:v>2.2581485569999999E-9</c:v>
                      </c:pt>
                      <c:pt idx="301">
                        <c:v>2.4700588239999999E-9</c:v>
                      </c:pt>
                      <c:pt idx="302">
                        <c:v>2.2914334869999998E-9</c:v>
                      </c:pt>
                      <c:pt idx="303">
                        <c:v>2.254207709E-9</c:v>
                      </c:pt>
                      <c:pt idx="304">
                        <c:v>1.9697936620000001E-9</c:v>
                      </c:pt>
                      <c:pt idx="305">
                        <c:v>1.922935144E-9</c:v>
                      </c:pt>
                      <c:pt idx="306">
                        <c:v>1.459152577E-9</c:v>
                      </c:pt>
                      <c:pt idx="307">
                        <c:v>1.053960696E-9</c:v>
                      </c:pt>
                      <c:pt idx="308">
                        <c:v>3.770369017E-10</c:v>
                      </c:pt>
                      <c:pt idx="309">
                        <c:v>3.3952448489999998E-11</c:v>
                      </c:pt>
                      <c:pt idx="310">
                        <c:v>4.8029517859999999E-11</c:v>
                      </c:pt>
                      <c:pt idx="311">
                        <c:v>1.27368352E-10</c:v>
                      </c:pt>
                      <c:pt idx="312">
                        <c:v>3.2590552480000002E-10</c:v>
                      </c:pt>
                      <c:pt idx="313">
                        <c:v>1.1588381370000001E-9</c:v>
                      </c:pt>
                      <c:pt idx="314">
                        <c:v>2.704845015E-9</c:v>
                      </c:pt>
                      <c:pt idx="315">
                        <c:v>4.8714525750000002E-9</c:v>
                      </c:pt>
                      <c:pt idx="316">
                        <c:v>6.2999530039999998E-9</c:v>
                      </c:pt>
                      <c:pt idx="317">
                        <c:v>8.0861264349999996E-9</c:v>
                      </c:pt>
                      <c:pt idx="318">
                        <c:v>8.5226830040000001E-9</c:v>
                      </c:pt>
                      <c:pt idx="319">
                        <c:v>8.847416133E-9</c:v>
                      </c:pt>
                      <c:pt idx="320">
                        <c:v>9.7759658150000006E-9</c:v>
                      </c:pt>
                      <c:pt idx="321">
                        <c:v>9.981236282E-9</c:v>
                      </c:pt>
                      <c:pt idx="322">
                        <c:v>1.0049252989999999E-8</c:v>
                      </c:pt>
                      <c:pt idx="323">
                        <c:v>9.5946397489999992E-9</c:v>
                      </c:pt>
                      <c:pt idx="324">
                        <c:v>8.465918633E-9</c:v>
                      </c:pt>
                      <c:pt idx="325">
                        <c:v>7.5522779140000001E-9</c:v>
                      </c:pt>
                      <c:pt idx="326">
                        <c:v>6.0990528180000002E-9</c:v>
                      </c:pt>
                      <c:pt idx="327">
                        <c:v>3.5696003930000001E-9</c:v>
                      </c:pt>
                      <c:pt idx="328">
                        <c:v>6.3266236690000001E-10</c:v>
                      </c:pt>
                      <c:pt idx="329">
                        <c:v>1.130581045E-10</c:v>
                      </c:pt>
                      <c:pt idx="330">
                        <c:v>1.544321199E-10</c:v>
                      </c:pt>
                      <c:pt idx="331">
                        <c:v>4.7610360099999999E-10</c:v>
                      </c:pt>
                      <c:pt idx="332">
                        <c:v>1.5022433299999999E-9</c:v>
                      </c:pt>
                      <c:pt idx="333">
                        <c:v>4.4396522009999997E-9</c:v>
                      </c:pt>
                      <c:pt idx="334">
                        <c:v>1.0783433700000001E-8</c:v>
                      </c:pt>
                      <c:pt idx="335">
                        <c:v>2.313693948E-8</c:v>
                      </c:pt>
                      <c:pt idx="336">
                        <c:v>2.8689326469999998E-8</c:v>
                      </c:pt>
                      <c:pt idx="337">
                        <c:v>3.2566269680000001E-8</c:v>
                      </c:pt>
                      <c:pt idx="338">
                        <c:v>3.7096633319999998E-8</c:v>
                      </c:pt>
                      <c:pt idx="339">
                        <c:v>3.7933670430000003E-8</c:v>
                      </c:pt>
                      <c:pt idx="340">
                        <c:v>4.328847325E-8</c:v>
                      </c:pt>
                      <c:pt idx="341">
                        <c:v>4.4545394930000002E-8</c:v>
                      </c:pt>
                      <c:pt idx="342">
                        <c:v>4.3575873580000002E-8</c:v>
                      </c:pt>
                      <c:pt idx="343">
                        <c:v>3.853106278E-8</c:v>
                      </c:pt>
                      <c:pt idx="344">
                        <c:v>3.6980218000000001E-8</c:v>
                      </c:pt>
                      <c:pt idx="345">
                        <c:v>3.1306175429999997E-8</c:v>
                      </c:pt>
                      <c:pt idx="346">
                        <c:v>2.4731415139999999E-8</c:v>
                      </c:pt>
                      <c:pt idx="347">
                        <c:v>1.3566718419999999E-8</c:v>
                      </c:pt>
                      <c:pt idx="348">
                        <c:v>2.2697228540000002E-9</c:v>
                      </c:pt>
                      <c:pt idx="349">
                        <c:v>3.4105696049999998E-10</c:v>
                      </c:pt>
                      <c:pt idx="350">
                        <c:v>5.4495208350000003E-10</c:v>
                      </c:pt>
                      <c:pt idx="351">
                        <c:v>1.430827234E-9</c:v>
                      </c:pt>
                      <c:pt idx="352">
                        <c:v>4.8290056400000001E-9</c:v>
                      </c:pt>
                      <c:pt idx="353">
                        <c:v>2.1052779080000001E-8</c:v>
                      </c:pt>
                      <c:pt idx="354">
                        <c:v>2.818176803E-8</c:v>
                      </c:pt>
                      <c:pt idx="355">
                        <c:v>5.649069834E-8</c:v>
                      </c:pt>
                      <c:pt idx="356">
                        <c:v>8.6511299459999995E-8</c:v>
                      </c:pt>
                      <c:pt idx="357">
                        <c:v>1.058453378E-7</c:v>
                      </c:pt>
                      <c:pt idx="358">
                        <c:v>1.182763114E-7</c:v>
                      </c:pt>
                      <c:pt idx="359">
                        <c:v>1.3006155090000001E-7</c:v>
                      </c:pt>
                      <c:pt idx="360">
                        <c:v>1.3853804150000001E-7</c:v>
                      </c:pt>
                      <c:pt idx="361">
                        <c:v>1.422978926E-7</c:v>
                      </c:pt>
                      <c:pt idx="362">
                        <c:v>1.4110827350000001E-7</c:v>
                      </c:pt>
                      <c:pt idx="363">
                        <c:v>1.3066727429999999E-7</c:v>
                      </c:pt>
                      <c:pt idx="364">
                        <c:v>1.2242361439999999E-7</c:v>
                      </c:pt>
                      <c:pt idx="365">
                        <c:v>1.0551246279999999E-7</c:v>
                      </c:pt>
                      <c:pt idx="366">
                        <c:v>8.3380818689999999E-8</c:v>
                      </c:pt>
                      <c:pt idx="367">
                        <c:v>5.1171973329999998E-8</c:v>
                      </c:pt>
                      <c:pt idx="368">
                        <c:v>1.793964977E-8</c:v>
                      </c:pt>
                      <c:pt idx="369">
                        <c:v>2.2477587850000001E-10</c:v>
                      </c:pt>
                      <c:pt idx="370">
                        <c:v>2.7843900800000001E-11</c:v>
                      </c:pt>
                      <c:pt idx="371">
                        <c:v>1.034774783E-11</c:v>
                      </c:pt>
                      <c:pt idx="372">
                        <c:v>7.2218064859999999E-12</c:v>
                      </c:pt>
                      <c:pt idx="373">
                        <c:v>2.710902509E-11</c:v>
                      </c:pt>
                      <c:pt idx="374">
                        <c:v>5.0351205840000003E-11</c:v>
                      </c:pt>
                      <c:pt idx="375">
                        <c:v>1.565286928E-10</c:v>
                      </c:pt>
                      <c:pt idx="376">
                        <c:v>1.3286860499999999E-10</c:v>
                      </c:pt>
                      <c:pt idx="377">
                        <c:v>1.790531334E-10</c:v>
                      </c:pt>
                      <c:pt idx="378">
                        <c:v>2.2446065840000001E-10</c:v>
                      </c:pt>
                      <c:pt idx="379">
                        <c:v>2.0676158010000001E-10</c:v>
                      </c:pt>
                      <c:pt idx="380">
                        <c:v>3.0900701439999998E-10</c:v>
                      </c:pt>
                      <c:pt idx="381">
                        <c:v>1.978769926E-10</c:v>
                      </c:pt>
                      <c:pt idx="382">
                        <c:v>2.3612689579999999E-10</c:v>
                      </c:pt>
                      <c:pt idx="383">
                        <c:v>1.9072822489999999E-10</c:v>
                      </c:pt>
                      <c:pt idx="384">
                        <c:v>1.773920039E-10</c:v>
                      </c:pt>
                      <c:pt idx="385">
                        <c:v>2.0482950060000001E-10</c:v>
                      </c:pt>
                      <c:pt idx="386">
                        <c:v>1.370152047E-10</c:v>
                      </c:pt>
                      <c:pt idx="387">
                        <c:v>9.9472541319999996E-11</c:v>
                      </c:pt>
                      <c:pt idx="388">
                        <c:v>2.3652737749999999E-11</c:v>
                      </c:pt>
                      <c:pt idx="389">
                        <c:v>3.4898162919999999E-12</c:v>
                      </c:pt>
                      <c:pt idx="390">
                        <c:v>6.4059677700000001E-12</c:v>
                      </c:pt>
                      <c:pt idx="391">
                        <c:v>1.6478087989999999E-11</c:v>
                      </c:pt>
                      <c:pt idx="392">
                        <c:v>2.006974968E-11</c:v>
                      </c:pt>
                      <c:pt idx="393">
                        <c:v>3.6533109869999998E-11</c:v>
                      </c:pt>
                      <c:pt idx="394">
                        <c:v>7.0805812600000005E-11</c:v>
                      </c:pt>
                      <c:pt idx="395">
                        <c:v>1.088335116E-10</c:v>
                      </c:pt>
                      <c:pt idx="396">
                        <c:v>1.444143138E-10</c:v>
                      </c:pt>
                      <c:pt idx="397">
                        <c:v>1.396604776E-10</c:v>
                      </c:pt>
                      <c:pt idx="398">
                        <c:v>1.619634565E-10</c:v>
                      </c:pt>
                      <c:pt idx="399">
                        <c:v>2.2524240809999999E-10</c:v>
                      </c:pt>
                      <c:pt idx="400">
                        <c:v>3.0167629510000001E-10</c:v>
                      </c:pt>
                      <c:pt idx="401">
                        <c:v>2.0644781719999999E-10</c:v>
                      </c:pt>
                      <c:pt idx="402">
                        <c:v>2.6711011180000002E-10</c:v>
                      </c:pt>
                      <c:pt idx="403">
                        <c:v>2.4726262699999998E-10</c:v>
                      </c:pt>
                      <c:pt idx="404">
                        <c:v>2.077544942E-10</c:v>
                      </c:pt>
                      <c:pt idx="405">
                        <c:v>1.9217182009999999E-10</c:v>
                      </c:pt>
                      <c:pt idx="406">
                        <c:v>1.398252208E-10</c:v>
                      </c:pt>
                      <c:pt idx="407">
                        <c:v>9.1010199379999997E-11</c:v>
                      </c:pt>
                      <c:pt idx="408">
                        <c:v>1.40312692E-11</c:v>
                      </c:pt>
                      <c:pt idx="409">
                        <c:v>4.9999999119999999E-15</c:v>
                      </c:pt>
                      <c:pt idx="410">
                        <c:v>8.4205017089999996E-13</c:v>
                      </c:pt>
                      <c:pt idx="411">
                        <c:v>4.9999999119999999E-15</c:v>
                      </c:pt>
                      <c:pt idx="412">
                        <c:v>4.9999999119999999E-15</c:v>
                      </c:pt>
                      <c:pt idx="413">
                        <c:v>8.1539224159999997E-13</c:v>
                      </c:pt>
                      <c:pt idx="414">
                        <c:v>5.9064437369999998E-12</c:v>
                      </c:pt>
                      <c:pt idx="415">
                        <c:v>2.6414222369999999E-13</c:v>
                      </c:pt>
                      <c:pt idx="416">
                        <c:v>2.1251665789999998E-12</c:v>
                      </c:pt>
                      <c:pt idx="417">
                        <c:v>4.9999999119999999E-15</c:v>
                      </c:pt>
                      <c:pt idx="418">
                        <c:v>4.9999999119999999E-15</c:v>
                      </c:pt>
                      <c:pt idx="419">
                        <c:v>4.4428024630000001E-13</c:v>
                      </c:pt>
                      <c:pt idx="420">
                        <c:v>4.9999999119999999E-15</c:v>
                      </c:pt>
                      <c:pt idx="421">
                        <c:v>7.8083091209999995E-13</c:v>
                      </c:pt>
                      <c:pt idx="422">
                        <c:v>3.6461831820000001E-12</c:v>
                      </c:pt>
                      <c:pt idx="423">
                        <c:v>3.4653657979999999E-12</c:v>
                      </c:pt>
                      <c:pt idx="424">
                        <c:v>1.3201798599999999E-12</c:v>
                      </c:pt>
                      <c:pt idx="425">
                        <c:v>3.4948331120000002E-12</c:v>
                      </c:pt>
                      <c:pt idx="426">
                        <c:v>4.9999999119999999E-15</c:v>
                      </c:pt>
                      <c:pt idx="427">
                        <c:v>6.7808302379999996E-12</c:v>
                      </c:pt>
                      <c:pt idx="428">
                        <c:v>2.0542077149999998E-12</c:v>
                      </c:pt>
                      <c:pt idx="429">
                        <c:v>4.9999999119999999E-15</c:v>
                      </c:pt>
                      <c:pt idx="430">
                        <c:v>2.6475820229999999E-12</c:v>
                      </c:pt>
                      <c:pt idx="431">
                        <c:v>1.92148901E-12</c:v>
                      </c:pt>
                      <c:pt idx="432">
                        <c:v>1.0023190609999999E-11</c:v>
                      </c:pt>
                      <c:pt idx="433">
                        <c:v>2.2286466080000001E-11</c:v>
                      </c:pt>
                      <c:pt idx="434">
                        <c:v>5.7826625429999998E-11</c:v>
                      </c:pt>
                      <c:pt idx="435">
                        <c:v>5.4973886550000001E-11</c:v>
                      </c:pt>
                      <c:pt idx="436">
                        <c:v>6.6605790329999999E-11</c:v>
                      </c:pt>
                      <c:pt idx="437">
                        <c:v>7.5878629769999999E-11</c:v>
                      </c:pt>
                      <c:pt idx="438">
                        <c:v>1.122506324E-10</c:v>
                      </c:pt>
                      <c:pt idx="439">
                        <c:v>9.891969188E-11</c:v>
                      </c:pt>
                      <c:pt idx="440">
                        <c:v>1.063878152E-10</c:v>
                      </c:pt>
                      <c:pt idx="441">
                        <c:v>1.5003513709999999E-10</c:v>
                      </c:pt>
                      <c:pt idx="442">
                        <c:v>1.1642128929999999E-10</c:v>
                      </c:pt>
                      <c:pt idx="443">
                        <c:v>9.9048255710000001E-11</c:v>
                      </c:pt>
                      <c:pt idx="444">
                        <c:v>1.091744473E-10</c:v>
                      </c:pt>
                      <c:pt idx="445">
                        <c:v>7.9322354239999998E-11</c:v>
                      </c:pt>
                      <c:pt idx="446">
                        <c:v>5.7273678860000002E-11</c:v>
                      </c:pt>
                      <c:pt idx="447">
                        <c:v>2.3066926839999999E-11</c:v>
                      </c:pt>
                      <c:pt idx="448">
                        <c:v>3.0198059759999999E-12</c:v>
                      </c:pt>
                      <c:pt idx="449">
                        <c:v>1.611271663E-12</c:v>
                      </c:pt>
                      <c:pt idx="450">
                        <c:v>7.6301703670000005E-14</c:v>
                      </c:pt>
                      <c:pt idx="451">
                        <c:v>2.4325723729999999E-13</c:v>
                      </c:pt>
                      <c:pt idx="452">
                        <c:v>1.398239597E-12</c:v>
                      </c:pt>
                      <c:pt idx="453">
                        <c:v>4.9999999119999999E-15</c:v>
                      </c:pt>
                      <c:pt idx="454">
                        <c:v>2.3637300880000001E-12</c:v>
                      </c:pt>
                      <c:pt idx="455">
                        <c:v>4.9999999119999999E-15</c:v>
                      </c:pt>
                      <c:pt idx="456">
                        <c:v>1.295605984E-12</c:v>
                      </c:pt>
                      <c:pt idx="457">
                        <c:v>4.9999999119999999E-15</c:v>
                      </c:pt>
                      <c:pt idx="458">
                        <c:v>4.9999999119999999E-15</c:v>
                      </c:pt>
                      <c:pt idx="459">
                        <c:v>3.4992935199999999E-12</c:v>
                      </c:pt>
                      <c:pt idx="460">
                        <c:v>4.9999999119999999E-15</c:v>
                      </c:pt>
                      <c:pt idx="461">
                        <c:v>4.9999999119999999E-15</c:v>
                      </c:pt>
                      <c:pt idx="462">
                        <c:v>4.9999999119999999E-15</c:v>
                      </c:pt>
                      <c:pt idx="463">
                        <c:v>4.9999999119999999E-15</c:v>
                      </c:pt>
                      <c:pt idx="464">
                        <c:v>4.9999999119999999E-15</c:v>
                      </c:pt>
                      <c:pt idx="465">
                        <c:v>4.9999999119999999E-15</c:v>
                      </c:pt>
                      <c:pt idx="466">
                        <c:v>4.9999999119999999E-15</c:v>
                      </c:pt>
                      <c:pt idx="467">
                        <c:v>4.9999999119999999E-15</c:v>
                      </c:pt>
                      <c:pt idx="468">
                        <c:v>4.9999999119999999E-15</c:v>
                      </c:pt>
                      <c:pt idx="469">
                        <c:v>4.9999999119999999E-15</c:v>
                      </c:pt>
                      <c:pt idx="470">
                        <c:v>4.9999999119999999E-15</c:v>
                      </c:pt>
                      <c:pt idx="471">
                        <c:v>8.1519166419999998E-13</c:v>
                      </c:pt>
                      <c:pt idx="472">
                        <c:v>5.2049094200000001E-12</c:v>
                      </c:pt>
                      <c:pt idx="473">
                        <c:v>1.5420954440000001E-11</c:v>
                      </c:pt>
                      <c:pt idx="474">
                        <c:v>3.4425212679999997E-11</c:v>
                      </c:pt>
                      <c:pt idx="475">
                        <c:v>3.9832089020000003E-11</c:v>
                      </c:pt>
                      <c:pt idx="476">
                        <c:v>5.9683848140000001E-11</c:v>
                      </c:pt>
                      <c:pt idx="477">
                        <c:v>6.1774210750000006E-11</c:v>
                      </c:pt>
                      <c:pt idx="478">
                        <c:v>6.6596742009999994E-11</c:v>
                      </c:pt>
                      <c:pt idx="479">
                        <c:v>6.7055409840000004E-11</c:v>
                      </c:pt>
                      <c:pt idx="480">
                        <c:v>6.1251823060000005E-11</c:v>
                      </c:pt>
                      <c:pt idx="481">
                        <c:v>6.6998913360000002E-11</c:v>
                      </c:pt>
                      <c:pt idx="482">
                        <c:v>7.3655130610000001E-11</c:v>
                      </c:pt>
                      <c:pt idx="483">
                        <c:v>5.1139596030000002E-11</c:v>
                      </c:pt>
                      <c:pt idx="484">
                        <c:v>7.5047634770000001E-11</c:v>
                      </c:pt>
                      <c:pt idx="485">
                        <c:v>3.3660536159999997E-11</c:v>
                      </c:pt>
                      <c:pt idx="486">
                        <c:v>2.313850327E-11</c:v>
                      </c:pt>
                      <c:pt idx="487">
                        <c:v>1.729431355E-11</c:v>
                      </c:pt>
                      <c:pt idx="488">
                        <c:v>3.302608404E-12</c:v>
                      </c:pt>
                      <c:pt idx="489">
                        <c:v>4.9999999119999999E-15</c:v>
                      </c:pt>
                      <c:pt idx="490">
                        <c:v>1.53202364E-12</c:v>
                      </c:pt>
                      <c:pt idx="491">
                        <c:v>7.9740016670000002E-12</c:v>
                      </c:pt>
                      <c:pt idx="492">
                        <c:v>2.161885948E-11</c:v>
                      </c:pt>
                      <c:pt idx="493">
                        <c:v>3.1346737710000001E-11</c:v>
                      </c:pt>
                      <c:pt idx="494">
                        <c:v>8.7048389330000002E-11</c:v>
                      </c:pt>
                      <c:pt idx="495">
                        <c:v>1.2439699269999999E-10</c:v>
                      </c:pt>
                      <c:pt idx="496">
                        <c:v>1.5278364680000001E-10</c:v>
                      </c:pt>
                      <c:pt idx="497">
                        <c:v>1.9355704540000001E-10</c:v>
                      </c:pt>
                      <c:pt idx="498">
                        <c:v>1.9326289180000001E-10</c:v>
                      </c:pt>
                      <c:pt idx="499">
                        <c:v>1.8238882629999999E-10</c:v>
                      </c:pt>
                      <c:pt idx="500">
                        <c:v>2.507556107E-10</c:v>
                      </c:pt>
                      <c:pt idx="501">
                        <c:v>2.110752129E-10</c:v>
                      </c:pt>
                      <c:pt idx="502">
                        <c:v>1.8745384409999999E-10</c:v>
                      </c:pt>
                      <c:pt idx="503">
                        <c:v>2.137621746E-10</c:v>
                      </c:pt>
                      <c:pt idx="504">
                        <c:v>1.630655194E-10</c:v>
                      </c:pt>
                      <c:pt idx="505">
                        <c:v>1.2055610680000001E-10</c:v>
                      </c:pt>
                      <c:pt idx="506">
                        <c:v>9.6395891269999996E-11</c:v>
                      </c:pt>
                      <c:pt idx="507">
                        <c:v>7.7200135169999997E-11</c:v>
                      </c:pt>
                      <c:pt idx="508">
                        <c:v>1.6435162260000001E-11</c:v>
                      </c:pt>
                      <c:pt idx="509">
                        <c:v>7.6389797270000004E-12</c:v>
                      </c:pt>
                      <c:pt idx="510">
                        <c:v>1.5967173759999999E-11</c:v>
                      </c:pt>
                      <c:pt idx="511">
                        <c:v>2.6899687340000001E-11</c:v>
                      </c:pt>
                      <c:pt idx="512">
                        <c:v>9.6880739539999995E-11</c:v>
                      </c:pt>
                      <c:pt idx="513">
                        <c:v>2.3165777629999999E-10</c:v>
                      </c:pt>
                      <c:pt idx="514">
                        <c:v>3.6259215069999999E-10</c:v>
                      </c:pt>
                      <c:pt idx="515">
                        <c:v>6.6693151E-10</c:v>
                      </c:pt>
                      <c:pt idx="516">
                        <c:v>7.4668315969999996E-10</c:v>
                      </c:pt>
                      <c:pt idx="517">
                        <c:v>8.1506462689999995E-10</c:v>
                      </c:pt>
                      <c:pt idx="518">
                        <c:v>9.018714664E-10</c:v>
                      </c:pt>
                      <c:pt idx="519">
                        <c:v>9.5434438130000005E-10</c:v>
                      </c:pt>
                      <c:pt idx="520">
                        <c:v>1.0758293149999999E-9</c:v>
                      </c:pt>
                      <c:pt idx="521">
                        <c:v>1.0183924810000001E-9</c:v>
                      </c:pt>
                      <c:pt idx="522">
                        <c:v>9.8226193850000002E-10</c:v>
                      </c:pt>
                      <c:pt idx="523">
                        <c:v>8.5347562349999997E-10</c:v>
                      </c:pt>
                      <c:pt idx="524">
                        <c:v>9.6003094359999993E-10</c:v>
                      </c:pt>
                      <c:pt idx="525">
                        <c:v>7.699273441E-10</c:v>
                      </c:pt>
                      <c:pt idx="526">
                        <c:v>5.8084748119999997E-10</c:v>
                      </c:pt>
                      <c:pt idx="527">
                        <c:v>3.3414918050000002E-10</c:v>
                      </c:pt>
                      <c:pt idx="528">
                        <c:v>3.171965468E-11</c:v>
                      </c:pt>
                      <c:pt idx="529">
                        <c:v>1.1416860509999999E-11</c:v>
                      </c:pt>
                      <c:pt idx="530">
                        <c:v>3.2818612410000003E-11</c:v>
                      </c:pt>
                      <c:pt idx="531">
                        <c:v>8.9358243029999995E-11</c:v>
                      </c:pt>
                      <c:pt idx="532">
                        <c:v>2.5943686090000002E-10</c:v>
                      </c:pt>
                      <c:pt idx="533">
                        <c:v>4.6987508329999997E-10</c:v>
                      </c:pt>
                      <c:pt idx="534">
                        <c:v>8.8191520749999999E-10</c:v>
                      </c:pt>
                      <c:pt idx="535">
                        <c:v>1.3195525780000001E-9</c:v>
                      </c:pt>
                      <c:pt idx="536">
                        <c:v>1.822272E-9</c:v>
                      </c:pt>
                      <c:pt idx="537">
                        <c:v>2.0026795779999999E-9</c:v>
                      </c:pt>
                      <c:pt idx="538">
                        <c:v>2.1687667219999999E-9</c:v>
                      </c:pt>
                      <c:pt idx="539">
                        <c:v>2.4288298039999999E-9</c:v>
                      </c:pt>
                      <c:pt idx="540">
                        <c:v>2.5491799780000001E-9</c:v>
                      </c:pt>
                      <c:pt idx="541">
                        <c:v>2.4109449990000002E-9</c:v>
                      </c:pt>
                      <c:pt idx="542">
                        <c:v>2.563220969E-9</c:v>
                      </c:pt>
                      <c:pt idx="543">
                        <c:v>2.2412498520000001E-9</c:v>
                      </c:pt>
                      <c:pt idx="544">
                        <c:v>2.0873991419999998E-9</c:v>
                      </c:pt>
                      <c:pt idx="545">
                        <c:v>1.9293628920000002E-9</c:v>
                      </c:pt>
                      <c:pt idx="546">
                        <c:v>1.525324644E-9</c:v>
                      </c:pt>
                      <c:pt idx="547">
                        <c:v>9.0134405490000005E-10</c:v>
                      </c:pt>
                      <c:pt idx="548">
                        <c:v>2.013570977E-10</c:v>
                      </c:pt>
                      <c:pt idx="549">
                        <c:v>6.7534935980000005E-11</c:v>
                      </c:pt>
                      <c:pt idx="550">
                        <c:v>1.2683964990000001E-10</c:v>
                      </c:pt>
                      <c:pt idx="551">
                        <c:v>3.2712527130000001E-10</c:v>
                      </c:pt>
                      <c:pt idx="552">
                        <c:v>8.3800832939999998E-10</c:v>
                      </c:pt>
                      <c:pt idx="553">
                        <c:v>1.7097434579999999E-9</c:v>
                      </c:pt>
                      <c:pt idx="554">
                        <c:v>2.8267932440000001E-9</c:v>
                      </c:pt>
                      <c:pt idx="555">
                        <c:v>3.5651437359999999E-9</c:v>
                      </c:pt>
                      <c:pt idx="556">
                        <c:v>4.5713295369999997E-9</c:v>
                      </c:pt>
                      <c:pt idx="557">
                        <c:v>5.489711796E-9</c:v>
                      </c:pt>
                      <c:pt idx="558">
                        <c:v>5.5985047710000002E-9</c:v>
                      </c:pt>
                      <c:pt idx="559">
                        <c:v>6.1339529009999997E-9</c:v>
                      </c:pt>
                      <c:pt idx="560">
                        <c:v>6.2799050400000003E-9</c:v>
                      </c:pt>
                      <c:pt idx="561">
                        <c:v>6.0929257200000003E-9</c:v>
                      </c:pt>
                      <c:pt idx="562">
                        <c:v>5.6247602129999999E-9</c:v>
                      </c:pt>
                      <c:pt idx="563">
                        <c:v>5.3539856989999998E-9</c:v>
                      </c:pt>
                      <c:pt idx="564">
                        <c:v>4.6598525039999999E-9</c:v>
                      </c:pt>
                      <c:pt idx="565">
                        <c:v>4.1673335889999998E-9</c:v>
                      </c:pt>
                      <c:pt idx="566">
                        <c:v>3.0361788639999998E-9</c:v>
                      </c:pt>
                      <c:pt idx="567">
                        <c:v>1.4785016540000001E-9</c:v>
                      </c:pt>
                      <c:pt idx="568">
                        <c:v>1.734486305E-10</c:v>
                      </c:pt>
                      <c:pt idx="569">
                        <c:v>1.902215711E-11</c:v>
                      </c:pt>
                      <c:pt idx="570">
                        <c:v>5.6365471320000001E-11</c:v>
                      </c:pt>
                      <c:pt idx="571">
                        <c:v>1.292968926E-10</c:v>
                      </c:pt>
                      <c:pt idx="572">
                        <c:v>2.9698435379999999E-10</c:v>
                      </c:pt>
                      <c:pt idx="573">
                        <c:v>5.4720189489999996E-10</c:v>
                      </c:pt>
                      <c:pt idx="574">
                        <c:v>1.1588184860000001E-9</c:v>
                      </c:pt>
                      <c:pt idx="575">
                        <c:v>1.6865456810000001E-9</c:v>
                      </c:pt>
                      <c:pt idx="576">
                        <c:v>2.0291892609999999E-9</c:v>
                      </c:pt>
                      <c:pt idx="577">
                        <c:v>2.3679460609999998E-9</c:v>
                      </c:pt>
                      <c:pt idx="578">
                        <c:v>2.555805789E-9</c:v>
                      </c:pt>
                      <c:pt idx="579">
                        <c:v>2.637034147E-9</c:v>
                      </c:pt>
                      <c:pt idx="580">
                        <c:v>2.7564623920000002E-9</c:v>
                      </c:pt>
                      <c:pt idx="581">
                        <c:v>2.8190196840000001E-9</c:v>
                      </c:pt>
                      <c:pt idx="582">
                        <c:v>2.9238116369999999E-9</c:v>
                      </c:pt>
                      <c:pt idx="583">
                        <c:v>2.5925088740000001E-9</c:v>
                      </c:pt>
                      <c:pt idx="584">
                        <c:v>2.5196607020000001E-9</c:v>
                      </c:pt>
                      <c:pt idx="585">
                        <c:v>2.0214121490000001E-9</c:v>
                      </c:pt>
                      <c:pt idx="586">
                        <c:v>1.624797519E-9</c:v>
                      </c:pt>
                      <c:pt idx="587">
                        <c:v>9.2817209470000003E-10</c:v>
                      </c:pt>
                      <c:pt idx="588">
                        <c:v>2.9075006290000001E-10</c:v>
                      </c:pt>
                      <c:pt idx="589">
                        <c:v>1.3688730700000001E-10</c:v>
                      </c:pt>
                      <c:pt idx="590">
                        <c:v>3.024871187E-10</c:v>
                      </c:pt>
                      <c:pt idx="591">
                        <c:v>6.9918354440000003E-10</c:v>
                      </c:pt>
                      <c:pt idx="592">
                        <c:v>1.764910884E-9</c:v>
                      </c:pt>
                      <c:pt idx="593">
                        <c:v>3.558907613E-9</c:v>
                      </c:pt>
                      <c:pt idx="594">
                        <c:v>6.160401522E-9</c:v>
                      </c:pt>
                      <c:pt idx="595">
                        <c:v>7.2969479350000001E-9</c:v>
                      </c:pt>
                      <c:pt idx="596">
                        <c:v>8.7262046479999994E-9</c:v>
                      </c:pt>
                      <c:pt idx="597">
                        <c:v>1.00140598E-8</c:v>
                      </c:pt>
                      <c:pt idx="598">
                        <c:v>1.145524209E-8</c:v>
                      </c:pt>
                      <c:pt idx="599">
                        <c:v>1.2675583250000001E-8</c:v>
                      </c:pt>
                      <c:pt idx="600">
                        <c:v>1.275503259E-8</c:v>
                      </c:pt>
                      <c:pt idx="601">
                        <c:v>1.205730804E-8</c:v>
                      </c:pt>
                      <c:pt idx="602">
                        <c:v>1.152699713E-8</c:v>
                      </c:pt>
                      <c:pt idx="603">
                        <c:v>1.0834857460000001E-8</c:v>
                      </c:pt>
                      <c:pt idx="604">
                        <c:v>1.0011574679999999E-8</c:v>
                      </c:pt>
                      <c:pt idx="605">
                        <c:v>8.3549087649999998E-9</c:v>
                      </c:pt>
                      <c:pt idx="606">
                        <c:v>5.9410831809999998E-9</c:v>
                      </c:pt>
                      <c:pt idx="607">
                        <c:v>2.7422670800000001E-9</c:v>
                      </c:pt>
                      <c:pt idx="608">
                        <c:v>2.4678381559999999E-10</c:v>
                      </c:pt>
                      <c:pt idx="609">
                        <c:v>1.081984242E-11</c:v>
                      </c:pt>
                      <c:pt idx="610">
                        <c:v>9.3038892560000004E-12</c:v>
                      </c:pt>
                      <c:pt idx="611">
                        <c:v>1.9333732530000001E-11</c:v>
                      </c:pt>
                      <c:pt idx="612">
                        <c:v>4.7701929210000003E-11</c:v>
                      </c:pt>
                      <c:pt idx="613">
                        <c:v>9.2054926180000002E-11</c:v>
                      </c:pt>
                      <c:pt idx="614">
                        <c:v>1.440575714E-10</c:v>
                      </c:pt>
                      <c:pt idx="615">
                        <c:v>2.3911650439999998E-10</c:v>
                      </c:pt>
                      <c:pt idx="616">
                        <c:v>2.7960175839999998E-10</c:v>
                      </c:pt>
                      <c:pt idx="617">
                        <c:v>3.1546182329999999E-10</c:v>
                      </c:pt>
                      <c:pt idx="618">
                        <c:v>4.1750641829999998E-10</c:v>
                      </c:pt>
                      <c:pt idx="619">
                        <c:v>3.8686903679999999E-10</c:v>
                      </c:pt>
                      <c:pt idx="620">
                        <c:v>4.1422540399999998E-10</c:v>
                      </c:pt>
                      <c:pt idx="621">
                        <c:v>3.7732258979999998E-10</c:v>
                      </c:pt>
                      <c:pt idx="622">
                        <c:v>3.8691405629999998E-10</c:v>
                      </c:pt>
                      <c:pt idx="623">
                        <c:v>3.7595532239999998E-10</c:v>
                      </c:pt>
                      <c:pt idx="624">
                        <c:v>3.293574025E-10</c:v>
                      </c:pt>
                      <c:pt idx="625">
                        <c:v>3.0975311199999998E-10</c:v>
                      </c:pt>
                      <c:pt idx="626">
                        <c:v>1.8877095720000001E-10</c:v>
                      </c:pt>
                      <c:pt idx="627">
                        <c:v>1.142625924E-10</c:v>
                      </c:pt>
                      <c:pt idx="628">
                        <c:v>2.4665483200000001E-11</c:v>
                      </c:pt>
                      <c:pt idx="629">
                        <c:v>4.218056026E-13</c:v>
                      </c:pt>
                      <c:pt idx="630">
                        <c:v>5.3343397409999998E-12</c:v>
                      </c:pt>
                      <c:pt idx="631">
                        <c:v>1.721597691E-11</c:v>
                      </c:pt>
                      <c:pt idx="632">
                        <c:v>2.0573535930000001E-11</c:v>
                      </c:pt>
                      <c:pt idx="633">
                        <c:v>8.3413248530000003E-11</c:v>
                      </c:pt>
                      <c:pt idx="634">
                        <c:v>7.300612198E-11</c:v>
                      </c:pt>
                      <c:pt idx="635">
                        <c:v>1.2679821080000001E-10</c:v>
                      </c:pt>
                      <c:pt idx="636">
                        <c:v>1.46938281E-10</c:v>
                      </c:pt>
                      <c:pt idx="637">
                        <c:v>1.361944169E-10</c:v>
                      </c:pt>
                      <c:pt idx="638">
                        <c:v>1.511122616E-10</c:v>
                      </c:pt>
                      <c:pt idx="639">
                        <c:v>1.9008722370000001E-10</c:v>
                      </c:pt>
                      <c:pt idx="640">
                        <c:v>1.552357271E-10</c:v>
                      </c:pt>
                      <c:pt idx="641">
                        <c:v>1.5219485390000001E-10</c:v>
                      </c:pt>
                      <c:pt idx="642">
                        <c:v>2.3524546200000002E-10</c:v>
                      </c:pt>
                      <c:pt idx="643">
                        <c:v>1.3379249100000001E-10</c:v>
                      </c:pt>
                      <c:pt idx="644">
                        <c:v>1.282318696E-10</c:v>
                      </c:pt>
                      <c:pt idx="645">
                        <c:v>1.294286206E-10</c:v>
                      </c:pt>
                      <c:pt idx="646">
                        <c:v>9.7137208000000004E-11</c:v>
                      </c:pt>
                      <c:pt idx="647">
                        <c:v>2.0941097810000001E-11</c:v>
                      </c:pt>
                      <c:pt idx="648">
                        <c:v>2.1580300479999999E-12</c:v>
                      </c:pt>
                      <c:pt idx="649">
                        <c:v>5.8513055510000003E-12</c:v>
                      </c:pt>
                      <c:pt idx="650">
                        <c:v>2.5724398739999999E-12</c:v>
                      </c:pt>
                      <c:pt idx="651">
                        <c:v>7.4140758640000002E-13</c:v>
                      </c:pt>
                      <c:pt idx="652">
                        <c:v>3.9636393130000003E-12</c:v>
                      </c:pt>
                      <c:pt idx="653">
                        <c:v>6.6038112479999999E-12</c:v>
                      </c:pt>
                      <c:pt idx="654">
                        <c:v>5.4910303729999998E-12</c:v>
                      </c:pt>
                      <c:pt idx="655">
                        <c:v>1.995018213E-11</c:v>
                      </c:pt>
                      <c:pt idx="656">
                        <c:v>2.4943123960000002E-11</c:v>
                      </c:pt>
                      <c:pt idx="657">
                        <c:v>1.7698521470000001E-11</c:v>
                      </c:pt>
                      <c:pt idx="658">
                        <c:v>1.3515829080000001E-11</c:v>
                      </c:pt>
                      <c:pt idx="659">
                        <c:v>2.8026445750000001E-11</c:v>
                      </c:pt>
                      <c:pt idx="660">
                        <c:v>2.882251035E-11</c:v>
                      </c:pt>
                      <c:pt idx="661">
                        <c:v>2.7026643080000001E-11</c:v>
                      </c:pt>
                      <c:pt idx="662">
                        <c:v>2.8073481040000001E-11</c:v>
                      </c:pt>
                      <c:pt idx="663">
                        <c:v>1.989240543E-11</c:v>
                      </c:pt>
                      <c:pt idx="664">
                        <c:v>2.046817056E-11</c:v>
                      </c:pt>
                      <c:pt idx="665">
                        <c:v>9.4150433979999998E-12</c:v>
                      </c:pt>
                      <c:pt idx="666">
                        <c:v>2.2671454990000001E-11</c:v>
                      </c:pt>
                      <c:pt idx="667">
                        <c:v>6.73876753E-12</c:v>
                      </c:pt>
                      <c:pt idx="668">
                        <c:v>8.8672211929999998E-13</c:v>
                      </c:pt>
                      <c:pt idx="669">
                        <c:v>4.9999999119999999E-15</c:v>
                      </c:pt>
                      <c:pt idx="670">
                        <c:v>2.578074256E-12</c:v>
                      </c:pt>
                      <c:pt idx="671">
                        <c:v>2.9522111749999999E-12</c:v>
                      </c:pt>
                      <c:pt idx="672">
                        <c:v>5.3603961549999997E-12</c:v>
                      </c:pt>
                      <c:pt idx="673">
                        <c:v>5.3221298900000003E-12</c:v>
                      </c:pt>
                      <c:pt idx="674">
                        <c:v>1.6888839289999998E-11</c:v>
                      </c:pt>
                      <c:pt idx="675">
                        <c:v>2.3775051370000002E-11</c:v>
                      </c:pt>
                      <c:pt idx="676">
                        <c:v>2.8094720989999999E-11</c:v>
                      </c:pt>
                      <c:pt idx="677">
                        <c:v>4.915675852E-11</c:v>
                      </c:pt>
                      <c:pt idx="678">
                        <c:v>2.789550535E-11</c:v>
                      </c:pt>
                      <c:pt idx="679">
                        <c:v>4.0172792179999999E-11</c:v>
                      </c:pt>
                      <c:pt idx="680">
                        <c:v>3.2089518539999998E-11</c:v>
                      </c:pt>
                      <c:pt idx="681">
                        <c:v>2.9045234969999999E-11</c:v>
                      </c:pt>
                      <c:pt idx="682">
                        <c:v>2.5634902189999999E-11</c:v>
                      </c:pt>
                      <c:pt idx="683">
                        <c:v>3.8521030120000003E-11</c:v>
                      </c:pt>
                      <c:pt idx="684">
                        <c:v>2.735488919E-11</c:v>
                      </c:pt>
                      <c:pt idx="685">
                        <c:v>1.6762450800000002E-11</c:v>
                      </c:pt>
                      <c:pt idx="686">
                        <c:v>1.575602322E-11</c:v>
                      </c:pt>
                      <c:pt idx="687">
                        <c:v>6.3650005410000002E-12</c:v>
                      </c:pt>
                      <c:pt idx="688">
                        <c:v>3.6614799729999999E-12</c:v>
                      </c:pt>
                      <c:pt idx="689">
                        <c:v>4.9999999119999999E-15</c:v>
                      </c:pt>
                      <c:pt idx="690">
                        <c:v>4.9999999119999999E-15</c:v>
                      </c:pt>
                      <c:pt idx="691">
                        <c:v>1.5888898269999999E-12</c:v>
                      </c:pt>
                      <c:pt idx="692">
                        <c:v>4.9999999119999999E-15</c:v>
                      </c:pt>
                      <c:pt idx="693">
                        <c:v>4.9999999119999999E-15</c:v>
                      </c:pt>
                      <c:pt idx="694">
                        <c:v>4.9999999119999999E-15</c:v>
                      </c:pt>
                      <c:pt idx="695">
                        <c:v>1.5020623630000001E-12</c:v>
                      </c:pt>
                      <c:pt idx="696">
                        <c:v>3.8308904660000002E-12</c:v>
                      </c:pt>
                      <c:pt idx="697">
                        <c:v>3.1402682100000002E-12</c:v>
                      </c:pt>
                      <c:pt idx="698">
                        <c:v>1.086448423E-12</c:v>
                      </c:pt>
                      <c:pt idx="699">
                        <c:v>2.4034008290000001E-13</c:v>
                      </c:pt>
                      <c:pt idx="700">
                        <c:v>6.4196746879999997E-12</c:v>
                      </c:pt>
                      <c:pt idx="701">
                        <c:v>7.6258574110000004E-13</c:v>
                      </c:pt>
                      <c:pt idx="702">
                        <c:v>2.9967289500000001E-12</c:v>
                      </c:pt>
                      <c:pt idx="703">
                        <c:v>4.5097953150000001E-12</c:v>
                      </c:pt>
                      <c:pt idx="704">
                        <c:v>6.9349439390000001E-12</c:v>
                      </c:pt>
                      <c:pt idx="705">
                        <c:v>2.1154421530000001E-12</c:v>
                      </c:pt>
                      <c:pt idx="706">
                        <c:v>1.002584734E-12</c:v>
                      </c:pt>
                      <c:pt idx="707">
                        <c:v>8.4797772100000001E-13</c:v>
                      </c:pt>
                      <c:pt idx="708">
                        <c:v>4.9999999119999999E-15</c:v>
                      </c:pt>
                      <c:pt idx="709">
                        <c:v>4.9999999119999999E-15</c:v>
                      </c:pt>
                      <c:pt idx="710">
                        <c:v>4.9999999119999999E-15</c:v>
                      </c:pt>
                      <c:pt idx="711">
                        <c:v>1.562988237E-12</c:v>
                      </c:pt>
                      <c:pt idx="712">
                        <c:v>5.1663959570000001E-12</c:v>
                      </c:pt>
                      <c:pt idx="713">
                        <c:v>1.566989073E-11</c:v>
                      </c:pt>
                      <c:pt idx="714">
                        <c:v>2.0929426590000001E-11</c:v>
                      </c:pt>
                      <c:pt idx="715">
                        <c:v>3.4826235650000001E-11</c:v>
                      </c:pt>
                      <c:pt idx="716">
                        <c:v>3.2686141990000002E-11</c:v>
                      </c:pt>
                      <c:pt idx="717">
                        <c:v>2.6351117470000001E-11</c:v>
                      </c:pt>
                      <c:pt idx="718">
                        <c:v>2.10495666E-11</c:v>
                      </c:pt>
                      <c:pt idx="719">
                        <c:v>2.6385556929999999E-11</c:v>
                      </c:pt>
                      <c:pt idx="720">
                        <c:v>3.6787510540000002E-11</c:v>
                      </c:pt>
                      <c:pt idx="721">
                        <c:v>5.100557129E-11</c:v>
                      </c:pt>
                      <c:pt idx="722">
                        <c:v>4.8638221920000003E-11</c:v>
                      </c:pt>
                      <c:pt idx="723">
                        <c:v>3.646671159E-11</c:v>
                      </c:pt>
                      <c:pt idx="724">
                        <c:v>2.735995631E-11</c:v>
                      </c:pt>
                      <c:pt idx="725">
                        <c:v>2.103454737E-11</c:v>
                      </c:pt>
                      <c:pt idx="726">
                        <c:v>2.0196911850000001E-11</c:v>
                      </c:pt>
                      <c:pt idx="727">
                        <c:v>9.6073453010000003E-12</c:v>
                      </c:pt>
                      <c:pt idx="728">
                        <c:v>7.1550577959999999E-13</c:v>
                      </c:pt>
                      <c:pt idx="729">
                        <c:v>4.9999999119999999E-15</c:v>
                      </c:pt>
                      <c:pt idx="730">
                        <c:v>2.5417070789999999E-12</c:v>
                      </c:pt>
                      <c:pt idx="731">
                        <c:v>6.6382333659999999E-12</c:v>
                      </c:pt>
                      <c:pt idx="732">
                        <c:v>2.484320735E-11</c:v>
                      </c:pt>
                      <c:pt idx="733">
                        <c:v>2.9802195430000003E-11</c:v>
                      </c:pt>
                      <c:pt idx="734">
                        <c:v>7.4357804639999994E-11</c:v>
                      </c:pt>
                      <c:pt idx="735">
                        <c:v>9.6523455889999995E-11</c:v>
                      </c:pt>
                      <c:pt idx="736">
                        <c:v>1.2319657789999999E-10</c:v>
                      </c:pt>
                      <c:pt idx="737">
                        <c:v>1.2717463189999999E-10</c:v>
                      </c:pt>
                      <c:pt idx="738">
                        <c:v>1.4777115640000001E-10</c:v>
                      </c:pt>
                      <c:pt idx="739">
                        <c:v>1.8338520979999999E-10</c:v>
                      </c:pt>
                      <c:pt idx="740">
                        <c:v>1.3125198150000001E-10</c:v>
                      </c:pt>
                      <c:pt idx="741">
                        <c:v>1.629036211E-10</c:v>
                      </c:pt>
                      <c:pt idx="742">
                        <c:v>1.605558186E-10</c:v>
                      </c:pt>
                      <c:pt idx="743">
                        <c:v>1.602059319E-10</c:v>
                      </c:pt>
                      <c:pt idx="744">
                        <c:v>1.5212474340000001E-10</c:v>
                      </c:pt>
                      <c:pt idx="745">
                        <c:v>1.0343199209999999E-10</c:v>
                      </c:pt>
                      <c:pt idx="746">
                        <c:v>9.4309025869999999E-11</c:v>
                      </c:pt>
                      <c:pt idx="747">
                        <c:v>4.5043038739999999E-11</c:v>
                      </c:pt>
                      <c:pt idx="748">
                        <c:v>1.255180682E-11</c:v>
                      </c:pt>
                      <c:pt idx="749">
                        <c:v>1.5469808589999999E-12</c:v>
                      </c:pt>
                      <c:pt idx="750">
                        <c:v>3.2378390329999999E-12</c:v>
                      </c:pt>
                      <c:pt idx="751">
                        <c:v>9.4024024679999996E-12</c:v>
                      </c:pt>
                      <c:pt idx="752">
                        <c:v>3.0916179340000002E-11</c:v>
                      </c:pt>
                      <c:pt idx="753">
                        <c:v>6.5297364740000003E-11</c:v>
                      </c:pt>
                      <c:pt idx="754">
                        <c:v>9.8321184530000004E-11</c:v>
                      </c:pt>
                      <c:pt idx="755">
                        <c:v>1.42244036E-10</c:v>
                      </c:pt>
                      <c:pt idx="756">
                        <c:v>1.655145881E-10</c:v>
                      </c:pt>
                      <c:pt idx="757">
                        <c:v>2.0520701800000001E-10</c:v>
                      </c:pt>
                      <c:pt idx="758">
                        <c:v>2.278107564E-10</c:v>
                      </c:pt>
                      <c:pt idx="759">
                        <c:v>2.8487340260000001E-10</c:v>
                      </c:pt>
                      <c:pt idx="760">
                        <c:v>2.4765639540000001E-10</c:v>
                      </c:pt>
                      <c:pt idx="761">
                        <c:v>2.2100807299999999E-10</c:v>
                      </c:pt>
                      <c:pt idx="762">
                        <c:v>2.2941840090000001E-10</c:v>
                      </c:pt>
                      <c:pt idx="763">
                        <c:v>2.2778685880000001E-10</c:v>
                      </c:pt>
                      <c:pt idx="764">
                        <c:v>2.023965995E-10</c:v>
                      </c:pt>
                      <c:pt idx="765">
                        <c:v>2.230171464E-10</c:v>
                      </c:pt>
                      <c:pt idx="766">
                        <c:v>1.706254998E-10</c:v>
                      </c:pt>
                      <c:pt idx="767">
                        <c:v>1.030348862E-10</c:v>
                      </c:pt>
                      <c:pt idx="768">
                        <c:v>2.925752696E-11</c:v>
                      </c:pt>
                      <c:pt idx="769">
                        <c:v>1.4215172439999999E-11</c:v>
                      </c:pt>
                      <c:pt idx="770">
                        <c:v>2.2209534560000001E-11</c:v>
                      </c:pt>
                      <c:pt idx="771">
                        <c:v>5.2468980550000002E-11</c:v>
                      </c:pt>
                      <c:pt idx="772">
                        <c:v>1.255733434E-10</c:v>
                      </c:pt>
                      <c:pt idx="773">
                        <c:v>2.5323043659999999E-10</c:v>
                      </c:pt>
                      <c:pt idx="774">
                        <c:v>5.2743576170000001E-10</c:v>
                      </c:pt>
                      <c:pt idx="775">
                        <c:v>7.5921219310000001E-10</c:v>
                      </c:pt>
                      <c:pt idx="776">
                        <c:v>1.031829622E-9</c:v>
                      </c:pt>
                      <c:pt idx="777">
                        <c:v>1.156795104E-9</c:v>
                      </c:pt>
                      <c:pt idx="778">
                        <c:v>1.2608819540000001E-9</c:v>
                      </c:pt>
                      <c:pt idx="779">
                        <c:v>1.334668709E-9</c:v>
                      </c:pt>
                      <c:pt idx="780">
                        <c:v>1.494588231E-9</c:v>
                      </c:pt>
                      <c:pt idx="781">
                        <c:v>1.4442632649999999E-9</c:v>
                      </c:pt>
                      <c:pt idx="782">
                        <c:v>1.355512036E-9</c:v>
                      </c:pt>
                      <c:pt idx="783">
                        <c:v>1.369696911E-9</c:v>
                      </c:pt>
                      <c:pt idx="784">
                        <c:v>1.264524707E-9</c:v>
                      </c:pt>
                      <c:pt idx="785">
                        <c:v>1.199239819E-9</c:v>
                      </c:pt>
                      <c:pt idx="786">
                        <c:v>1.0033519570000001E-9</c:v>
                      </c:pt>
                      <c:pt idx="787">
                        <c:v>6.628831928E-10</c:v>
                      </c:pt>
                      <c:pt idx="788">
                        <c:v>2.2864161950000001E-10</c:v>
                      </c:pt>
                      <c:pt idx="789">
                        <c:v>2.7760252429999999E-11</c:v>
                      </c:pt>
                      <c:pt idx="790">
                        <c:v>4.4532537380000004E-12</c:v>
                      </c:pt>
                      <c:pt idx="791">
                        <c:v>1.1088582309999999E-11</c:v>
                      </c:pt>
                      <c:pt idx="792">
                        <c:v>2.9390545550000001E-11</c:v>
                      </c:pt>
                      <c:pt idx="793">
                        <c:v>5.6477267309999997E-11</c:v>
                      </c:pt>
                      <c:pt idx="794">
                        <c:v>1.8025327059999999E-10</c:v>
                      </c:pt>
                      <c:pt idx="795">
                        <c:v>1.6715587250000001E-10</c:v>
                      </c:pt>
                      <c:pt idx="796">
                        <c:v>2.9923410970000001E-10</c:v>
                      </c:pt>
                      <c:pt idx="797">
                        <c:v>2.6575264209999998E-10</c:v>
                      </c:pt>
                      <c:pt idx="798">
                        <c:v>3.4787661639999999E-10</c:v>
                      </c:pt>
                      <c:pt idx="799">
                        <c:v>3.7855066299999998E-10</c:v>
                      </c:pt>
                      <c:pt idx="800">
                        <c:v>3.5165417799999999E-10</c:v>
                      </c:pt>
                      <c:pt idx="801">
                        <c:v>3.768133028E-10</c:v>
                      </c:pt>
                      <c:pt idx="802">
                        <c:v>3.2027300259999999E-10</c:v>
                      </c:pt>
                      <c:pt idx="803">
                        <c:v>3.569496088E-10</c:v>
                      </c:pt>
                      <c:pt idx="804">
                        <c:v>3.4318603509999998E-10</c:v>
                      </c:pt>
                      <c:pt idx="805">
                        <c:v>3.0287045090000001E-10</c:v>
                      </c:pt>
                      <c:pt idx="806">
                        <c:v>2.5335000759999997E-10</c:v>
                      </c:pt>
                      <c:pt idx="807">
                        <c:v>1.6400822369999999E-10</c:v>
                      </c:pt>
                      <c:pt idx="808">
                        <c:v>7.9996856360000004E-11</c:v>
                      </c:pt>
                      <c:pt idx="809">
                        <c:v>1.8424303750000001E-11</c:v>
                      </c:pt>
                      <c:pt idx="810">
                        <c:v>4.1583951560000001E-11</c:v>
                      </c:pt>
                      <c:pt idx="811">
                        <c:v>9.8613714419999994E-11</c:v>
                      </c:pt>
                      <c:pt idx="812">
                        <c:v>1.597657423E-10</c:v>
                      </c:pt>
                      <c:pt idx="813">
                        <c:v>4.7949083589999997E-10</c:v>
                      </c:pt>
                      <c:pt idx="814">
                        <c:v>7.8967543619999995E-10</c:v>
                      </c:pt>
                      <c:pt idx="815">
                        <c:v>1.3860381730000001E-9</c:v>
                      </c:pt>
                      <c:pt idx="816">
                        <c:v>1.9594681430000001E-9</c:v>
                      </c:pt>
                      <c:pt idx="817">
                        <c:v>2.3565815969999998E-9</c:v>
                      </c:pt>
                      <c:pt idx="818">
                        <c:v>2.6750555100000001E-9</c:v>
                      </c:pt>
                      <c:pt idx="819">
                        <c:v>2.6989097620000002E-9</c:v>
                      </c:pt>
                      <c:pt idx="820">
                        <c:v>3.186654718E-9</c:v>
                      </c:pt>
                      <c:pt idx="821">
                        <c:v>3.1322784369999999E-9</c:v>
                      </c:pt>
                      <c:pt idx="822">
                        <c:v>3.1593017089999999E-9</c:v>
                      </c:pt>
                      <c:pt idx="823">
                        <c:v>3.0058979749999999E-9</c:v>
                      </c:pt>
                      <c:pt idx="824">
                        <c:v>2.6557858130000002E-9</c:v>
                      </c:pt>
                      <c:pt idx="825">
                        <c:v>2.6471418389999998E-9</c:v>
                      </c:pt>
                      <c:pt idx="826">
                        <c:v>2.1364716660000002E-9</c:v>
                      </c:pt>
                      <c:pt idx="827">
                        <c:v>1.4868574149999999E-9</c:v>
                      </c:pt>
                      <c:pt idx="828">
                        <c:v>8.8253659939999998E-10</c:v>
                      </c:pt>
                      <c:pt idx="829">
                        <c:v>1.632448898E-10</c:v>
                      </c:pt>
                      <c:pt idx="830">
                        <c:v>1.9638622330000001E-11</c:v>
                      </c:pt>
                      <c:pt idx="831">
                        <c:v>2.462840348E-11</c:v>
                      </c:pt>
                      <c:pt idx="832">
                        <c:v>6.8787107949999995E-11</c:v>
                      </c:pt>
                      <c:pt idx="833">
                        <c:v>1.297879443E-10</c:v>
                      </c:pt>
                      <c:pt idx="834">
                        <c:v>3.4274147409999999E-10</c:v>
                      </c:pt>
                      <c:pt idx="835">
                        <c:v>4.3791695270000001E-10</c:v>
                      </c:pt>
                      <c:pt idx="836">
                        <c:v>6.0101595919999998E-10</c:v>
                      </c:pt>
                      <c:pt idx="837">
                        <c:v>7.6873496460000005E-10</c:v>
                      </c:pt>
                      <c:pt idx="838">
                        <c:v>8.3169676699999998E-10</c:v>
                      </c:pt>
                      <c:pt idx="839">
                        <c:v>8.5823026460000005E-10</c:v>
                      </c:pt>
                      <c:pt idx="840">
                        <c:v>1.0124795449999999E-9</c:v>
                      </c:pt>
                      <c:pt idx="841">
                        <c:v>1.006574046E-9</c:v>
                      </c:pt>
                      <c:pt idx="842">
                        <c:v>1.0555908370000001E-9</c:v>
                      </c:pt>
                      <c:pt idx="843">
                        <c:v>8.74602224E-10</c:v>
                      </c:pt>
                      <c:pt idx="844">
                        <c:v>9.530243261000001E-10</c:v>
                      </c:pt>
                      <c:pt idx="845">
                        <c:v>8.0098444540000005E-10</c:v>
                      </c:pt>
                      <c:pt idx="846">
                        <c:v>6.1185445600000005E-10</c:v>
                      </c:pt>
                      <c:pt idx="847">
                        <c:v>5.6685711680000004E-10</c:v>
                      </c:pt>
                      <c:pt idx="848">
                        <c:v>2.3506846469999998E-10</c:v>
                      </c:pt>
                      <c:pt idx="849">
                        <c:v>8.9185908659999999E-11</c:v>
                      </c:pt>
                      <c:pt idx="850">
                        <c:v>7.456281426E-11</c:v>
                      </c:pt>
                      <c:pt idx="851">
                        <c:v>1.110595921E-10</c:v>
                      </c:pt>
                      <c:pt idx="852">
                        <c:v>2.9211477679999998E-10</c:v>
                      </c:pt>
                      <c:pt idx="853">
                        <c:v>5.5303456260000004E-10</c:v>
                      </c:pt>
                      <c:pt idx="854">
                        <c:v>1.2648161410000001E-9</c:v>
                      </c:pt>
                      <c:pt idx="855">
                        <c:v>1.629914759E-9</c:v>
                      </c:pt>
                      <c:pt idx="856">
                        <c:v>2.1741299869999999E-9</c:v>
                      </c:pt>
                      <c:pt idx="857">
                        <c:v>2.6210442709999998E-9</c:v>
                      </c:pt>
                      <c:pt idx="858">
                        <c:v>3.1893523380000002E-9</c:v>
                      </c:pt>
                      <c:pt idx="859">
                        <c:v>3.4416460790000002E-9</c:v>
                      </c:pt>
                      <c:pt idx="860">
                        <c:v>3.6005580739999999E-9</c:v>
                      </c:pt>
                      <c:pt idx="861">
                        <c:v>3.9208156719999999E-9</c:v>
                      </c:pt>
                      <c:pt idx="862">
                        <c:v>3.7709986240000001E-9</c:v>
                      </c:pt>
                      <c:pt idx="863">
                        <c:v>3.4995759620000001E-9</c:v>
                      </c:pt>
                      <c:pt idx="864">
                        <c:v>3.489282197E-9</c:v>
                      </c:pt>
                      <c:pt idx="865">
                        <c:v>3.1685063460000002E-9</c:v>
                      </c:pt>
                      <c:pt idx="866">
                        <c:v>2.6806918909999999E-9</c:v>
                      </c:pt>
                      <c:pt idx="867">
                        <c:v>2.074776795E-9</c:v>
                      </c:pt>
                      <c:pt idx="868">
                        <c:v>1.1836116529999999E-9</c:v>
                      </c:pt>
                      <c:pt idx="869">
                        <c:v>3.1715061130000001E-10</c:v>
                      </c:pt>
                      <c:pt idx="870">
                        <c:v>2.236564128E-10</c:v>
                      </c:pt>
                      <c:pt idx="871">
                        <c:v>5.1725274059999996E-10</c:v>
                      </c:pt>
                      <c:pt idx="872">
                        <c:v>9.9760200099999991E-10</c:v>
                      </c:pt>
                      <c:pt idx="873">
                        <c:v>2.0144506060000001E-9</c:v>
                      </c:pt>
                      <c:pt idx="874">
                        <c:v>3.3009037730000001E-9</c:v>
                      </c:pt>
                      <c:pt idx="875">
                        <c:v>4.6536490219999996E-9</c:v>
                      </c:pt>
                      <c:pt idx="876">
                        <c:v>5.6357234430000001E-9</c:v>
                      </c:pt>
                      <c:pt idx="877">
                        <c:v>6.1166853800000004E-9</c:v>
                      </c:pt>
                      <c:pt idx="878">
                        <c:v>6.8802847859999996E-9</c:v>
                      </c:pt>
                      <c:pt idx="879">
                        <c:v>7.0673946690000001E-9</c:v>
                      </c:pt>
                      <c:pt idx="880">
                        <c:v>7.6131083659999998E-9</c:v>
                      </c:pt>
                      <c:pt idx="881">
                        <c:v>7.5713408879999998E-9</c:v>
                      </c:pt>
                      <c:pt idx="882">
                        <c:v>7.2990600229999999E-9</c:v>
                      </c:pt>
                      <c:pt idx="883">
                        <c:v>6.9848695719999999E-9</c:v>
                      </c:pt>
                      <c:pt idx="884">
                        <c:v>6.4902030420000004E-9</c:v>
                      </c:pt>
                      <c:pt idx="885">
                        <c:v>5.795574243E-9</c:v>
                      </c:pt>
                      <c:pt idx="886">
                        <c:v>3.9876226770000002E-9</c:v>
                      </c:pt>
                      <c:pt idx="887">
                        <c:v>2.5978945660000001E-9</c:v>
                      </c:pt>
                      <c:pt idx="888">
                        <c:v>4.7369269619999997E-10</c:v>
                      </c:pt>
                      <c:pt idx="889">
                        <c:v>6.4726009269999994E-11</c:v>
                      </c:pt>
                      <c:pt idx="890">
                        <c:v>2.2394612209999999E-11</c:v>
                      </c:pt>
                      <c:pt idx="891">
                        <c:v>6.8771356659999998E-11</c:v>
                      </c:pt>
                      <c:pt idx="892">
                        <c:v>1.108428627E-10</c:v>
                      </c:pt>
                      <c:pt idx="893">
                        <c:v>1.872015737E-10</c:v>
                      </c:pt>
                      <c:pt idx="894">
                        <c:v>3.1781058339999998E-10</c:v>
                      </c:pt>
                      <c:pt idx="895">
                        <c:v>4.7927450900000003E-10</c:v>
                      </c:pt>
                      <c:pt idx="896">
                        <c:v>5.4568977109999999E-10</c:v>
                      </c:pt>
                      <c:pt idx="897">
                        <c:v>6.5955002570000001E-10</c:v>
                      </c:pt>
                      <c:pt idx="898">
                        <c:v>7.7030287699999999E-10</c:v>
                      </c:pt>
                      <c:pt idx="899">
                        <c:v>8.1780743290000002E-10</c:v>
                      </c:pt>
                      <c:pt idx="900">
                        <c:v>8.1496498440000002E-10</c:v>
                      </c:pt>
                      <c:pt idx="901">
                        <c:v>8.5734469519999995E-10</c:v>
                      </c:pt>
                      <c:pt idx="902">
                        <c:v>8.3676177099999998E-10</c:v>
                      </c:pt>
                      <c:pt idx="903">
                        <c:v>7.955084924E-10</c:v>
                      </c:pt>
                      <c:pt idx="904">
                        <c:v>6.7404076759999997E-10</c:v>
                      </c:pt>
                      <c:pt idx="905">
                        <c:v>6.1715149659999997E-10</c:v>
                      </c:pt>
                      <c:pt idx="906">
                        <c:v>5.2201243330000005E-10</c:v>
                      </c:pt>
                      <c:pt idx="907">
                        <c:v>2.9220070809999999E-10</c:v>
                      </c:pt>
                      <c:pt idx="908">
                        <c:v>1.1953614489999999E-10</c:v>
                      </c:pt>
                      <c:pt idx="909">
                        <c:v>9.3892506619999994E-12</c:v>
                      </c:pt>
                      <c:pt idx="910">
                        <c:v>3.931964129E-12</c:v>
                      </c:pt>
                      <c:pt idx="911">
                        <c:v>6.4638060530000001E-12</c:v>
                      </c:pt>
                      <c:pt idx="912">
                        <c:v>1.3712085289999999E-11</c:v>
                      </c:pt>
                      <c:pt idx="913">
                        <c:v>2.651881319E-11</c:v>
                      </c:pt>
                      <c:pt idx="914">
                        <c:v>4.8593441770000001E-11</c:v>
                      </c:pt>
                      <c:pt idx="915">
                        <c:v>8.7187042310000006E-11</c:v>
                      </c:pt>
                      <c:pt idx="916">
                        <c:v>6.9433687970000003E-11</c:v>
                      </c:pt>
                      <c:pt idx="917">
                        <c:v>7.8884780649999995E-11</c:v>
                      </c:pt>
                      <c:pt idx="918">
                        <c:v>1.098269739E-10</c:v>
                      </c:pt>
                      <c:pt idx="919">
                        <c:v>1.410313116E-10</c:v>
                      </c:pt>
                      <c:pt idx="920">
                        <c:v>1.3574173730000001E-10</c:v>
                      </c:pt>
                      <c:pt idx="921">
                        <c:v>1.1840722850000001E-10</c:v>
                      </c:pt>
                      <c:pt idx="922">
                        <c:v>9.9413463569999999E-11</c:v>
                      </c:pt>
                      <c:pt idx="923">
                        <c:v>1.2149686810000001E-10</c:v>
                      </c:pt>
                      <c:pt idx="924">
                        <c:v>9.6846509979999996E-11</c:v>
                      </c:pt>
                      <c:pt idx="925">
                        <c:v>8.4522625009999999E-11</c:v>
                      </c:pt>
                      <c:pt idx="926">
                        <c:v>6.7325769960000004E-11</c:v>
                      </c:pt>
                      <c:pt idx="927">
                        <c:v>4.1292112090000002E-11</c:v>
                      </c:pt>
                      <c:pt idx="928">
                        <c:v>1.710014422E-11</c:v>
                      </c:pt>
                      <c:pt idx="929">
                        <c:v>4.9999999119999999E-15</c:v>
                      </c:pt>
                      <c:pt idx="930">
                        <c:v>4.0884396560000003E-12</c:v>
                      </c:pt>
                      <c:pt idx="931">
                        <c:v>7.6614695489999994E-12</c:v>
                      </c:pt>
                      <c:pt idx="932">
                        <c:v>2.1887894269999999E-11</c:v>
                      </c:pt>
                      <c:pt idx="933">
                        <c:v>4.1290797170000003E-11</c:v>
                      </c:pt>
                      <c:pt idx="934">
                        <c:v>6.5676492020000003E-11</c:v>
                      </c:pt>
                      <c:pt idx="935">
                        <c:v>9.4120843059999994E-11</c:v>
                      </c:pt>
                      <c:pt idx="936">
                        <c:v>1.367864155E-10</c:v>
                      </c:pt>
                      <c:pt idx="937">
                        <c:v>1.6461250420000001E-10</c:v>
                      </c:pt>
                      <c:pt idx="938">
                        <c:v>1.3461032289999999E-10</c:v>
                      </c:pt>
                      <c:pt idx="939">
                        <c:v>1.6929893600000001E-10</c:v>
                      </c:pt>
                      <c:pt idx="940">
                        <c:v>1.6031105610000001E-10</c:v>
                      </c:pt>
                      <c:pt idx="941">
                        <c:v>1.4635387349999999E-10</c:v>
                      </c:pt>
                      <c:pt idx="942">
                        <c:v>1.49077653E-10</c:v>
                      </c:pt>
                      <c:pt idx="943">
                        <c:v>1.446011505E-10</c:v>
                      </c:pt>
                      <c:pt idx="944">
                        <c:v>1.2540737889999999E-10</c:v>
                      </c:pt>
                      <c:pt idx="945">
                        <c:v>1.531175881E-10</c:v>
                      </c:pt>
                      <c:pt idx="946">
                        <c:v>1.150813125E-10</c:v>
                      </c:pt>
                      <c:pt idx="947">
                        <c:v>7.3031289350000002E-11</c:v>
                      </c:pt>
                      <c:pt idx="948">
                        <c:v>2.3752189450000001E-11</c:v>
                      </c:pt>
                      <c:pt idx="949">
                        <c:v>1.623898715E-12</c:v>
                      </c:pt>
                      <c:pt idx="950">
                        <c:v>1.389255898E-12</c:v>
                      </c:pt>
                      <c:pt idx="951">
                        <c:v>5.6562567130000001E-12</c:v>
                      </c:pt>
                      <c:pt idx="952">
                        <c:v>1.0134083680000001E-11</c:v>
                      </c:pt>
                      <c:pt idx="953">
                        <c:v>1.019591876E-11</c:v>
                      </c:pt>
                      <c:pt idx="954">
                        <c:v>3.5638370729999998E-11</c:v>
                      </c:pt>
                      <c:pt idx="955">
                        <c:v>2.7214614239999999E-11</c:v>
                      </c:pt>
                      <c:pt idx="956">
                        <c:v>2.9225004359999999E-11</c:v>
                      </c:pt>
                      <c:pt idx="957">
                        <c:v>4.331610071E-11</c:v>
                      </c:pt>
                      <c:pt idx="958">
                        <c:v>4.3440424869999998E-11</c:v>
                      </c:pt>
                      <c:pt idx="959">
                        <c:v>5.9707280789999994E-11</c:v>
                      </c:pt>
                      <c:pt idx="960">
                        <c:v>4.929789216E-11</c:v>
                      </c:pt>
                      <c:pt idx="961">
                        <c:v>6.4791977340000003E-11</c:v>
                      </c:pt>
                      <c:pt idx="962">
                        <c:v>5.3819643190000002E-11</c:v>
                      </c:pt>
                      <c:pt idx="963">
                        <c:v>5.8633868590000006E-11</c:v>
                      </c:pt>
                      <c:pt idx="964">
                        <c:v>3.4637077929999998E-11</c:v>
                      </c:pt>
                      <c:pt idx="965">
                        <c:v>4.1018927839999998E-11</c:v>
                      </c:pt>
                      <c:pt idx="966">
                        <c:v>3.0866868089999998E-11</c:v>
                      </c:pt>
                      <c:pt idx="967">
                        <c:v>7.4628853439999994E-12</c:v>
                      </c:pt>
                      <c:pt idx="968">
                        <c:v>8.8934588859999996E-13</c:v>
                      </c:pt>
                      <c:pt idx="969">
                        <c:v>4.9999999119999999E-15</c:v>
                      </c:pt>
                      <c:pt idx="970">
                        <c:v>8.8049671720000003E-12</c:v>
                      </c:pt>
                      <c:pt idx="971">
                        <c:v>1.8695622309999998E-12</c:v>
                      </c:pt>
                      <c:pt idx="972">
                        <c:v>3.6367356610000001E-12</c:v>
                      </c:pt>
                      <c:pt idx="973">
                        <c:v>7.8729574940000008E-12</c:v>
                      </c:pt>
                      <c:pt idx="974">
                        <c:v>1.509872956E-11</c:v>
                      </c:pt>
                      <c:pt idx="975">
                        <c:v>3.0893343439999999E-11</c:v>
                      </c:pt>
                      <c:pt idx="976">
                        <c:v>1.450661986E-11</c:v>
                      </c:pt>
                      <c:pt idx="977">
                        <c:v>2.2594091529999999E-11</c:v>
                      </c:pt>
                      <c:pt idx="978">
                        <c:v>2.4152306889999999E-11</c:v>
                      </c:pt>
                      <c:pt idx="979">
                        <c:v>3.3412390909999998E-11</c:v>
                      </c:pt>
                      <c:pt idx="980">
                        <c:v>5.3892921380000001E-11</c:v>
                      </c:pt>
                      <c:pt idx="981">
                        <c:v>3.3695140430000002E-11</c:v>
                      </c:pt>
                      <c:pt idx="982">
                        <c:v>3.8260405259999998E-11</c:v>
                      </c:pt>
                      <c:pt idx="983">
                        <c:v>2.480216379E-11</c:v>
                      </c:pt>
                      <c:pt idx="984">
                        <c:v>3.164266765E-11</c:v>
                      </c:pt>
                      <c:pt idx="985">
                        <c:v>2.545721967E-11</c:v>
                      </c:pt>
                      <c:pt idx="986">
                        <c:v>2.3285097810000001E-11</c:v>
                      </c:pt>
                      <c:pt idx="987">
                        <c:v>1.360562184E-11</c:v>
                      </c:pt>
                      <c:pt idx="988">
                        <c:v>1.6311087900000001E-11</c:v>
                      </c:pt>
                      <c:pt idx="989">
                        <c:v>4.545296431E-13</c:v>
                      </c:pt>
                      <c:pt idx="990">
                        <c:v>9.6427397320000006E-12</c:v>
                      </c:pt>
                      <c:pt idx="991">
                        <c:v>1.1322730950000001E-11</c:v>
                      </c:pt>
                      <c:pt idx="992">
                        <c:v>2.3291148520000001E-11</c:v>
                      </c:pt>
                      <c:pt idx="993">
                        <c:v>3.7092506149999999E-11</c:v>
                      </c:pt>
                      <c:pt idx="994">
                        <c:v>4.9288302610000001E-11</c:v>
                      </c:pt>
                      <c:pt idx="995">
                        <c:v>8.2877531230000004E-11</c:v>
                      </c:pt>
                      <c:pt idx="996">
                        <c:v>1.266943911E-10</c:v>
                      </c:pt>
                      <c:pt idx="997">
                        <c:v>1.2401660249999999E-10</c:v>
                      </c:pt>
                      <c:pt idx="998">
                        <c:v>1.8708154469999999E-10</c:v>
                      </c:pt>
                      <c:pt idx="999">
                        <c:v>1.7797516239999999E-10</c:v>
                      </c:pt>
                      <c:pt idx="1000">
                        <c:v>1.406081779E-10</c:v>
                      </c:pt>
                      <c:pt idx="1001">
                        <c:v>1.7435934639999999E-10</c:v>
                      </c:pt>
                      <c:pt idx="1002">
                        <c:v>1.812498346E-10</c:v>
                      </c:pt>
                      <c:pt idx="1003">
                        <c:v>1.3847543939999999E-10</c:v>
                      </c:pt>
                      <c:pt idx="1004">
                        <c:v>1.339373751E-10</c:v>
                      </c:pt>
                      <c:pt idx="1005">
                        <c:v>1.445995268E-10</c:v>
                      </c:pt>
                      <c:pt idx="1006">
                        <c:v>1.123628204E-10</c:v>
                      </c:pt>
                      <c:pt idx="1007">
                        <c:v>6.1470453730000001E-11</c:v>
                      </c:pt>
                      <c:pt idx="1008">
                        <c:v>3.1515411809999999E-11</c:v>
                      </c:pt>
                      <c:pt idx="1009">
                        <c:v>9.4535100229999998E-12</c:v>
                      </c:pt>
                      <c:pt idx="1010">
                        <c:v>1.745148297E-12</c:v>
                      </c:pt>
                      <c:pt idx="1011">
                        <c:v>1.058898108E-11</c:v>
                      </c:pt>
                      <c:pt idx="1012">
                        <c:v>1.9082001599999999E-11</c:v>
                      </c:pt>
                      <c:pt idx="1013">
                        <c:v>4.5443752929999998E-11</c:v>
                      </c:pt>
                      <c:pt idx="1014">
                        <c:v>7.9359435689999999E-11</c:v>
                      </c:pt>
                      <c:pt idx="1015">
                        <c:v>1.6209628080000001E-10</c:v>
                      </c:pt>
                      <c:pt idx="1016">
                        <c:v>1.210604672E-10</c:v>
                      </c:pt>
                      <c:pt idx="1017">
                        <c:v>2.7861257749999999E-10</c:v>
                      </c:pt>
                      <c:pt idx="1018">
                        <c:v>1.9395117460000001E-10</c:v>
                      </c:pt>
                      <c:pt idx="1019">
                        <c:v>1.6882593929999999E-10</c:v>
                      </c:pt>
                      <c:pt idx="1020">
                        <c:v>1.9399151729999999E-10</c:v>
                      </c:pt>
                      <c:pt idx="1021">
                        <c:v>2.229835067E-10</c:v>
                      </c:pt>
                      <c:pt idx="1022">
                        <c:v>2.4251423090000001E-10</c:v>
                      </c:pt>
                      <c:pt idx="1023">
                        <c:v>1.8766632690000001E-10</c:v>
                      </c:pt>
                      <c:pt idx="1024">
                        <c:v>2.028811841E-10</c:v>
                      </c:pt>
                      <c:pt idx="1025">
                        <c:v>1.7375316459999999E-10</c:v>
                      </c:pt>
                      <c:pt idx="1026">
                        <c:v>1.1436655099999999E-10</c:v>
                      </c:pt>
                      <c:pt idx="1027">
                        <c:v>1.28650951E-10</c:v>
                      </c:pt>
                      <c:pt idx="1028">
                        <c:v>7.1807289280000005E-11</c:v>
                      </c:pt>
                      <c:pt idx="1029">
                        <c:v>1.478811171E-11</c:v>
                      </c:pt>
                      <c:pt idx="1030">
                        <c:v>2.774991391E-12</c:v>
                      </c:pt>
                      <c:pt idx="1031">
                        <c:v>4.9392399889999998E-12</c:v>
                      </c:pt>
                      <c:pt idx="1032">
                        <c:v>1.505763916E-11</c:v>
                      </c:pt>
                      <c:pt idx="1033">
                        <c:v>1.0832036660000001E-11</c:v>
                      </c:pt>
                      <c:pt idx="1034">
                        <c:v>2.27062015E-11</c:v>
                      </c:pt>
                      <c:pt idx="1035">
                        <c:v>4.0751485520000002E-11</c:v>
                      </c:pt>
                      <c:pt idx="1036">
                        <c:v>6.4676340669999995E-11</c:v>
                      </c:pt>
                      <c:pt idx="1037">
                        <c:v>5.6781308820000002E-11</c:v>
                      </c:pt>
                      <c:pt idx="1038">
                        <c:v>9.4889845979999997E-11</c:v>
                      </c:pt>
                      <c:pt idx="1039">
                        <c:v>1.0871455130000001E-10</c:v>
                      </c:pt>
                      <c:pt idx="1040">
                        <c:v>1.055112525E-10</c:v>
                      </c:pt>
                      <c:pt idx="1041">
                        <c:v>1.461279014E-10</c:v>
                      </c:pt>
                      <c:pt idx="1042">
                        <c:v>1.257211141E-10</c:v>
                      </c:pt>
                      <c:pt idx="1043">
                        <c:v>9.0889344659999997E-11</c:v>
                      </c:pt>
                      <c:pt idx="1044">
                        <c:v>1.1085921070000001E-10</c:v>
                      </c:pt>
                      <c:pt idx="1045">
                        <c:v>1.027563798E-10</c:v>
                      </c:pt>
                      <c:pt idx="1046">
                        <c:v>4.8791970459999998E-11</c:v>
                      </c:pt>
                      <c:pt idx="1047">
                        <c:v>6.0005826700000006E-11</c:v>
                      </c:pt>
                      <c:pt idx="1048">
                        <c:v>4.639546039E-11</c:v>
                      </c:pt>
                      <c:pt idx="1049">
                        <c:v>1.011849285E-11</c:v>
                      </c:pt>
                      <c:pt idx="1050">
                        <c:v>8.7980369520000005E-12</c:v>
                      </c:pt>
                      <c:pt idx="1051">
                        <c:v>8.5435426089999998E-12</c:v>
                      </c:pt>
                      <c:pt idx="1052">
                        <c:v>2.206985289E-11</c:v>
                      </c:pt>
                      <c:pt idx="1053">
                        <c:v>1.004968331E-10</c:v>
                      </c:pt>
                      <c:pt idx="1054">
                        <c:v>8.8240310889999999E-11</c:v>
                      </c:pt>
                      <c:pt idx="1055">
                        <c:v>1.15998551E-10</c:v>
                      </c:pt>
                      <c:pt idx="1056">
                        <c:v>1.6072429499999999E-10</c:v>
                      </c:pt>
                      <c:pt idx="1057">
                        <c:v>2.0508873769999999E-10</c:v>
                      </c:pt>
                      <c:pt idx="1058">
                        <c:v>2.6825580650000001E-10</c:v>
                      </c:pt>
                      <c:pt idx="1059">
                        <c:v>3.1738037199999998E-10</c:v>
                      </c:pt>
                      <c:pt idx="1060">
                        <c:v>2.786395281E-10</c:v>
                      </c:pt>
                      <c:pt idx="1061">
                        <c:v>3.9281949920000001E-10</c:v>
                      </c:pt>
                      <c:pt idx="1062">
                        <c:v>3.5847208529999999E-10</c:v>
                      </c:pt>
                      <c:pt idx="1063">
                        <c:v>3.1317909379999999E-10</c:v>
                      </c:pt>
                      <c:pt idx="1064">
                        <c:v>2.8727098480000001E-10</c:v>
                      </c:pt>
                      <c:pt idx="1065">
                        <c:v>2.916576425E-10</c:v>
                      </c:pt>
                      <c:pt idx="1066">
                        <c:v>2.1300616830000001E-10</c:v>
                      </c:pt>
                      <c:pt idx="1067">
                        <c:v>2.094419221E-10</c:v>
                      </c:pt>
                      <c:pt idx="1068">
                        <c:v>1.35551223E-10</c:v>
                      </c:pt>
                      <c:pt idx="1069">
                        <c:v>3.5770875840000003E-11</c:v>
                      </c:pt>
                      <c:pt idx="1070">
                        <c:v>7.1606791679999999E-12</c:v>
                      </c:pt>
                      <c:pt idx="1071">
                        <c:v>7.6253647490000001E-12</c:v>
                      </c:pt>
                      <c:pt idx="1072">
                        <c:v>2.0465159079999999E-11</c:v>
                      </c:pt>
                      <c:pt idx="1073">
                        <c:v>2.597608587E-11</c:v>
                      </c:pt>
                      <c:pt idx="1074">
                        <c:v>4.5790263939999997E-11</c:v>
                      </c:pt>
                      <c:pt idx="1075">
                        <c:v>9.8194834209999998E-11</c:v>
                      </c:pt>
                      <c:pt idx="1076">
                        <c:v>1.2268289160000001E-10</c:v>
                      </c:pt>
                      <c:pt idx="1077">
                        <c:v>1.656829118E-10</c:v>
                      </c:pt>
                      <c:pt idx="1078">
                        <c:v>1.9518499319999999E-10</c:v>
                      </c:pt>
                      <c:pt idx="1079">
                        <c:v>2.211855143E-10</c:v>
                      </c:pt>
                      <c:pt idx="1080">
                        <c:v>2.5549376499999998E-10</c:v>
                      </c:pt>
                      <c:pt idx="1081">
                        <c:v>2.085568107E-10</c:v>
                      </c:pt>
                      <c:pt idx="1082">
                        <c:v>2.061349424E-10</c:v>
                      </c:pt>
                      <c:pt idx="1083">
                        <c:v>1.9896898020000001E-10</c:v>
                      </c:pt>
                      <c:pt idx="1084">
                        <c:v>2.25286359E-10</c:v>
                      </c:pt>
                      <c:pt idx="1085">
                        <c:v>1.8178036849999999E-10</c:v>
                      </c:pt>
                      <c:pt idx="1086">
                        <c:v>2.0279687649999999E-10</c:v>
                      </c:pt>
                      <c:pt idx="1087">
                        <c:v>1.084961565E-10</c:v>
                      </c:pt>
                      <c:pt idx="1088">
                        <c:v>1.11017702E-10</c:v>
                      </c:pt>
                      <c:pt idx="1089">
                        <c:v>4.750383767E-11</c:v>
                      </c:pt>
                      <c:pt idx="1090">
                        <c:v>2.5631059769999998E-11</c:v>
                      </c:pt>
                      <c:pt idx="1091">
                        <c:v>5.131320716E-11</c:v>
                      </c:pt>
                      <c:pt idx="1092">
                        <c:v>8.8114779359999994E-11</c:v>
                      </c:pt>
                      <c:pt idx="1093">
                        <c:v>1.6972875880000001E-10</c:v>
                      </c:pt>
                      <c:pt idx="1094">
                        <c:v>3.8772407510000002E-10</c:v>
                      </c:pt>
                      <c:pt idx="1095">
                        <c:v>6.9081490529999995E-10</c:v>
                      </c:pt>
                      <c:pt idx="1096">
                        <c:v>9.5872332299999991E-10</c:v>
                      </c:pt>
                      <c:pt idx="1097">
                        <c:v>1.2856467E-9</c:v>
                      </c:pt>
                      <c:pt idx="1098">
                        <c:v>1.4718923860000001E-9</c:v>
                      </c:pt>
                      <c:pt idx="1099">
                        <c:v>1.6097073670000001E-9</c:v>
                      </c:pt>
                      <c:pt idx="1100">
                        <c:v>1.8143684330000001E-9</c:v>
                      </c:pt>
                      <c:pt idx="1101">
                        <c:v>2.00564898E-9</c:v>
                      </c:pt>
                      <c:pt idx="1102">
                        <c:v>1.7811215839999999E-9</c:v>
                      </c:pt>
                      <c:pt idx="1103">
                        <c:v>1.7392114419999999E-9</c:v>
                      </c:pt>
                      <c:pt idx="1104">
                        <c:v>1.7830295019999999E-9</c:v>
                      </c:pt>
                      <c:pt idx="1105">
                        <c:v>1.57491542E-9</c:v>
                      </c:pt>
                      <c:pt idx="1106">
                        <c:v>1.448166476E-9</c:v>
                      </c:pt>
                      <c:pt idx="1107">
                        <c:v>1.1440854929999999E-9</c:v>
                      </c:pt>
                      <c:pt idx="1108">
                        <c:v>7.8591350090000002E-10</c:v>
                      </c:pt>
                      <c:pt idx="1109">
                        <c:v>3.552511063E-10</c:v>
                      </c:pt>
                      <c:pt idx="1110">
                        <c:v>4.9145632009999998E-11</c:v>
                      </c:pt>
                      <c:pt idx="1111">
                        <c:v>1.7806542699999999E-11</c:v>
                      </c:pt>
                      <c:pt idx="1112">
                        <c:v>3.6299570989999998E-11</c:v>
                      </c:pt>
                      <c:pt idx="1113">
                        <c:v>7.9059217510000006E-11</c:v>
                      </c:pt>
                      <c:pt idx="1114">
                        <c:v>1.4286920259999999E-10</c:v>
                      </c:pt>
                      <c:pt idx="1115">
                        <c:v>2.2117581380000001E-10</c:v>
                      </c:pt>
                      <c:pt idx="1116">
                        <c:v>3.5580333120000001E-10</c:v>
                      </c:pt>
                      <c:pt idx="1117">
                        <c:v>4.4469436469999999E-10</c:v>
                      </c:pt>
                      <c:pt idx="1118">
                        <c:v>5.77272119E-10</c:v>
                      </c:pt>
                      <c:pt idx="1119">
                        <c:v>5.7160892689999998E-10</c:v>
                      </c:pt>
                      <c:pt idx="1120">
                        <c:v>7.374919009E-10</c:v>
                      </c:pt>
                      <c:pt idx="1121">
                        <c:v>7.2570632840000001E-10</c:v>
                      </c:pt>
                      <c:pt idx="1122">
                        <c:v>7.1298650319999996E-10</c:v>
                      </c:pt>
                      <c:pt idx="1123">
                        <c:v>7.4315720240000001E-10</c:v>
                      </c:pt>
                      <c:pt idx="1124">
                        <c:v>7.274236213E-10</c:v>
                      </c:pt>
                      <c:pt idx="1125">
                        <c:v>5.9813420880000001E-10</c:v>
                      </c:pt>
                      <c:pt idx="1126">
                        <c:v>6.5044108990000004E-10</c:v>
                      </c:pt>
                      <c:pt idx="1127">
                        <c:v>4.5872766700000001E-10</c:v>
                      </c:pt>
                      <c:pt idx="1128">
                        <c:v>3.0932406640000002E-10</c:v>
                      </c:pt>
                      <c:pt idx="1129">
                        <c:v>1.703336638E-10</c:v>
                      </c:pt>
                      <c:pt idx="1130">
                        <c:v>4.9622372179999999E-11</c:v>
                      </c:pt>
                      <c:pt idx="1131">
                        <c:v>2.7333031670000001E-11</c:v>
                      </c:pt>
                      <c:pt idx="1132">
                        <c:v>7.6355685659999997E-11</c:v>
                      </c:pt>
                      <c:pt idx="1133">
                        <c:v>1.4214780739999999E-10</c:v>
                      </c:pt>
                      <c:pt idx="1134">
                        <c:v>2.8052699050000002E-10</c:v>
                      </c:pt>
                      <c:pt idx="1135">
                        <c:v>5.4890614279999995E-10</c:v>
                      </c:pt>
                      <c:pt idx="1136">
                        <c:v>8.4847323609999998E-10</c:v>
                      </c:pt>
                      <c:pt idx="1137">
                        <c:v>1.0315949210000001E-9</c:v>
                      </c:pt>
                      <c:pt idx="1138">
                        <c:v>1.213790513E-9</c:v>
                      </c:pt>
                      <c:pt idx="1139">
                        <c:v>1.508556391E-9</c:v>
                      </c:pt>
                      <c:pt idx="1140">
                        <c:v>1.585649834E-9</c:v>
                      </c:pt>
                      <c:pt idx="1141">
                        <c:v>1.7335354259999999E-9</c:v>
                      </c:pt>
                      <c:pt idx="1142">
                        <c:v>1.86181548E-9</c:v>
                      </c:pt>
                      <c:pt idx="1143">
                        <c:v>1.770575686E-9</c:v>
                      </c:pt>
                      <c:pt idx="1144">
                        <c:v>1.679631323E-9</c:v>
                      </c:pt>
                      <c:pt idx="1145">
                        <c:v>1.611641376E-9</c:v>
                      </c:pt>
                      <c:pt idx="1146">
                        <c:v>1.55501001E-9</c:v>
                      </c:pt>
                      <c:pt idx="1147">
                        <c:v>1.371810665E-9</c:v>
                      </c:pt>
                      <c:pt idx="1148">
                        <c:v>8.7526103029999997E-10</c:v>
                      </c:pt>
                      <c:pt idx="1149">
                        <c:v>5.1321419339999995E-10</c:v>
                      </c:pt>
                      <c:pt idx="1150">
                        <c:v>1.2795874079999999E-10</c:v>
                      </c:pt>
                      <c:pt idx="1151">
                        <c:v>2.2429960670000001E-11</c:v>
                      </c:pt>
                      <c:pt idx="1152">
                        <c:v>1.2775088280000001E-11</c:v>
                      </c:pt>
                      <c:pt idx="1153">
                        <c:v>2.6641699260000001E-11</c:v>
                      </c:pt>
                      <c:pt idx="1154">
                        <c:v>4.4285766030000001E-11</c:v>
                      </c:pt>
                      <c:pt idx="1155">
                        <c:v>1.040565342E-10</c:v>
                      </c:pt>
                      <c:pt idx="1156">
                        <c:v>1.3351428300000001E-10</c:v>
                      </c:pt>
                      <c:pt idx="1157">
                        <c:v>1.7672031890000001E-10</c:v>
                      </c:pt>
                      <c:pt idx="1158">
                        <c:v>1.5323074749999999E-10</c:v>
                      </c:pt>
                      <c:pt idx="1159">
                        <c:v>1.9009531449999999E-10</c:v>
                      </c:pt>
                      <c:pt idx="1160">
                        <c:v>1.7158269249999999E-10</c:v>
                      </c:pt>
                      <c:pt idx="1161">
                        <c:v>2.4084204079999998E-10</c:v>
                      </c:pt>
                      <c:pt idx="1162">
                        <c:v>1.819447093E-10</c:v>
                      </c:pt>
                      <c:pt idx="1163">
                        <c:v>1.900036933E-10</c:v>
                      </c:pt>
                      <c:pt idx="1164">
                        <c:v>1.907734803E-10</c:v>
                      </c:pt>
                      <c:pt idx="1165">
                        <c:v>1.741899958E-10</c:v>
                      </c:pt>
                      <c:pt idx="1166">
                        <c:v>1.7631343610000001E-10</c:v>
                      </c:pt>
                      <c:pt idx="1167">
                        <c:v>1.353956253E-10</c:v>
                      </c:pt>
                      <c:pt idx="1168">
                        <c:v>8.1997235389999995E-11</c:v>
                      </c:pt>
                      <c:pt idx="1169">
                        <c:v>3.3650127819999997E-11</c:v>
                      </c:pt>
                      <c:pt idx="1170">
                        <c:v>1.6955400629999999E-11</c:v>
                      </c:pt>
                      <c:pt idx="1171">
                        <c:v>3.983118089E-13</c:v>
                      </c:pt>
                      <c:pt idx="1172">
                        <c:v>4.6798693390000003E-12</c:v>
                      </c:pt>
                      <c:pt idx="1173">
                        <c:v>1.166527118E-11</c:v>
                      </c:pt>
                      <c:pt idx="1174">
                        <c:v>2.576779241E-11</c:v>
                      </c:pt>
                      <c:pt idx="1175">
                        <c:v>4.1960043079999999E-11</c:v>
                      </c:pt>
                      <c:pt idx="1176">
                        <c:v>6.5938303429999996E-11</c:v>
                      </c:pt>
                      <c:pt idx="1177">
                        <c:v>7.3990660820000001E-11</c:v>
                      </c:pt>
                      <c:pt idx="1178">
                        <c:v>1.035680985E-10</c:v>
                      </c:pt>
                      <c:pt idx="1179">
                        <c:v>1.1744347160000001E-10</c:v>
                      </c:pt>
                      <c:pt idx="1180">
                        <c:v>1.3626087759999999E-10</c:v>
                      </c:pt>
                      <c:pt idx="1181">
                        <c:v>1.2372540489999999E-10</c:v>
                      </c:pt>
                      <c:pt idx="1182">
                        <c:v>1.2875089880000001E-10</c:v>
                      </c:pt>
                      <c:pt idx="1183">
                        <c:v>1.108831152E-10</c:v>
                      </c:pt>
                      <c:pt idx="1184">
                        <c:v>1.331588728E-10</c:v>
                      </c:pt>
                      <c:pt idx="1185">
                        <c:v>1.0656581869999999E-10</c:v>
                      </c:pt>
                      <c:pt idx="1186">
                        <c:v>1.082676795E-10</c:v>
                      </c:pt>
                      <c:pt idx="1187">
                        <c:v>8.4085072239999995E-11</c:v>
                      </c:pt>
                      <c:pt idx="1188">
                        <c:v>5.9897940770000003E-11</c:v>
                      </c:pt>
                      <c:pt idx="1189">
                        <c:v>3.6415981339999998E-11</c:v>
                      </c:pt>
                      <c:pt idx="1190">
                        <c:v>6.2413121549999997E-12</c:v>
                      </c:pt>
                      <c:pt idx="1191">
                        <c:v>8.2874453830000005E-12</c:v>
                      </c:pt>
                      <c:pt idx="1192">
                        <c:v>2.7609782519999999E-11</c:v>
                      </c:pt>
                      <c:pt idx="1193">
                        <c:v>3.7615955489999997E-11</c:v>
                      </c:pt>
                      <c:pt idx="1194">
                        <c:v>8.6321422229999998E-11</c:v>
                      </c:pt>
                      <c:pt idx="1195">
                        <c:v>1.4939451070000001E-10</c:v>
                      </c:pt>
                      <c:pt idx="1196">
                        <c:v>1.648822606E-10</c:v>
                      </c:pt>
                      <c:pt idx="1197">
                        <c:v>1.8554101310000001E-10</c:v>
                      </c:pt>
                      <c:pt idx="1198">
                        <c:v>2.270798966E-10</c:v>
                      </c:pt>
                      <c:pt idx="1199">
                        <c:v>2.2945149950000001E-10</c:v>
                      </c:pt>
                      <c:pt idx="1200">
                        <c:v>2.507817842E-10</c:v>
                      </c:pt>
                      <c:pt idx="1201">
                        <c:v>2.6794139129999999E-10</c:v>
                      </c:pt>
                      <c:pt idx="1202">
                        <c:v>2.6243107689999998E-10</c:v>
                      </c:pt>
                      <c:pt idx="1203">
                        <c:v>2.959568979E-10</c:v>
                      </c:pt>
                      <c:pt idx="1204">
                        <c:v>2.113895864E-10</c:v>
                      </c:pt>
                      <c:pt idx="1205">
                        <c:v>2.7556093520000003E-10</c:v>
                      </c:pt>
                      <c:pt idx="1206">
                        <c:v>1.9001610009999999E-10</c:v>
                      </c:pt>
                      <c:pt idx="1207">
                        <c:v>1.567859176E-10</c:v>
                      </c:pt>
                      <c:pt idx="1208">
                        <c:v>8.9111704129999994E-11</c:v>
                      </c:pt>
                      <c:pt idx="1209">
                        <c:v>3.1413399660000001E-11</c:v>
                      </c:pt>
                      <c:pt idx="1210">
                        <c:v>2.4026442730000001E-12</c:v>
                      </c:pt>
                      <c:pt idx="1211">
                        <c:v>3.8220754689999998E-12</c:v>
                      </c:pt>
                      <c:pt idx="1212">
                        <c:v>3.3500743410000001E-12</c:v>
                      </c:pt>
                      <c:pt idx="1213">
                        <c:v>7.6603263659999997E-12</c:v>
                      </c:pt>
                      <c:pt idx="1214">
                        <c:v>1.10735171E-11</c:v>
                      </c:pt>
                      <c:pt idx="1215">
                        <c:v>1.4337937089999999E-11</c:v>
                      </c:pt>
                      <c:pt idx="1216">
                        <c:v>2.3212900349999999E-11</c:v>
                      </c:pt>
                      <c:pt idx="1217">
                        <c:v>3.281317232E-11</c:v>
                      </c:pt>
                      <c:pt idx="1218">
                        <c:v>4.3283626680000002E-11</c:v>
                      </c:pt>
                      <c:pt idx="1219">
                        <c:v>3.2346687830000003E-11</c:v>
                      </c:pt>
                      <c:pt idx="1220">
                        <c:v>5.8239690850000005E-11</c:v>
                      </c:pt>
                      <c:pt idx="1221">
                        <c:v>5.9402448240000006E-11</c:v>
                      </c:pt>
                      <c:pt idx="1222">
                        <c:v>5.8051195790000002E-11</c:v>
                      </c:pt>
                      <c:pt idx="1223">
                        <c:v>7.9986579859999995E-11</c:v>
                      </c:pt>
                      <c:pt idx="1224">
                        <c:v>6.0080974920000004E-11</c:v>
                      </c:pt>
                      <c:pt idx="1225">
                        <c:v>5.361635094E-11</c:v>
                      </c:pt>
                      <c:pt idx="1226">
                        <c:v>6.4898350580000002E-11</c:v>
                      </c:pt>
                      <c:pt idx="1227">
                        <c:v>2.6457471630000002E-11</c:v>
                      </c:pt>
                      <c:pt idx="1228">
                        <c:v>1.1376771920000001E-11</c:v>
                      </c:pt>
                      <c:pt idx="1229">
                        <c:v>7.4735669040000001E-12</c:v>
                      </c:pt>
                      <c:pt idx="1230">
                        <c:v>5.7191126830000003E-12</c:v>
                      </c:pt>
                      <c:pt idx="1231">
                        <c:v>4.9999999119999999E-15</c:v>
                      </c:pt>
                      <c:pt idx="1232">
                        <c:v>8.9108885199999999E-12</c:v>
                      </c:pt>
                      <c:pt idx="1233">
                        <c:v>5.4853344089999998E-12</c:v>
                      </c:pt>
                      <c:pt idx="1234">
                        <c:v>1.284631082E-11</c:v>
                      </c:pt>
                      <c:pt idx="1235">
                        <c:v>2.0205882110000001E-11</c:v>
                      </c:pt>
                      <c:pt idx="1236">
                        <c:v>2.5977735589999999E-11</c:v>
                      </c:pt>
                      <c:pt idx="1237">
                        <c:v>2.25041305E-11</c:v>
                      </c:pt>
                      <c:pt idx="1238">
                        <c:v>2.163726143E-11</c:v>
                      </c:pt>
                      <c:pt idx="1239">
                        <c:v>2.849480027E-11</c:v>
                      </c:pt>
                      <c:pt idx="1240">
                        <c:v>2.586030001E-11</c:v>
                      </c:pt>
                      <c:pt idx="1241">
                        <c:v>4.4867505539999999E-11</c:v>
                      </c:pt>
                      <c:pt idx="1242">
                        <c:v>3.3629023179999997E-11</c:v>
                      </c:pt>
                      <c:pt idx="1243">
                        <c:v>2.809121685E-11</c:v>
                      </c:pt>
                      <c:pt idx="1244">
                        <c:v>5.4535778669999997E-11</c:v>
                      </c:pt>
                      <c:pt idx="1245">
                        <c:v>3.180267508E-11</c:v>
                      </c:pt>
                      <c:pt idx="1246">
                        <c:v>2.691318869E-11</c:v>
                      </c:pt>
                      <c:pt idx="1247">
                        <c:v>1.174969063E-11</c:v>
                      </c:pt>
                      <c:pt idx="1248">
                        <c:v>8.710606021E-12</c:v>
                      </c:pt>
                      <c:pt idx="1249">
                        <c:v>2.2282789760000001E-12</c:v>
                      </c:pt>
                      <c:pt idx="1250">
                        <c:v>3.553952922E-12</c:v>
                      </c:pt>
                      <c:pt idx="1251">
                        <c:v>5.1263090989999997E-12</c:v>
                      </c:pt>
                      <c:pt idx="1252">
                        <c:v>6.1195996189999999E-12</c:v>
                      </c:pt>
                      <c:pt idx="1253">
                        <c:v>7.5754289989999992E-12</c:v>
                      </c:pt>
                      <c:pt idx="1254">
                        <c:v>1.694069017E-11</c:v>
                      </c:pt>
                      <c:pt idx="1255">
                        <c:v>3.2078284469999997E-11</c:v>
                      </c:pt>
                      <c:pt idx="1256">
                        <c:v>5.8429476529999996E-11</c:v>
                      </c:pt>
                      <c:pt idx="1257">
                        <c:v>5.3526513080000002E-11</c:v>
                      </c:pt>
                      <c:pt idx="1258">
                        <c:v>5.766204181E-11</c:v>
                      </c:pt>
                      <c:pt idx="1259">
                        <c:v>4.3552231270000001E-11</c:v>
                      </c:pt>
                      <c:pt idx="1260">
                        <c:v>8.0731400730000005E-11</c:v>
                      </c:pt>
                      <c:pt idx="1261">
                        <c:v>6.8939083610000004E-11</c:v>
                      </c:pt>
                      <c:pt idx="1262">
                        <c:v>7.4840897369999999E-11</c:v>
                      </c:pt>
                      <c:pt idx="1263">
                        <c:v>9.2418468709999994E-11</c:v>
                      </c:pt>
                      <c:pt idx="1264">
                        <c:v>5.1750784210000002E-11</c:v>
                      </c:pt>
                      <c:pt idx="1265">
                        <c:v>4.0137705660000001E-11</c:v>
                      </c:pt>
                      <c:pt idx="1266">
                        <c:v>4.6676794369999999E-11</c:v>
                      </c:pt>
                      <c:pt idx="1267">
                        <c:v>3.3356525869999997E-11</c:v>
                      </c:pt>
                      <c:pt idx="1268">
                        <c:v>3.936058424E-11</c:v>
                      </c:pt>
                      <c:pt idx="1269">
                        <c:v>8.8001975500000006E-12</c:v>
                      </c:pt>
                      <c:pt idx="1270">
                        <c:v>4.872355991E-12</c:v>
                      </c:pt>
                      <c:pt idx="1271">
                        <c:v>7.8144860370000003E-12</c:v>
                      </c:pt>
                      <c:pt idx="1272">
                        <c:v>1.197954756E-11</c:v>
                      </c:pt>
                      <c:pt idx="1273">
                        <c:v>1.412562949E-11</c:v>
                      </c:pt>
                      <c:pt idx="1274">
                        <c:v>3.417480188E-11</c:v>
                      </c:pt>
                      <c:pt idx="1275">
                        <c:v>3.1978062560000003E-11</c:v>
                      </c:pt>
                      <c:pt idx="1276">
                        <c:v>4.2927612849999997E-11</c:v>
                      </c:pt>
                      <c:pt idx="1277">
                        <c:v>6.1196103740000001E-11</c:v>
                      </c:pt>
                      <c:pt idx="1278">
                        <c:v>4.7393994979999997E-11</c:v>
                      </c:pt>
                      <c:pt idx="1279">
                        <c:v>4.9351207149999997E-11</c:v>
                      </c:pt>
                      <c:pt idx="1280">
                        <c:v>7.7753158080000001E-11</c:v>
                      </c:pt>
                      <c:pt idx="1281">
                        <c:v>5.3997598060000002E-11</c:v>
                      </c:pt>
                      <c:pt idx="1282">
                        <c:v>6.6413159689999999E-11</c:v>
                      </c:pt>
                      <c:pt idx="1283">
                        <c:v>8.8463208979999996E-11</c:v>
                      </c:pt>
                      <c:pt idx="1284">
                        <c:v>7.11837117E-11</c:v>
                      </c:pt>
                      <c:pt idx="1285">
                        <c:v>4.5226374729999999E-11</c:v>
                      </c:pt>
                      <c:pt idx="1286">
                        <c:v>5.2261823339999997E-11</c:v>
                      </c:pt>
                      <c:pt idx="1287">
                        <c:v>2.841926347E-11</c:v>
                      </c:pt>
                      <c:pt idx="1288">
                        <c:v>5.3333830410000001E-12</c:v>
                      </c:pt>
                      <c:pt idx="1289">
                        <c:v>1.278101323E-12</c:v>
                      </c:pt>
                      <c:pt idx="1290">
                        <c:v>4.9999999119999999E-15</c:v>
                      </c:pt>
                      <c:pt idx="1291">
                        <c:v>6.5667332680000003E-12</c:v>
                      </c:pt>
                      <c:pt idx="1292">
                        <c:v>5.29670665E-12</c:v>
                      </c:pt>
                      <c:pt idx="1293">
                        <c:v>1.2310557089999999E-11</c:v>
                      </c:pt>
                      <c:pt idx="1294">
                        <c:v>4.3917196270000003E-11</c:v>
                      </c:pt>
                      <c:pt idx="1295">
                        <c:v>5.0493036839999999E-11</c:v>
                      </c:pt>
                      <c:pt idx="1296">
                        <c:v>8.1293936859999994E-11</c:v>
                      </c:pt>
                      <c:pt idx="1297">
                        <c:v>9.9446485770000004E-11</c:v>
                      </c:pt>
                      <c:pt idx="1298">
                        <c:v>1.122372265E-10</c:v>
                      </c:pt>
                      <c:pt idx="1299">
                        <c:v>1.3529717620000001E-10</c:v>
                      </c:pt>
                      <c:pt idx="1300">
                        <c:v>1.4628641350000001E-10</c:v>
                      </c:pt>
                      <c:pt idx="1301">
                        <c:v>1.267213973E-10</c:v>
                      </c:pt>
                      <c:pt idx="1302">
                        <c:v>1.147568013E-10</c:v>
                      </c:pt>
                      <c:pt idx="1303">
                        <c:v>1.4616355349999999E-10</c:v>
                      </c:pt>
                      <c:pt idx="1304">
                        <c:v>1.192873716E-10</c:v>
                      </c:pt>
                      <c:pt idx="1305">
                        <c:v>9.9057116679999999E-11</c:v>
                      </c:pt>
                      <c:pt idx="1306">
                        <c:v>1.090552995E-10</c:v>
                      </c:pt>
                      <c:pt idx="1307">
                        <c:v>9.5080804339999997E-11</c:v>
                      </c:pt>
                      <c:pt idx="1308">
                        <c:v>6.1536449550000002E-11</c:v>
                      </c:pt>
                      <c:pt idx="1309">
                        <c:v>2.0590543160000002E-11</c:v>
                      </c:pt>
                      <c:pt idx="1310">
                        <c:v>7.5944459050000005E-12</c:v>
                      </c:pt>
                      <c:pt idx="1311">
                        <c:v>2.740832734E-13</c:v>
                      </c:pt>
                      <c:pt idx="1312">
                        <c:v>1.643872755E-12</c:v>
                      </c:pt>
                      <c:pt idx="1313">
                        <c:v>4.2787344849999997E-12</c:v>
                      </c:pt>
                      <c:pt idx="1314">
                        <c:v>1.9668428340000001E-11</c:v>
                      </c:pt>
                      <c:pt idx="1315">
                        <c:v>1.7657552499999999E-11</c:v>
                      </c:pt>
                      <c:pt idx="1316">
                        <c:v>3.9356230079999999E-11</c:v>
                      </c:pt>
                      <c:pt idx="1317">
                        <c:v>6.7497556160000005E-11</c:v>
                      </c:pt>
                      <c:pt idx="1318">
                        <c:v>6.0948378289999998E-11</c:v>
                      </c:pt>
                      <c:pt idx="1319">
                        <c:v>5.5948926049999997E-11</c:v>
                      </c:pt>
                      <c:pt idx="1320">
                        <c:v>7.4139749889999997E-11</c:v>
                      </c:pt>
                      <c:pt idx="1321">
                        <c:v>7.8081346940000001E-11</c:v>
                      </c:pt>
                      <c:pt idx="1322">
                        <c:v>8.049820532E-11</c:v>
                      </c:pt>
                      <c:pt idx="1323">
                        <c:v>1.016287193E-10</c:v>
                      </c:pt>
                      <c:pt idx="1324">
                        <c:v>8.2652898410000006E-11</c:v>
                      </c:pt>
                      <c:pt idx="1325">
                        <c:v>7.5132462749999998E-11</c:v>
                      </c:pt>
                      <c:pt idx="1326">
                        <c:v>5.7650384470000003E-11</c:v>
                      </c:pt>
                      <c:pt idx="1327">
                        <c:v>3.4261714990000001E-11</c:v>
                      </c:pt>
                      <c:pt idx="1328">
                        <c:v>3.4325525059999999E-11</c:v>
                      </c:pt>
                      <c:pt idx="1329">
                        <c:v>1.779337441E-11</c:v>
                      </c:pt>
                      <c:pt idx="1330">
                        <c:v>1.0730838960000001E-11</c:v>
                      </c:pt>
                      <c:pt idx="1331">
                        <c:v>1.180320772E-11</c:v>
                      </c:pt>
                      <c:pt idx="1332">
                        <c:v>2.584444464E-11</c:v>
                      </c:pt>
                      <c:pt idx="1333">
                        <c:v>4.5199330389999998E-11</c:v>
                      </c:pt>
                      <c:pt idx="1334">
                        <c:v>9.5072158480000004E-11</c:v>
                      </c:pt>
                      <c:pt idx="1335">
                        <c:v>2.0068713360000001E-10</c:v>
                      </c:pt>
                      <c:pt idx="1336">
                        <c:v>2.6550889260000001E-10</c:v>
                      </c:pt>
                      <c:pt idx="1337">
                        <c:v>4.47357873E-10</c:v>
                      </c:pt>
                      <c:pt idx="1338">
                        <c:v>5.1100812469999999E-10</c:v>
                      </c:pt>
                      <c:pt idx="1339">
                        <c:v>4.8014608959999996E-10</c:v>
                      </c:pt>
                      <c:pt idx="1340">
                        <c:v>5.2533993819999999E-10</c:v>
                      </c:pt>
                      <c:pt idx="1341">
                        <c:v>6.1552030140000004E-10</c:v>
                      </c:pt>
                      <c:pt idx="1342">
                        <c:v>6.1953187019999995E-10</c:v>
                      </c:pt>
                      <c:pt idx="1343">
                        <c:v>6.2964683469999995E-10</c:v>
                      </c:pt>
                      <c:pt idx="1344">
                        <c:v>6.0708060799999998E-10</c:v>
                      </c:pt>
                      <c:pt idx="1345">
                        <c:v>5.4020837799999997E-10</c:v>
                      </c:pt>
                      <c:pt idx="1346">
                        <c:v>4.8214798819999995E-10</c:v>
                      </c:pt>
                      <c:pt idx="1347">
                        <c:v>4.1054734609999998E-10</c:v>
                      </c:pt>
                      <c:pt idx="1348">
                        <c:v>3.5021419100000002E-10</c:v>
                      </c:pt>
                      <c:pt idx="1349">
                        <c:v>1.809260519E-10</c:v>
                      </c:pt>
                      <c:pt idx="1350">
                        <c:v>5.4871066020000001E-11</c:v>
                      </c:pt>
                      <c:pt idx="1351">
                        <c:v>1.35337349E-11</c:v>
                      </c:pt>
                      <c:pt idx="1352">
                        <c:v>1.4118529259999999E-11</c:v>
                      </c:pt>
                      <c:pt idx="1353">
                        <c:v>2.3598217129999999E-11</c:v>
                      </c:pt>
                      <c:pt idx="1354">
                        <c:v>6.8855227079999997E-11</c:v>
                      </c:pt>
                      <c:pt idx="1355">
                        <c:v>6.9196988419999997E-11</c:v>
                      </c:pt>
                      <c:pt idx="1356">
                        <c:v>8.4457198180000004E-11</c:v>
                      </c:pt>
                      <c:pt idx="1357">
                        <c:v>1.1948496359999999E-10</c:v>
                      </c:pt>
                      <c:pt idx="1358">
                        <c:v>1.114337025E-10</c:v>
                      </c:pt>
                      <c:pt idx="1359">
                        <c:v>1.5085384330000001E-10</c:v>
                      </c:pt>
                      <c:pt idx="1360">
                        <c:v>1.9017068480000001E-10</c:v>
                      </c:pt>
                      <c:pt idx="1361">
                        <c:v>1.9518109349999999E-10</c:v>
                      </c:pt>
                      <c:pt idx="1362">
                        <c:v>2.326264459E-10</c:v>
                      </c:pt>
                      <c:pt idx="1363">
                        <c:v>2.0597597240000001E-10</c:v>
                      </c:pt>
                      <c:pt idx="1364">
                        <c:v>2.0095232420000001E-10</c:v>
                      </c:pt>
                      <c:pt idx="1365">
                        <c:v>1.671229405E-10</c:v>
                      </c:pt>
                      <c:pt idx="1366">
                        <c:v>2.0457495419999999E-10</c:v>
                      </c:pt>
                      <c:pt idx="1367">
                        <c:v>1.3869122520000001E-10</c:v>
                      </c:pt>
                      <c:pt idx="1368">
                        <c:v>9.6866077660000006E-11</c:v>
                      </c:pt>
                      <c:pt idx="1369">
                        <c:v>5.9203732189999996E-11</c:v>
                      </c:pt>
                      <c:pt idx="1370">
                        <c:v>3.1270749880000003E-11</c:v>
                      </c:pt>
                      <c:pt idx="1371">
                        <c:v>1.5192239830000001E-11</c:v>
                      </c:pt>
                      <c:pt idx="1372">
                        <c:v>3.4784949230000001E-11</c:v>
                      </c:pt>
                      <c:pt idx="1373">
                        <c:v>6.9802406910000004E-11</c:v>
                      </c:pt>
                      <c:pt idx="1374">
                        <c:v>1.3107841199999999E-10</c:v>
                      </c:pt>
                      <c:pt idx="1375">
                        <c:v>2.8013863450000002E-10</c:v>
                      </c:pt>
                      <c:pt idx="1376">
                        <c:v>3.8810579750000001E-10</c:v>
                      </c:pt>
                      <c:pt idx="1377">
                        <c:v>5.6034565880000002E-10</c:v>
                      </c:pt>
                      <c:pt idx="1378">
                        <c:v>7.5212652770000003E-10</c:v>
                      </c:pt>
                      <c:pt idx="1379">
                        <c:v>7.6605843890000004E-10</c:v>
                      </c:pt>
                      <c:pt idx="1380">
                        <c:v>8.5049378650000005E-10</c:v>
                      </c:pt>
                      <c:pt idx="1381">
                        <c:v>8.7850388080000001E-10</c:v>
                      </c:pt>
                      <c:pt idx="1382">
                        <c:v>8.5791540540000001E-10</c:v>
                      </c:pt>
                      <c:pt idx="1383">
                        <c:v>9.8799379789999996E-10</c:v>
                      </c:pt>
                      <c:pt idx="1384">
                        <c:v>9.084115127E-10</c:v>
                      </c:pt>
                      <c:pt idx="1385">
                        <c:v>8.4093210170000004E-10</c:v>
                      </c:pt>
                      <c:pt idx="1386">
                        <c:v>7.4698336410000003E-10</c:v>
                      </c:pt>
                      <c:pt idx="1387">
                        <c:v>7.3701977850000004E-10</c:v>
                      </c:pt>
                      <c:pt idx="1388">
                        <c:v>5.1633092250000004E-10</c:v>
                      </c:pt>
                      <c:pt idx="1389">
                        <c:v>3.7271929989999998E-10</c:v>
                      </c:pt>
                      <c:pt idx="1390">
                        <c:v>1.0378378709999999E-10</c:v>
                      </c:pt>
                      <c:pt idx="1391">
                        <c:v>2.3814412249999999E-11</c:v>
                      </c:pt>
                      <c:pt idx="1392">
                        <c:v>1.500654462E-11</c:v>
                      </c:pt>
                      <c:pt idx="1393">
                        <c:v>3.0014556810000002E-11</c:v>
                      </c:pt>
                      <c:pt idx="1394">
                        <c:v>3.8733776600000001E-11</c:v>
                      </c:pt>
                      <c:pt idx="1395">
                        <c:v>1.030421651E-10</c:v>
                      </c:pt>
                      <c:pt idx="1396">
                        <c:v>1.603632505E-10</c:v>
                      </c:pt>
                      <c:pt idx="1397">
                        <c:v>2.0731150129999999E-10</c:v>
                      </c:pt>
                      <c:pt idx="1398">
                        <c:v>2.103369701E-10</c:v>
                      </c:pt>
                      <c:pt idx="1399">
                        <c:v>3.1728783489999998E-10</c:v>
                      </c:pt>
                      <c:pt idx="1400">
                        <c:v>2.9548721800000001E-10</c:v>
                      </c:pt>
                      <c:pt idx="1401">
                        <c:v>3.106519764E-10</c:v>
                      </c:pt>
                      <c:pt idx="1402">
                        <c:v>4.1260203589999998E-10</c:v>
                      </c:pt>
                      <c:pt idx="1403">
                        <c:v>3.8455336139999999E-10</c:v>
                      </c:pt>
                      <c:pt idx="1404">
                        <c:v>3.9390321560000001E-10</c:v>
                      </c:pt>
                      <c:pt idx="1405">
                        <c:v>3.7675174090000002E-10</c:v>
                      </c:pt>
                      <c:pt idx="1406">
                        <c:v>3.5975666889999998E-10</c:v>
                      </c:pt>
                      <c:pt idx="1407">
                        <c:v>3.4319910799999999E-10</c:v>
                      </c:pt>
                      <c:pt idx="1408">
                        <c:v>2.2549907769999999E-10</c:v>
                      </c:pt>
                      <c:pt idx="1409">
                        <c:v>1.672914585E-10</c:v>
                      </c:pt>
                      <c:pt idx="1410">
                        <c:v>1.038917563E-10</c:v>
                      </c:pt>
                      <c:pt idx="1411">
                        <c:v>1.602661927E-11</c:v>
                      </c:pt>
                      <c:pt idx="1412">
                        <c:v>1.8570915640000001E-11</c:v>
                      </c:pt>
                      <c:pt idx="1413">
                        <c:v>4.430046607E-11</c:v>
                      </c:pt>
                      <c:pt idx="1414">
                        <c:v>6.2499075359999995E-11</c:v>
                      </c:pt>
                      <c:pt idx="1415">
                        <c:v>1.7609820550000001E-10</c:v>
                      </c:pt>
                      <c:pt idx="1416">
                        <c:v>3.2338856589999998E-10</c:v>
                      </c:pt>
                      <c:pt idx="1417">
                        <c:v>4.0435366170000001E-10</c:v>
                      </c:pt>
                      <c:pt idx="1418">
                        <c:v>5.2581139439999997E-10</c:v>
                      </c:pt>
                      <c:pt idx="1419">
                        <c:v>5.1883813910000002E-10</c:v>
                      </c:pt>
                      <c:pt idx="1420">
                        <c:v>6.8042071980000005E-10</c:v>
                      </c:pt>
                      <c:pt idx="1421">
                        <c:v>7.3033018519999996E-10</c:v>
                      </c:pt>
                      <c:pt idx="1422">
                        <c:v>7.9440215520000002E-10</c:v>
                      </c:pt>
                      <c:pt idx="1423">
                        <c:v>7.7570316840000003E-10</c:v>
                      </c:pt>
                      <c:pt idx="1424">
                        <c:v>6.9066480310000002E-10</c:v>
                      </c:pt>
                      <c:pt idx="1425">
                        <c:v>7.0300232299999998E-10</c:v>
                      </c:pt>
                      <c:pt idx="1426">
                        <c:v>5.6381771469999997E-10</c:v>
                      </c:pt>
                      <c:pt idx="1427">
                        <c:v>5.8242694000000004E-10</c:v>
                      </c:pt>
                      <c:pt idx="1428">
                        <c:v>4.7908732539999996E-10</c:v>
                      </c:pt>
                      <c:pt idx="1429">
                        <c:v>3.2947672369999998E-10</c:v>
                      </c:pt>
                      <c:pt idx="1430">
                        <c:v>1.4655839040000001E-10</c:v>
                      </c:pt>
                      <c:pt idx="1431">
                        <c:v>3.6594338670000001E-11</c:v>
                      </c:pt>
                      <c:pt idx="1432">
                        <c:v>5.9307853770000001E-12</c:v>
                      </c:pt>
                      <c:pt idx="1433">
                        <c:v>1.195454239E-11</c:v>
                      </c:pt>
                      <c:pt idx="1434">
                        <c:v>1.446859993E-11</c:v>
                      </c:pt>
                      <c:pt idx="1435">
                        <c:v>3.585886102E-11</c:v>
                      </c:pt>
                      <c:pt idx="1436">
                        <c:v>4.4539382600000001E-11</c:v>
                      </c:pt>
                      <c:pt idx="1437">
                        <c:v>8.5246726340000002E-11</c:v>
                      </c:pt>
                      <c:pt idx="1438">
                        <c:v>7.2247277600000001E-11</c:v>
                      </c:pt>
                      <c:pt idx="1439">
                        <c:v>1.298458008E-10</c:v>
                      </c:pt>
                      <c:pt idx="1440">
                        <c:v>1.210409967E-10</c:v>
                      </c:pt>
                      <c:pt idx="1441">
                        <c:v>1.2777851E-10</c:v>
                      </c:pt>
                      <c:pt idx="1442">
                        <c:v>9.0255219960000002E-11</c:v>
                      </c:pt>
                      <c:pt idx="1443">
                        <c:v>9.7115766819999995E-11</c:v>
                      </c:pt>
                      <c:pt idx="1444">
                        <c:v>1.159196003E-10</c:v>
                      </c:pt>
                      <c:pt idx="1445">
                        <c:v>1.022099558E-10</c:v>
                      </c:pt>
                      <c:pt idx="1446">
                        <c:v>8.6722788670000004E-11</c:v>
                      </c:pt>
                      <c:pt idx="1447">
                        <c:v>8.2261364390000002E-11</c:v>
                      </c:pt>
                      <c:pt idx="1448">
                        <c:v>5.913598777E-11</c:v>
                      </c:pt>
                      <c:pt idx="1449">
                        <c:v>3.3971044729999998E-11</c:v>
                      </c:pt>
                      <c:pt idx="1450">
                        <c:v>2.022928006E-11</c:v>
                      </c:pt>
                      <c:pt idx="1451">
                        <c:v>1.0027266340000001E-11</c:v>
                      </c:pt>
                      <c:pt idx="1452">
                        <c:v>5.7301958319999997E-12</c:v>
                      </c:pt>
                      <c:pt idx="1453">
                        <c:v>1.298582075E-11</c:v>
                      </c:pt>
                      <c:pt idx="1454">
                        <c:v>2.0429579900000001E-11</c:v>
                      </c:pt>
                      <c:pt idx="1455">
                        <c:v>3.7652575499999998E-11</c:v>
                      </c:pt>
                      <c:pt idx="1456">
                        <c:v>5.8279173150000001E-11</c:v>
                      </c:pt>
                      <c:pt idx="1457">
                        <c:v>7.5628447950000005E-11</c:v>
                      </c:pt>
                      <c:pt idx="1458">
                        <c:v>8.7005180840000001E-11</c:v>
                      </c:pt>
                      <c:pt idx="1459">
                        <c:v>9.9123702299999997E-11</c:v>
                      </c:pt>
                      <c:pt idx="1460">
                        <c:v>9.3671716219999999E-11</c:v>
                      </c:pt>
                      <c:pt idx="1461">
                        <c:v>1.3119040580000001E-10</c:v>
                      </c:pt>
                      <c:pt idx="1462">
                        <c:v>1.2464905500000001E-10</c:v>
                      </c:pt>
                      <c:pt idx="1463">
                        <c:v>1.373126057E-10</c:v>
                      </c:pt>
                      <c:pt idx="1464">
                        <c:v>1.143939943E-10</c:v>
                      </c:pt>
                      <c:pt idx="1465">
                        <c:v>9.3806289129999996E-11</c:v>
                      </c:pt>
                      <c:pt idx="1466">
                        <c:v>7.1044885250000002E-11</c:v>
                      </c:pt>
                      <c:pt idx="1467">
                        <c:v>6.9958865089999998E-11</c:v>
                      </c:pt>
                      <c:pt idx="1468">
                        <c:v>5.5800752910000002E-11</c:v>
                      </c:pt>
                      <c:pt idx="1469">
                        <c:v>2.964855444E-11</c:v>
                      </c:pt>
                      <c:pt idx="1470">
                        <c:v>4.9236344169999997E-12</c:v>
                      </c:pt>
                      <c:pt idx="1471">
                        <c:v>7.0851666549999997E-12</c:v>
                      </c:pt>
                      <c:pt idx="1472">
                        <c:v>5.6400188340000003E-12</c:v>
                      </c:pt>
                      <c:pt idx="1473">
                        <c:v>5.2626548950000002E-12</c:v>
                      </c:pt>
                      <c:pt idx="1474">
                        <c:v>4.9738789480000001E-12</c:v>
                      </c:pt>
                      <c:pt idx="1475">
                        <c:v>3.0378814050000001E-11</c:v>
                      </c:pt>
                      <c:pt idx="1476">
                        <c:v>2.421863578E-11</c:v>
                      </c:pt>
                      <c:pt idx="1477">
                        <c:v>2.9136824900000001E-11</c:v>
                      </c:pt>
                      <c:pt idx="1478">
                        <c:v>5.3222766470000003E-11</c:v>
                      </c:pt>
                      <c:pt idx="1479">
                        <c:v>6.6874429610000002E-11</c:v>
                      </c:pt>
                      <c:pt idx="1480">
                        <c:v>3.9781081210000001E-11</c:v>
                      </c:pt>
                      <c:pt idx="1481">
                        <c:v>6.2438790250000004E-11</c:v>
                      </c:pt>
                      <c:pt idx="1482">
                        <c:v>9.4651182720000004E-11</c:v>
                      </c:pt>
                      <c:pt idx="1483">
                        <c:v>4.0726391010000002E-11</c:v>
                      </c:pt>
                      <c:pt idx="1484">
                        <c:v>5.3222024010000003E-11</c:v>
                      </c:pt>
                      <c:pt idx="1485">
                        <c:v>5.4029211660000002E-11</c:v>
                      </c:pt>
                      <c:pt idx="1486">
                        <c:v>4.1255745350000003E-11</c:v>
                      </c:pt>
                      <c:pt idx="1487">
                        <c:v>3.1792748989999998E-11</c:v>
                      </c:pt>
                      <c:pt idx="1488">
                        <c:v>2.678781676E-11</c:v>
                      </c:pt>
                      <c:pt idx="1489">
                        <c:v>8.6476433649999999E-12</c:v>
                      </c:pt>
                      <c:pt idx="1490">
                        <c:v>4.9999999119999999E-15</c:v>
                      </c:pt>
                      <c:pt idx="1491">
                        <c:v>4.9999999119999999E-15</c:v>
                      </c:pt>
                      <c:pt idx="1492">
                        <c:v>9.0593981970000004E-13</c:v>
                      </c:pt>
                      <c:pt idx="1493">
                        <c:v>3.1908831049999998E-12</c:v>
                      </c:pt>
                      <c:pt idx="1494">
                        <c:v>3.4215891839999998E-12</c:v>
                      </c:pt>
                      <c:pt idx="1495">
                        <c:v>9.1040248260000005E-12</c:v>
                      </c:pt>
                      <c:pt idx="1496">
                        <c:v>1.1576514049999999E-11</c:v>
                      </c:pt>
                      <c:pt idx="1497">
                        <c:v>1.878007298E-11</c:v>
                      </c:pt>
                      <c:pt idx="1498">
                        <c:v>3.3744524540000001E-11</c:v>
                      </c:pt>
                      <c:pt idx="1499">
                        <c:v>1.9957639709999999E-11</c:v>
                      </c:pt>
                      <c:pt idx="1500">
                        <c:v>2.6134736740000001E-11</c:v>
                      </c:pt>
                      <c:pt idx="1501">
                        <c:v>2.5935812529999998E-11</c:v>
                      </c:pt>
                      <c:pt idx="1502">
                        <c:v>2.363339385E-11</c:v>
                      </c:pt>
                      <c:pt idx="1503">
                        <c:v>2.4445974760000001E-11</c:v>
                      </c:pt>
                      <c:pt idx="1504">
                        <c:v>2.73791094E-11</c:v>
                      </c:pt>
                      <c:pt idx="1505">
                        <c:v>2.4992410920000001E-11</c:v>
                      </c:pt>
                      <c:pt idx="1506">
                        <c:v>1.6096464440000001E-11</c:v>
                      </c:pt>
                      <c:pt idx="1507">
                        <c:v>1.278058388E-11</c:v>
                      </c:pt>
                      <c:pt idx="1508">
                        <c:v>1.2096984869999999E-11</c:v>
                      </c:pt>
                      <c:pt idx="1509">
                        <c:v>4.6411095449999997E-12</c:v>
                      </c:pt>
                      <c:pt idx="1510">
                        <c:v>4.9999999119999999E-15</c:v>
                      </c:pt>
                      <c:pt idx="1511">
                        <c:v>1.7558916560000001E-12</c:v>
                      </c:pt>
                      <c:pt idx="1512">
                        <c:v>3.2797013800000001E-12</c:v>
                      </c:pt>
                      <c:pt idx="1513">
                        <c:v>4.9999999119999999E-15</c:v>
                      </c:pt>
                      <c:pt idx="1514">
                        <c:v>6.2539383390000001E-12</c:v>
                      </c:pt>
                      <c:pt idx="1515">
                        <c:v>8.7258117399999997E-12</c:v>
                      </c:pt>
                      <c:pt idx="1516">
                        <c:v>6.7819881659999999E-12</c:v>
                      </c:pt>
                      <c:pt idx="1517">
                        <c:v>1.3027759430000001E-11</c:v>
                      </c:pt>
                      <c:pt idx="1518">
                        <c:v>3.4376518990000002E-11</c:v>
                      </c:pt>
                      <c:pt idx="1519">
                        <c:v>2.4781078229999998E-11</c:v>
                      </c:pt>
                      <c:pt idx="1520">
                        <c:v>2.3101192829999999E-11</c:v>
                      </c:pt>
                      <c:pt idx="1521">
                        <c:v>3.0377363819999999E-11</c:v>
                      </c:pt>
                      <c:pt idx="1522">
                        <c:v>3.4208979400000003E-11</c:v>
                      </c:pt>
                      <c:pt idx="1523">
                        <c:v>2.862160856E-11</c:v>
                      </c:pt>
                      <c:pt idx="1524">
                        <c:v>3.2734412400000001E-11</c:v>
                      </c:pt>
                      <c:pt idx="1525">
                        <c:v>1.4373760860000001E-11</c:v>
                      </c:pt>
                      <c:pt idx="1526">
                        <c:v>1.9887079829999999E-11</c:v>
                      </c:pt>
                      <c:pt idx="1527">
                        <c:v>1.7769279100000001E-11</c:v>
                      </c:pt>
                      <c:pt idx="1528">
                        <c:v>2.3822268809999999E-11</c:v>
                      </c:pt>
                      <c:pt idx="1529">
                        <c:v>8.3192897020000004E-12</c:v>
                      </c:pt>
                      <c:pt idx="1530">
                        <c:v>3.0565283379999999E-12</c:v>
                      </c:pt>
                      <c:pt idx="1531">
                        <c:v>2.6571065229999998E-12</c:v>
                      </c:pt>
                      <c:pt idx="1532">
                        <c:v>1.6865593989999999E-11</c:v>
                      </c:pt>
                      <c:pt idx="1533">
                        <c:v>1.3458933620000001E-11</c:v>
                      </c:pt>
                      <c:pt idx="1534">
                        <c:v>5.0512850849999998E-11</c:v>
                      </c:pt>
                      <c:pt idx="1535">
                        <c:v>5.5193925820000003E-11</c:v>
                      </c:pt>
                      <c:pt idx="1536">
                        <c:v>7.6300528400000005E-11</c:v>
                      </c:pt>
                      <c:pt idx="1537">
                        <c:v>1.3215048499999999E-10</c:v>
                      </c:pt>
                      <c:pt idx="1538">
                        <c:v>1.483424356E-10</c:v>
                      </c:pt>
                      <c:pt idx="1539">
                        <c:v>1.770507629E-10</c:v>
                      </c:pt>
                      <c:pt idx="1540">
                        <c:v>1.87332691E-10</c:v>
                      </c:pt>
                      <c:pt idx="1541">
                        <c:v>1.7225817990000001E-10</c:v>
                      </c:pt>
                      <c:pt idx="1542">
                        <c:v>1.771819913E-10</c:v>
                      </c:pt>
                      <c:pt idx="1543">
                        <c:v>2.0280609140000001E-10</c:v>
                      </c:pt>
                      <c:pt idx="1544">
                        <c:v>1.424974583E-10</c:v>
                      </c:pt>
                      <c:pt idx="1545">
                        <c:v>2.0764515110000001E-10</c:v>
                      </c:pt>
                      <c:pt idx="1546">
                        <c:v>1.8386840660000001E-10</c:v>
                      </c:pt>
                      <c:pt idx="1547">
                        <c:v>1.3061200730000001E-10</c:v>
                      </c:pt>
                      <c:pt idx="1548">
                        <c:v>8.8840969300000001E-11</c:v>
                      </c:pt>
                      <c:pt idx="1549">
                        <c:v>5.655095836E-11</c:v>
                      </c:pt>
                      <c:pt idx="1550">
                        <c:v>1.649015993E-11</c:v>
                      </c:pt>
                      <c:pt idx="1551">
                        <c:v>3.0506775489999999E-12</c:v>
                      </c:pt>
                      <c:pt idx="1552">
                        <c:v>6.2591867449999996E-12</c:v>
                      </c:pt>
                      <c:pt idx="1553">
                        <c:v>1.0136691830000001E-11</c:v>
                      </c:pt>
                      <c:pt idx="1554">
                        <c:v>1.3956806199999999E-11</c:v>
                      </c:pt>
                      <c:pt idx="1555">
                        <c:v>2.391136594E-11</c:v>
                      </c:pt>
                      <c:pt idx="1556">
                        <c:v>2.8569070720000001E-11</c:v>
                      </c:pt>
                      <c:pt idx="1557">
                        <c:v>9.7086810809999998E-11</c:v>
                      </c:pt>
                      <c:pt idx="1558">
                        <c:v>5.8458536619999999E-11</c:v>
                      </c:pt>
                      <c:pt idx="1559">
                        <c:v>8.1841387829999997E-11</c:v>
                      </c:pt>
                      <c:pt idx="1560">
                        <c:v>7.7147191409999994E-11</c:v>
                      </c:pt>
                      <c:pt idx="1561">
                        <c:v>8.7047369309999996E-11</c:v>
                      </c:pt>
                      <c:pt idx="1562">
                        <c:v>9.8125493840000003E-11</c:v>
                      </c:pt>
                      <c:pt idx="1563">
                        <c:v>9.6133823119999995E-11</c:v>
                      </c:pt>
                      <c:pt idx="1564">
                        <c:v>9.5912715270000003E-11</c:v>
                      </c:pt>
                      <c:pt idx="1565">
                        <c:v>1.107298142E-10</c:v>
                      </c:pt>
                      <c:pt idx="1566">
                        <c:v>8.2021570089999997E-11</c:v>
                      </c:pt>
                      <c:pt idx="1567">
                        <c:v>6.6389574389999997E-11</c:v>
                      </c:pt>
                      <c:pt idx="1568">
                        <c:v>6.0230730130000005E-11</c:v>
                      </c:pt>
                      <c:pt idx="1569">
                        <c:v>1.7257853130000001E-11</c:v>
                      </c:pt>
                      <c:pt idx="1570">
                        <c:v>1.5141641409999999E-11</c:v>
                      </c:pt>
                      <c:pt idx="1571">
                        <c:v>7.9319701850000008E-12</c:v>
                      </c:pt>
                      <c:pt idx="1572">
                        <c:v>8.1428709259999993E-12</c:v>
                      </c:pt>
                      <c:pt idx="1573">
                        <c:v>2.486937219E-11</c:v>
                      </c:pt>
                      <c:pt idx="1574">
                        <c:v>6.3925059690000001E-11</c:v>
                      </c:pt>
                      <c:pt idx="1575">
                        <c:v>7.0410066670000003E-11</c:v>
                      </c:pt>
                      <c:pt idx="1576">
                        <c:v>1.4525852739999999E-10</c:v>
                      </c:pt>
                      <c:pt idx="1577">
                        <c:v>1.3328979589999999E-10</c:v>
                      </c:pt>
                      <c:pt idx="1578">
                        <c:v>2.1447897619999999E-10</c:v>
                      </c:pt>
                      <c:pt idx="1579">
                        <c:v>2.6595808890000002E-10</c:v>
                      </c:pt>
                      <c:pt idx="1580">
                        <c:v>2.5369314979999998E-10</c:v>
                      </c:pt>
                      <c:pt idx="1581">
                        <c:v>2.5150784229999998E-10</c:v>
                      </c:pt>
                      <c:pt idx="1582">
                        <c:v>2.5687890700000002E-10</c:v>
                      </c:pt>
                      <c:pt idx="1583">
                        <c:v>2.5522745030000002E-10</c:v>
                      </c:pt>
                      <c:pt idx="1584">
                        <c:v>2.5633739580000002E-10</c:v>
                      </c:pt>
                      <c:pt idx="1585">
                        <c:v>2.582672409E-10</c:v>
                      </c:pt>
                      <c:pt idx="1586">
                        <c:v>2.54197885E-10</c:v>
                      </c:pt>
                      <c:pt idx="1587">
                        <c:v>2.0140447640000001E-10</c:v>
                      </c:pt>
                      <c:pt idx="1588">
                        <c:v>1.9906129520000001E-10</c:v>
                      </c:pt>
                      <c:pt idx="1589">
                        <c:v>1.4073793519999999E-10</c:v>
                      </c:pt>
                      <c:pt idx="1590">
                        <c:v>4.1644323409999999E-11</c:v>
                      </c:pt>
                      <c:pt idx="1591">
                        <c:v>1.1958833230000001E-11</c:v>
                      </c:pt>
                      <c:pt idx="1592">
                        <c:v>2.642967225E-12</c:v>
                      </c:pt>
                      <c:pt idx="1593">
                        <c:v>7.349552824E-13</c:v>
                      </c:pt>
                      <c:pt idx="1594">
                        <c:v>1.41782211E-11</c:v>
                      </c:pt>
                      <c:pt idx="1595">
                        <c:v>2.0324058410000001E-11</c:v>
                      </c:pt>
                      <c:pt idx="1596">
                        <c:v>2.468943279E-11</c:v>
                      </c:pt>
                      <c:pt idx="1597">
                        <c:v>7.8263527600000004E-11</c:v>
                      </c:pt>
                      <c:pt idx="1598">
                        <c:v>7.8830247880000006E-11</c:v>
                      </c:pt>
                      <c:pt idx="1599">
                        <c:v>6.0254412570000001E-11</c:v>
                      </c:pt>
                      <c:pt idx="1600">
                        <c:v>6.8226001239999997E-11</c:v>
                      </c:pt>
                      <c:pt idx="1601">
                        <c:v>6.5628578959999999E-11</c:v>
                      </c:pt>
                      <c:pt idx="1602">
                        <c:v>7.3735136049999997E-11</c:v>
                      </c:pt>
                      <c:pt idx="1603">
                        <c:v>1.072834044E-10</c:v>
                      </c:pt>
                      <c:pt idx="1604">
                        <c:v>7.3029603199999996E-11</c:v>
                      </c:pt>
                      <c:pt idx="1605">
                        <c:v>6.6479467759999997E-11</c:v>
                      </c:pt>
                      <c:pt idx="1606">
                        <c:v>7.8331917340000006E-11</c:v>
                      </c:pt>
                      <c:pt idx="1607">
                        <c:v>8.6882501190000004E-11</c:v>
                      </c:pt>
                      <c:pt idx="1608">
                        <c:v>4.5237629609999998E-11</c:v>
                      </c:pt>
                      <c:pt idx="1609">
                        <c:v>4.5467948850000003E-11</c:v>
                      </c:pt>
                      <c:pt idx="1610">
                        <c:v>1.66439796E-11</c:v>
                      </c:pt>
                      <c:pt idx="1611">
                        <c:v>1.22984704E-11</c:v>
                      </c:pt>
                      <c:pt idx="1612">
                        <c:v>1.295610494E-11</c:v>
                      </c:pt>
                      <c:pt idx="1613">
                        <c:v>3.2652731209999998E-11</c:v>
                      </c:pt>
                      <c:pt idx="1614">
                        <c:v>4.7283902489999998E-11</c:v>
                      </c:pt>
                      <c:pt idx="1615">
                        <c:v>1.2316268840000001E-10</c:v>
                      </c:pt>
                      <c:pt idx="1616">
                        <c:v>1.7286176659999999E-10</c:v>
                      </c:pt>
                      <c:pt idx="1617">
                        <c:v>2.9018046299999999E-10</c:v>
                      </c:pt>
                      <c:pt idx="1618">
                        <c:v>2.8143021249999999E-10</c:v>
                      </c:pt>
                      <c:pt idx="1619">
                        <c:v>3.9715819519999999E-10</c:v>
                      </c:pt>
                      <c:pt idx="1620">
                        <c:v>3.9353700850000002E-10</c:v>
                      </c:pt>
                      <c:pt idx="1621">
                        <c:v>4.6815012979999997E-10</c:v>
                      </c:pt>
                      <c:pt idx="1622">
                        <c:v>4.9005927090000003E-10</c:v>
                      </c:pt>
                      <c:pt idx="1623">
                        <c:v>5.3635540450000003E-10</c:v>
                      </c:pt>
                      <c:pt idx="1624">
                        <c:v>4.7151110790000002E-10</c:v>
                      </c:pt>
                      <c:pt idx="1625">
                        <c:v>4.9735615630000001E-10</c:v>
                      </c:pt>
                      <c:pt idx="1626">
                        <c:v>4.1072759079999998E-10</c:v>
                      </c:pt>
                      <c:pt idx="1627">
                        <c:v>3.9183858939999998E-10</c:v>
                      </c:pt>
                      <c:pt idx="1628">
                        <c:v>3.6819666760000001E-10</c:v>
                      </c:pt>
                      <c:pt idx="1629">
                        <c:v>2.0493914900000001E-10</c:v>
                      </c:pt>
                      <c:pt idx="1630">
                        <c:v>1.300895641E-10</c:v>
                      </c:pt>
                      <c:pt idx="1631">
                        <c:v>2.796533491E-11</c:v>
                      </c:pt>
                      <c:pt idx="1632">
                        <c:v>1.1276592509999999E-11</c:v>
                      </c:pt>
                      <c:pt idx="1633">
                        <c:v>8.1862468190000006E-12</c:v>
                      </c:pt>
                      <c:pt idx="1634">
                        <c:v>2.208491896E-11</c:v>
                      </c:pt>
                      <c:pt idx="1635">
                        <c:v>4.937366488E-11</c:v>
                      </c:pt>
                      <c:pt idx="1636">
                        <c:v>7.5157970129999996E-11</c:v>
                      </c:pt>
                      <c:pt idx="1637">
                        <c:v>1.1691982099999999E-10</c:v>
                      </c:pt>
                      <c:pt idx="1638">
                        <c:v>1.1156559699999999E-10</c:v>
                      </c:pt>
                      <c:pt idx="1639">
                        <c:v>1.690805551E-10</c:v>
                      </c:pt>
                      <c:pt idx="1640">
                        <c:v>1.7014760429999999E-10</c:v>
                      </c:pt>
                      <c:pt idx="1641">
                        <c:v>2.072500643E-10</c:v>
                      </c:pt>
                      <c:pt idx="1642">
                        <c:v>2.1830247329999999E-10</c:v>
                      </c:pt>
                      <c:pt idx="1643">
                        <c:v>2.096174345E-10</c:v>
                      </c:pt>
                      <c:pt idx="1644">
                        <c:v>1.841193725E-10</c:v>
                      </c:pt>
                      <c:pt idx="1645">
                        <c:v>1.905878511E-10</c:v>
                      </c:pt>
                      <c:pt idx="1646">
                        <c:v>1.7689469329999999E-10</c:v>
                      </c:pt>
                      <c:pt idx="1647">
                        <c:v>1.7637710739999999E-10</c:v>
                      </c:pt>
                      <c:pt idx="1648">
                        <c:v>1.2848745679999999E-10</c:v>
                      </c:pt>
                      <c:pt idx="1649">
                        <c:v>1.3052277310000001E-10</c:v>
                      </c:pt>
                      <c:pt idx="1650">
                        <c:v>5.0510151619999998E-11</c:v>
                      </c:pt>
                      <c:pt idx="1651">
                        <c:v>2.138221024E-11</c:v>
                      </c:pt>
                      <c:pt idx="1652">
                        <c:v>2.101697982E-11</c:v>
                      </c:pt>
                      <c:pt idx="1653">
                        <c:v>3.8285895289999997E-11</c:v>
                      </c:pt>
                      <c:pt idx="1654">
                        <c:v>5.6651662529999999E-11</c:v>
                      </c:pt>
                      <c:pt idx="1655">
                        <c:v>8.3815454579999995E-11</c:v>
                      </c:pt>
                      <c:pt idx="1656">
                        <c:v>1.4490467160000001E-10</c:v>
                      </c:pt>
                      <c:pt idx="1657">
                        <c:v>2.3002577619999999E-10</c:v>
                      </c:pt>
                      <c:pt idx="1658">
                        <c:v>2.5251623010000002E-10</c:v>
                      </c:pt>
                      <c:pt idx="1659">
                        <c:v>3.8325900789999999E-10</c:v>
                      </c:pt>
                      <c:pt idx="1660">
                        <c:v>4.0981376630000002E-10</c:v>
                      </c:pt>
                      <c:pt idx="1661">
                        <c:v>5.087589239E-10</c:v>
                      </c:pt>
                      <c:pt idx="1662">
                        <c:v>4.461113978E-10</c:v>
                      </c:pt>
                      <c:pt idx="1663">
                        <c:v>5.0584342270000005E-10</c:v>
                      </c:pt>
                      <c:pt idx="1664">
                        <c:v>5.2748544420000001E-10</c:v>
                      </c:pt>
                      <c:pt idx="1665">
                        <c:v>4.7861070659999995E-10</c:v>
                      </c:pt>
                      <c:pt idx="1666">
                        <c:v>5.2251541979999997E-10</c:v>
                      </c:pt>
                      <c:pt idx="1667">
                        <c:v>3.147324623E-10</c:v>
                      </c:pt>
                      <c:pt idx="1668">
                        <c:v>3.8789452209999999E-10</c:v>
                      </c:pt>
                      <c:pt idx="1669">
                        <c:v>2.7140267810000001E-10</c:v>
                      </c:pt>
                      <c:pt idx="1670">
                        <c:v>1.269981065E-10</c:v>
                      </c:pt>
                      <c:pt idx="1671">
                        <c:v>5.4026554059999999E-11</c:v>
                      </c:pt>
                      <c:pt idx="1672">
                        <c:v>1.215343451E-11</c:v>
                      </c:pt>
                      <c:pt idx="1673">
                        <c:v>5.6961744350000002E-12</c:v>
                      </c:pt>
                      <c:pt idx="1674">
                        <c:v>1.56925202E-11</c:v>
                      </c:pt>
                      <c:pt idx="1675">
                        <c:v>2.7660138070000001E-11</c:v>
                      </c:pt>
                      <c:pt idx="1676">
                        <c:v>6.7785645149999994E-11</c:v>
                      </c:pt>
                      <c:pt idx="1677">
                        <c:v>1.0499832949999999E-10</c:v>
                      </c:pt>
                      <c:pt idx="1678">
                        <c:v>1.0082119169999999E-10</c:v>
                      </c:pt>
                      <c:pt idx="1679">
                        <c:v>1.4376509699999999E-10</c:v>
                      </c:pt>
                      <c:pt idx="1680">
                        <c:v>1.330526106E-10</c:v>
                      </c:pt>
                      <c:pt idx="1681">
                        <c:v>1.433020647E-10</c:v>
                      </c:pt>
                      <c:pt idx="1682">
                        <c:v>1.788466736E-10</c:v>
                      </c:pt>
                      <c:pt idx="1683">
                        <c:v>1.9382653819999999E-10</c:v>
                      </c:pt>
                      <c:pt idx="1684">
                        <c:v>2.0190916989999999E-10</c:v>
                      </c:pt>
                      <c:pt idx="1685">
                        <c:v>2.1181680020000001E-10</c:v>
                      </c:pt>
                      <c:pt idx="1686">
                        <c:v>1.6348802870000001E-10</c:v>
                      </c:pt>
                      <c:pt idx="1687">
                        <c:v>1.7740535430000001E-10</c:v>
                      </c:pt>
                      <c:pt idx="1688">
                        <c:v>1.2086480429999999E-10</c:v>
                      </c:pt>
                      <c:pt idx="1689">
                        <c:v>1.06599625E-10</c:v>
                      </c:pt>
                      <c:pt idx="1690">
                        <c:v>6.3854428689999999E-11</c:v>
                      </c:pt>
                      <c:pt idx="1691">
                        <c:v>2.2948500740000001E-11</c:v>
                      </c:pt>
                      <c:pt idx="1692">
                        <c:v>8.3366091810000001E-12</c:v>
                      </c:pt>
                      <c:pt idx="1693">
                        <c:v>1.3751321259999999E-11</c:v>
                      </c:pt>
                      <c:pt idx="1694">
                        <c:v>5.0369399619999998E-11</c:v>
                      </c:pt>
                      <c:pt idx="1695">
                        <c:v>5.7667773330000003E-11</c:v>
                      </c:pt>
                      <c:pt idx="1696">
                        <c:v>1.141251399E-10</c:v>
                      </c:pt>
                      <c:pt idx="1697">
                        <c:v>1.8830365050000001E-10</c:v>
                      </c:pt>
                      <c:pt idx="1698">
                        <c:v>2.3231508379999999E-10</c:v>
                      </c:pt>
                      <c:pt idx="1699">
                        <c:v>3.0157926160000002E-10</c:v>
                      </c:pt>
                      <c:pt idx="1700">
                        <c:v>3.2517910590000001E-10</c:v>
                      </c:pt>
                      <c:pt idx="1701">
                        <c:v>3.1610120080000002E-10</c:v>
                      </c:pt>
                      <c:pt idx="1702">
                        <c:v>3.4890498819999998E-10</c:v>
                      </c:pt>
                      <c:pt idx="1703">
                        <c:v>3.836435614E-10</c:v>
                      </c:pt>
                      <c:pt idx="1704">
                        <c:v>4.0036549079999998E-10</c:v>
                      </c:pt>
                      <c:pt idx="1705">
                        <c:v>4.4171233339999998E-10</c:v>
                      </c:pt>
                      <c:pt idx="1706">
                        <c:v>3.5611863459999999E-10</c:v>
                      </c:pt>
                      <c:pt idx="1707">
                        <c:v>3.0815580640000001E-10</c:v>
                      </c:pt>
                      <c:pt idx="1708">
                        <c:v>2.968795765E-10</c:v>
                      </c:pt>
                      <c:pt idx="1709">
                        <c:v>2.3775076350000001E-10</c:v>
                      </c:pt>
                      <c:pt idx="1710">
                        <c:v>1.343704592E-10</c:v>
                      </c:pt>
                      <c:pt idx="1711">
                        <c:v>7.6415436480000006E-11</c:v>
                      </c:pt>
                      <c:pt idx="1712">
                        <c:v>2.6200678779999999E-11</c:v>
                      </c:pt>
                      <c:pt idx="1713">
                        <c:v>4.9953964579999996E-12</c:v>
                      </c:pt>
                      <c:pt idx="1714">
                        <c:v>4.3571491900000001E-12</c:v>
                      </c:pt>
                      <c:pt idx="1715">
                        <c:v>1.5514544509999999E-11</c:v>
                      </c:pt>
                      <c:pt idx="1716">
                        <c:v>2.9880292680000003E-11</c:v>
                      </c:pt>
                      <c:pt idx="1717">
                        <c:v>2.6920595959999999E-11</c:v>
                      </c:pt>
                      <c:pt idx="1718">
                        <c:v>2.7122439709999998E-11</c:v>
                      </c:pt>
                      <c:pt idx="1719">
                        <c:v>4.1759439659999997E-11</c:v>
                      </c:pt>
                      <c:pt idx="1720">
                        <c:v>4.9816244879999997E-11</c:v>
                      </c:pt>
                      <c:pt idx="1721">
                        <c:v>6.4472337189999997E-11</c:v>
                      </c:pt>
                      <c:pt idx="1722">
                        <c:v>5.2976224100000002E-11</c:v>
                      </c:pt>
                      <c:pt idx="1723">
                        <c:v>5.964519156E-11</c:v>
                      </c:pt>
                      <c:pt idx="1724">
                        <c:v>6.1204090409999995E-11</c:v>
                      </c:pt>
                      <c:pt idx="1725">
                        <c:v>6.1123481279999995E-11</c:v>
                      </c:pt>
                      <c:pt idx="1726">
                        <c:v>5.5720515010000002E-11</c:v>
                      </c:pt>
                      <c:pt idx="1727">
                        <c:v>4.4485800459999997E-11</c:v>
                      </c:pt>
                      <c:pt idx="1728">
                        <c:v>4.8462601990000003E-11</c:v>
                      </c:pt>
                      <c:pt idx="1729">
                        <c:v>3.0646974539999999E-11</c:v>
                      </c:pt>
                      <c:pt idx="1730">
                        <c:v>2.0477846849999999E-11</c:v>
                      </c:pt>
                      <c:pt idx="1731">
                        <c:v>8.6918831509999993E-12</c:v>
                      </c:pt>
                      <c:pt idx="1732">
                        <c:v>1.150770017E-12</c:v>
                      </c:pt>
                      <c:pt idx="1733">
                        <c:v>5.3065087049999997E-12</c:v>
                      </c:pt>
                      <c:pt idx="1734">
                        <c:v>3.2513763819999999E-12</c:v>
                      </c:pt>
                      <c:pt idx="1735">
                        <c:v>5.8665884650000002E-12</c:v>
                      </c:pt>
                      <c:pt idx="1736">
                        <c:v>1.5511919870000001E-11</c:v>
                      </c:pt>
                      <c:pt idx="1737">
                        <c:v>1.734409491E-11</c:v>
                      </c:pt>
                      <c:pt idx="1738">
                        <c:v>2.385372976E-11</c:v>
                      </c:pt>
                      <c:pt idx="1739">
                        <c:v>2.8494529649999999E-11</c:v>
                      </c:pt>
                      <c:pt idx="1740">
                        <c:v>2.915619135E-11</c:v>
                      </c:pt>
                      <c:pt idx="1741">
                        <c:v>3.4249336010000002E-11</c:v>
                      </c:pt>
                      <c:pt idx="1742">
                        <c:v>5.1150271519999997E-11</c:v>
                      </c:pt>
                      <c:pt idx="1743">
                        <c:v>3.8828117800000002E-11</c:v>
                      </c:pt>
                      <c:pt idx="1744">
                        <c:v>4.3682536749999997E-11</c:v>
                      </c:pt>
                      <c:pt idx="1745">
                        <c:v>3.604472276E-11</c:v>
                      </c:pt>
                      <c:pt idx="1746">
                        <c:v>6.5791150310000001E-11</c:v>
                      </c:pt>
                      <c:pt idx="1747">
                        <c:v>2.4390685649999999E-11</c:v>
                      </c:pt>
                      <c:pt idx="1748">
                        <c:v>2.5573885020000002E-11</c:v>
                      </c:pt>
                      <c:pt idx="1749">
                        <c:v>1.8369845579999999E-11</c:v>
                      </c:pt>
                      <c:pt idx="1750">
                        <c:v>7.4706196089999998E-12</c:v>
                      </c:pt>
                      <c:pt idx="1751">
                        <c:v>2.0582515729999999E-13</c:v>
                      </c:pt>
                      <c:pt idx="1752">
                        <c:v>2.6976099309999999E-13</c:v>
                      </c:pt>
                      <c:pt idx="1753">
                        <c:v>5.9422553680000001E-12</c:v>
                      </c:pt>
                      <c:pt idx="1754">
                        <c:v>5.5728728920000004E-13</c:v>
                      </c:pt>
                      <c:pt idx="1755">
                        <c:v>6.6817931399999997E-12</c:v>
                      </c:pt>
                      <c:pt idx="1756">
                        <c:v>6.7797503720000004E-12</c:v>
                      </c:pt>
                      <c:pt idx="1757">
                        <c:v>6.7488011709999997E-12</c:v>
                      </c:pt>
                      <c:pt idx="1758">
                        <c:v>1.319287908E-11</c:v>
                      </c:pt>
                      <c:pt idx="1759">
                        <c:v>1.797420719E-11</c:v>
                      </c:pt>
                      <c:pt idx="1760">
                        <c:v>2.616877201E-11</c:v>
                      </c:pt>
                      <c:pt idx="1761">
                        <c:v>2.8068419120000001E-11</c:v>
                      </c:pt>
                      <c:pt idx="1762">
                        <c:v>2.3451081349999999E-11</c:v>
                      </c:pt>
                      <c:pt idx="1763">
                        <c:v>3.4336217899999999E-11</c:v>
                      </c:pt>
                      <c:pt idx="1764">
                        <c:v>2.082898437E-11</c:v>
                      </c:pt>
                      <c:pt idx="1765">
                        <c:v>2.8062222679999999E-11</c:v>
                      </c:pt>
                      <c:pt idx="1766">
                        <c:v>3.067987531E-11</c:v>
                      </c:pt>
                      <c:pt idx="1767">
                        <c:v>1.3317246610000001E-11</c:v>
                      </c:pt>
                      <c:pt idx="1768">
                        <c:v>1.31379109E-11</c:v>
                      </c:pt>
                      <c:pt idx="1769">
                        <c:v>1.621748395E-11</c:v>
                      </c:pt>
                      <c:pt idx="1770">
                        <c:v>8.5888162899999999E-12</c:v>
                      </c:pt>
                      <c:pt idx="1771">
                        <c:v>8.0523521879999997E-13</c:v>
                      </c:pt>
                      <c:pt idx="1772">
                        <c:v>4.9999999119999999E-15</c:v>
                      </c:pt>
                      <c:pt idx="1773">
                        <c:v>7.5792237070000001E-14</c:v>
                      </c:pt>
                      <c:pt idx="1774">
                        <c:v>1.2328430379999999E-12</c:v>
                      </c:pt>
                      <c:pt idx="1775">
                        <c:v>8.2011107969999997E-12</c:v>
                      </c:pt>
                      <c:pt idx="1776">
                        <c:v>5.0853115120000004E-12</c:v>
                      </c:pt>
                      <c:pt idx="1777">
                        <c:v>6.6893877590000001E-12</c:v>
                      </c:pt>
                      <c:pt idx="1778">
                        <c:v>1.565343688E-11</c:v>
                      </c:pt>
                      <c:pt idx="1779">
                        <c:v>1.15326455E-11</c:v>
                      </c:pt>
                      <c:pt idx="1780">
                        <c:v>2.3782954770000001E-11</c:v>
                      </c:pt>
                      <c:pt idx="1781">
                        <c:v>2.6379058660000001E-11</c:v>
                      </c:pt>
                      <c:pt idx="1782">
                        <c:v>2.3594464920000001E-11</c:v>
                      </c:pt>
                      <c:pt idx="1783">
                        <c:v>2.6830189110000002E-11</c:v>
                      </c:pt>
                      <c:pt idx="1784">
                        <c:v>2.54662038E-11</c:v>
                      </c:pt>
                      <c:pt idx="1785">
                        <c:v>2.5400492469999999E-11</c:v>
                      </c:pt>
                      <c:pt idx="1786">
                        <c:v>1.1471781859999999E-11</c:v>
                      </c:pt>
                      <c:pt idx="1787">
                        <c:v>2.182255245E-11</c:v>
                      </c:pt>
                      <c:pt idx="1788">
                        <c:v>1.4555134879999999E-11</c:v>
                      </c:pt>
                      <c:pt idx="1789">
                        <c:v>1.228933275E-11</c:v>
                      </c:pt>
                      <c:pt idx="1790">
                        <c:v>1.3427783189999999E-11</c:v>
                      </c:pt>
                      <c:pt idx="1791">
                        <c:v>4.9999999119999999E-15</c:v>
                      </c:pt>
                      <c:pt idx="1792">
                        <c:v>3.670076396E-13</c:v>
                      </c:pt>
                      <c:pt idx="1793">
                        <c:v>4.9999999119999999E-15</c:v>
                      </c:pt>
                      <c:pt idx="1794">
                        <c:v>4.9999999119999999E-15</c:v>
                      </c:pt>
                      <c:pt idx="1795">
                        <c:v>3.956405516E-14</c:v>
                      </c:pt>
                      <c:pt idx="1796">
                        <c:v>2.2070082309999999E-12</c:v>
                      </c:pt>
                      <c:pt idx="1797">
                        <c:v>3.5883902190000001E-12</c:v>
                      </c:pt>
                      <c:pt idx="1798">
                        <c:v>3.0618227139999999E-12</c:v>
                      </c:pt>
                      <c:pt idx="1799">
                        <c:v>4.5286118609999999E-12</c:v>
                      </c:pt>
                      <c:pt idx="1800">
                        <c:v>8.2249289839999997E-13</c:v>
                      </c:pt>
                      <c:pt idx="1801">
                        <c:v>6.4776057779999998E-12</c:v>
                      </c:pt>
                      <c:pt idx="1802">
                        <c:v>9.6599204330000003E-12</c:v>
                      </c:pt>
                      <c:pt idx="1803">
                        <c:v>8.3139797129999995E-12</c:v>
                      </c:pt>
                      <c:pt idx="1804">
                        <c:v>5.3489886130000002E-12</c:v>
                      </c:pt>
                      <c:pt idx="1805">
                        <c:v>6.6281528880000002E-12</c:v>
                      </c:pt>
                      <c:pt idx="1806">
                        <c:v>1.284192544E-11</c:v>
                      </c:pt>
                      <c:pt idx="1807">
                        <c:v>2.622205621E-12</c:v>
                      </c:pt>
                      <c:pt idx="1808">
                        <c:v>9.0695550030000006E-12</c:v>
                      </c:pt>
                      <c:pt idx="1809">
                        <c:v>8.750060138E-13</c:v>
                      </c:pt>
                      <c:pt idx="1810">
                        <c:v>4.9999999119999999E-15</c:v>
                      </c:pt>
                      <c:pt idx="1811">
                        <c:v>1.730653815E-12</c:v>
                      </c:pt>
                      <c:pt idx="1812">
                        <c:v>5.3889210800000001E-12</c:v>
                      </c:pt>
                      <c:pt idx="1813">
                        <c:v>1.025091817E-11</c:v>
                      </c:pt>
                      <c:pt idx="1814">
                        <c:v>3.139249624E-11</c:v>
                      </c:pt>
                      <c:pt idx="1815">
                        <c:v>2.9203556240000003E-11</c:v>
                      </c:pt>
                      <c:pt idx="1816">
                        <c:v>7.5079047150000002E-11</c:v>
                      </c:pt>
                      <c:pt idx="1817">
                        <c:v>9.3543180149999997E-11</c:v>
                      </c:pt>
                      <c:pt idx="1818">
                        <c:v>1.102991726E-10</c:v>
                      </c:pt>
                      <c:pt idx="1819">
                        <c:v>1.4047979450000001E-10</c:v>
                      </c:pt>
                      <c:pt idx="1820">
                        <c:v>1.600532762E-10</c:v>
                      </c:pt>
                      <c:pt idx="1821">
                        <c:v>1.8609404299999999E-10</c:v>
                      </c:pt>
                      <c:pt idx="1822">
                        <c:v>2.011422279E-10</c:v>
                      </c:pt>
                      <c:pt idx="1823">
                        <c:v>2.0837176429999999E-10</c:v>
                      </c:pt>
                      <c:pt idx="1824">
                        <c:v>1.9347694279999999E-10</c:v>
                      </c:pt>
                      <c:pt idx="1825">
                        <c:v>2.130028792E-10</c:v>
                      </c:pt>
                      <c:pt idx="1826">
                        <c:v>1.6608792119999999E-10</c:v>
                      </c:pt>
                      <c:pt idx="1827">
                        <c:v>1.6726019179999999E-10</c:v>
                      </c:pt>
                      <c:pt idx="1828">
                        <c:v>1.324764742E-10</c:v>
                      </c:pt>
                      <c:pt idx="1829">
                        <c:v>8.4424182919999998E-11</c:v>
                      </c:pt>
                      <c:pt idx="1830">
                        <c:v>3.3294884209999997E-11</c:v>
                      </c:pt>
                      <c:pt idx="1831">
                        <c:v>9.0398096990000003E-12</c:v>
                      </c:pt>
                      <c:pt idx="1832">
                        <c:v>1.494791704E-12</c:v>
                      </c:pt>
                      <c:pt idx="1833">
                        <c:v>1.9262124450000001E-12</c:v>
                      </c:pt>
                      <c:pt idx="1834">
                        <c:v>2.836025035E-12</c:v>
                      </c:pt>
                      <c:pt idx="1835">
                        <c:v>1.3348504589999999E-11</c:v>
                      </c:pt>
                      <c:pt idx="1836">
                        <c:v>9.5325266780000004E-12</c:v>
                      </c:pt>
                      <c:pt idx="1837">
                        <c:v>2.504183666E-11</c:v>
                      </c:pt>
                      <c:pt idx="1838">
                        <c:v>1.57913127E-11</c:v>
                      </c:pt>
                      <c:pt idx="1839">
                        <c:v>3.3965028710000002E-11</c:v>
                      </c:pt>
                      <c:pt idx="1840">
                        <c:v>4.0797126090000003E-11</c:v>
                      </c:pt>
                      <c:pt idx="1841">
                        <c:v>3.2106418219999999E-11</c:v>
                      </c:pt>
                      <c:pt idx="1842">
                        <c:v>6.2746349779999997E-11</c:v>
                      </c:pt>
                      <c:pt idx="1843">
                        <c:v>4.0871181439999999E-11</c:v>
                      </c:pt>
                      <c:pt idx="1844">
                        <c:v>3.8121904940000003E-11</c:v>
                      </c:pt>
                      <c:pt idx="1845">
                        <c:v>2.303187502E-11</c:v>
                      </c:pt>
                      <c:pt idx="1846">
                        <c:v>5.1354837050000001E-11</c:v>
                      </c:pt>
                      <c:pt idx="1847">
                        <c:v>5.4822160700000001E-11</c:v>
                      </c:pt>
                      <c:pt idx="1848">
                        <c:v>2.5861996569999998E-11</c:v>
                      </c:pt>
                      <c:pt idx="1849">
                        <c:v>3.3696021669999999E-11</c:v>
                      </c:pt>
                      <c:pt idx="1850">
                        <c:v>1.7788666370000001E-11</c:v>
                      </c:pt>
                      <c:pt idx="1851">
                        <c:v>4.7360101949999996E-12</c:v>
                      </c:pt>
                      <c:pt idx="1852">
                        <c:v>4.5032814279999997E-12</c:v>
                      </c:pt>
                      <c:pt idx="1853">
                        <c:v>1.9001857380000001E-13</c:v>
                      </c:pt>
                      <c:pt idx="1854">
                        <c:v>9.4872842219999996E-12</c:v>
                      </c:pt>
                      <c:pt idx="1855">
                        <c:v>2.451185782E-11</c:v>
                      </c:pt>
                      <c:pt idx="1856">
                        <c:v>4.327612574E-11</c:v>
                      </c:pt>
                      <c:pt idx="1857">
                        <c:v>6.5447224029999997E-11</c:v>
                      </c:pt>
                      <c:pt idx="1858">
                        <c:v>6.4244942700000003E-11</c:v>
                      </c:pt>
                      <c:pt idx="1859">
                        <c:v>7.5241250729999997E-11</c:v>
                      </c:pt>
                      <c:pt idx="1860">
                        <c:v>9.9672235739999997E-11</c:v>
                      </c:pt>
                      <c:pt idx="1861">
                        <c:v>1.0085539349999999E-10</c:v>
                      </c:pt>
                      <c:pt idx="1862">
                        <c:v>1.4196344100000001E-10</c:v>
                      </c:pt>
                      <c:pt idx="1863">
                        <c:v>1.2178114069999999E-10</c:v>
                      </c:pt>
                      <c:pt idx="1864">
                        <c:v>1.2065438929999999E-10</c:v>
                      </c:pt>
                      <c:pt idx="1865">
                        <c:v>1.525900656E-10</c:v>
                      </c:pt>
                      <c:pt idx="1866">
                        <c:v>8.5690232690000006E-11</c:v>
                      </c:pt>
                      <c:pt idx="1867">
                        <c:v>6.5822867989999994E-11</c:v>
                      </c:pt>
                      <c:pt idx="1868">
                        <c:v>7.7532320839999997E-11</c:v>
                      </c:pt>
                      <c:pt idx="1869">
                        <c:v>8.0294063070000005E-11</c:v>
                      </c:pt>
                      <c:pt idx="1870">
                        <c:v>3.1659602019999999E-11</c:v>
                      </c:pt>
                      <c:pt idx="1871">
                        <c:v>1.046279209E-11</c:v>
                      </c:pt>
                      <c:pt idx="1872">
                        <c:v>7.618974895E-12</c:v>
                      </c:pt>
                      <c:pt idx="1873">
                        <c:v>1.6459099709999999E-12</c:v>
                      </c:pt>
                      <c:pt idx="1874">
                        <c:v>5.720871693E-12</c:v>
                      </c:pt>
                      <c:pt idx="1875">
                        <c:v>1.8613163090000002E-11</c:v>
                      </c:pt>
                      <c:pt idx="1876">
                        <c:v>2.012789935E-11</c:v>
                      </c:pt>
                      <c:pt idx="1877">
                        <c:v>5.8661367429999994E-11</c:v>
                      </c:pt>
                      <c:pt idx="1878">
                        <c:v>5.9700196180000002E-11</c:v>
                      </c:pt>
                      <c:pt idx="1879">
                        <c:v>5.3569270550000003E-11</c:v>
                      </c:pt>
                      <c:pt idx="1880">
                        <c:v>6.7879667160000005E-11</c:v>
                      </c:pt>
                      <c:pt idx="1881">
                        <c:v>6.1725777269999999E-11</c:v>
                      </c:pt>
                      <c:pt idx="1882">
                        <c:v>6.6129324239999998E-11</c:v>
                      </c:pt>
                      <c:pt idx="1883">
                        <c:v>5.3582947110000002E-11</c:v>
                      </c:pt>
                      <c:pt idx="1884">
                        <c:v>9.2248805820000006E-11</c:v>
                      </c:pt>
                      <c:pt idx="1885">
                        <c:v>5.2639656519999997E-11</c:v>
                      </c:pt>
                      <c:pt idx="1886">
                        <c:v>6.7046437850000001E-11</c:v>
                      </c:pt>
                      <c:pt idx="1887">
                        <c:v>5.178205087E-11</c:v>
                      </c:pt>
                      <c:pt idx="1888">
                        <c:v>5.0024009239999998E-11</c:v>
                      </c:pt>
                      <c:pt idx="1889">
                        <c:v>3.7921495800000001E-11</c:v>
                      </c:pt>
                      <c:pt idx="1890">
                        <c:v>1.4753843980000001E-11</c:v>
                      </c:pt>
                      <c:pt idx="1891">
                        <c:v>9.7384279460000007E-12</c:v>
                      </c:pt>
                      <c:pt idx="1892">
                        <c:v>5.082655651E-12</c:v>
                      </c:pt>
                      <c:pt idx="1893">
                        <c:v>1.0687355510000001E-11</c:v>
                      </c:pt>
                      <c:pt idx="1894">
                        <c:v>1.8670046409999999E-11</c:v>
                      </c:pt>
                      <c:pt idx="1895">
                        <c:v>3.1090761910000003E-11</c:v>
                      </c:pt>
                      <c:pt idx="1896">
                        <c:v>7.812105129E-11</c:v>
                      </c:pt>
                      <c:pt idx="1897">
                        <c:v>1.258579629E-10</c:v>
                      </c:pt>
                      <c:pt idx="1898">
                        <c:v>1.6707053800000001E-10</c:v>
                      </c:pt>
                      <c:pt idx="1899">
                        <c:v>2.0236116950000001E-10</c:v>
                      </c:pt>
                      <c:pt idx="1900">
                        <c:v>2.552298928E-10</c:v>
                      </c:pt>
                      <c:pt idx="1901">
                        <c:v>3.1103042360000001E-10</c:v>
                      </c:pt>
                      <c:pt idx="1902">
                        <c:v>3.2810471010000001E-10</c:v>
                      </c:pt>
                      <c:pt idx="1903">
                        <c:v>3.1842115059999998E-10</c:v>
                      </c:pt>
                      <c:pt idx="1904">
                        <c:v>3.6867972559999998E-10</c:v>
                      </c:pt>
                      <c:pt idx="1905">
                        <c:v>3.59311858E-10</c:v>
                      </c:pt>
                      <c:pt idx="1906">
                        <c:v>2.9115035379999999E-10</c:v>
                      </c:pt>
                      <c:pt idx="1907">
                        <c:v>3.1798338959999999E-10</c:v>
                      </c:pt>
                      <c:pt idx="1908">
                        <c:v>2.903590701E-10</c:v>
                      </c:pt>
                      <c:pt idx="1909">
                        <c:v>2.138540456E-10</c:v>
                      </c:pt>
                      <c:pt idx="1910">
                        <c:v>1.3368929570000001E-10</c:v>
                      </c:pt>
                      <c:pt idx="1911">
                        <c:v>9.1364499300000004E-11</c:v>
                      </c:pt>
                      <c:pt idx="1912">
                        <c:v>1.197894648E-11</c:v>
                      </c:pt>
                      <c:pt idx="1913">
                        <c:v>1.174359394E-11</c:v>
                      </c:pt>
                      <c:pt idx="1914">
                        <c:v>9.7398165919999995E-12</c:v>
                      </c:pt>
                      <c:pt idx="1915">
                        <c:v>1.0046946779999999E-11</c:v>
                      </c:pt>
                      <c:pt idx="1916">
                        <c:v>1.8252918270000001E-11</c:v>
                      </c:pt>
                      <c:pt idx="1917">
                        <c:v>6.3316907269999997E-11</c:v>
                      </c:pt>
                      <c:pt idx="1918">
                        <c:v>9.0526662560000003E-11</c:v>
                      </c:pt>
                      <c:pt idx="1919">
                        <c:v>1.149915926E-10</c:v>
                      </c:pt>
                      <c:pt idx="1920">
                        <c:v>1.071139635E-10</c:v>
                      </c:pt>
                      <c:pt idx="1921">
                        <c:v>1.2168575870000001E-10</c:v>
                      </c:pt>
                      <c:pt idx="1922">
                        <c:v>1.5669830710000001E-10</c:v>
                      </c:pt>
                      <c:pt idx="1923">
                        <c:v>1.4976658800000001E-10</c:v>
                      </c:pt>
                      <c:pt idx="1924">
                        <c:v>1.360491858E-10</c:v>
                      </c:pt>
                      <c:pt idx="1925">
                        <c:v>1.5427759069999999E-10</c:v>
                      </c:pt>
                      <c:pt idx="1926">
                        <c:v>1.4892910520000001E-10</c:v>
                      </c:pt>
                      <c:pt idx="1927">
                        <c:v>9.2753485449999997E-11</c:v>
                      </c:pt>
                      <c:pt idx="1928">
                        <c:v>1.042233036E-10</c:v>
                      </c:pt>
                      <c:pt idx="1929">
                        <c:v>1.067395339E-10</c:v>
                      </c:pt>
                      <c:pt idx="1930">
                        <c:v>7.5106323939999999E-11</c:v>
                      </c:pt>
                      <c:pt idx="1931">
                        <c:v>3.8861764500000003E-11</c:v>
                      </c:pt>
                      <c:pt idx="1932">
                        <c:v>1.5342893620000001E-11</c:v>
                      </c:pt>
                      <c:pt idx="1933">
                        <c:v>1.03056539E-11</c:v>
                      </c:pt>
                      <c:pt idx="1934">
                        <c:v>1.8475150230000001E-11</c:v>
                      </c:pt>
                      <c:pt idx="1935">
                        <c:v>2.143222405E-11</c:v>
                      </c:pt>
                      <c:pt idx="1936">
                        <c:v>8.6341774010000005E-11</c:v>
                      </c:pt>
                      <c:pt idx="1937">
                        <c:v>1.1756273730000001E-10</c:v>
                      </c:pt>
                      <c:pt idx="1938">
                        <c:v>2.1793473970000001E-10</c:v>
                      </c:pt>
                      <c:pt idx="1939">
                        <c:v>2.02442979E-10</c:v>
                      </c:pt>
                      <c:pt idx="1940">
                        <c:v>2.1682806939999999E-10</c:v>
                      </c:pt>
                      <c:pt idx="1941">
                        <c:v>2.9166813409999999E-10</c:v>
                      </c:pt>
                      <c:pt idx="1942">
                        <c:v>3.0834990120000001E-10</c:v>
                      </c:pt>
                      <c:pt idx="1943">
                        <c:v>3.5342179179999999E-10</c:v>
                      </c:pt>
                      <c:pt idx="1944">
                        <c:v>4.273862375E-10</c:v>
                      </c:pt>
                      <c:pt idx="1945">
                        <c:v>3.333615606E-10</c:v>
                      </c:pt>
                      <c:pt idx="1946">
                        <c:v>3.7893665979999998E-10</c:v>
                      </c:pt>
                      <c:pt idx="1947">
                        <c:v>2.9482036260000002E-10</c:v>
                      </c:pt>
                      <c:pt idx="1948">
                        <c:v>2.6144261759999999E-10</c:v>
                      </c:pt>
                      <c:pt idx="1949">
                        <c:v>3.0211350089999999E-10</c:v>
                      </c:pt>
                      <c:pt idx="1950">
                        <c:v>1.982426723E-10</c:v>
                      </c:pt>
                      <c:pt idx="1951">
                        <c:v>1.180623099E-10</c:v>
                      </c:pt>
                      <c:pt idx="1952">
                        <c:v>6.2809521469999994E-11</c:v>
                      </c:pt>
                      <c:pt idx="1953">
                        <c:v>8.9591259759999993E-12</c:v>
                      </c:pt>
                      <c:pt idx="1954">
                        <c:v>1.5910350290000001E-12</c:v>
                      </c:pt>
                      <c:pt idx="1955">
                        <c:v>7.0680024329999997E-12</c:v>
                      </c:pt>
                      <c:pt idx="1956">
                        <c:v>1.8667638620000002E-11</c:v>
                      </c:pt>
                      <c:pt idx="1957">
                        <c:v>2.9832494109999997E-11</c:v>
                      </c:pt>
                      <c:pt idx="1958">
                        <c:v>4.0242902759999998E-11</c:v>
                      </c:pt>
                      <c:pt idx="1959">
                        <c:v>6.2436729399999999E-11</c:v>
                      </c:pt>
                      <c:pt idx="1960">
                        <c:v>8.4014101229999997E-11</c:v>
                      </c:pt>
                      <c:pt idx="1961">
                        <c:v>1.051500345E-10</c:v>
                      </c:pt>
                      <c:pt idx="1962">
                        <c:v>1.137564348E-10</c:v>
                      </c:pt>
                      <c:pt idx="1963">
                        <c:v>1.129960431E-10</c:v>
                      </c:pt>
                      <c:pt idx="1964">
                        <c:v>1.1138186899999999E-10</c:v>
                      </c:pt>
                      <c:pt idx="1965">
                        <c:v>1.192689697E-10</c:v>
                      </c:pt>
                      <c:pt idx="1966">
                        <c:v>9.4689749099999999E-11</c:v>
                      </c:pt>
                      <c:pt idx="1967">
                        <c:v>1.2175281620000001E-10</c:v>
                      </c:pt>
                      <c:pt idx="1968">
                        <c:v>9.4355585840000001E-11</c:v>
                      </c:pt>
                      <c:pt idx="1969">
                        <c:v>8.5297748030000003E-11</c:v>
                      </c:pt>
                      <c:pt idx="1970">
                        <c:v>3.8906006889999997E-11</c:v>
                      </c:pt>
                      <c:pt idx="1971">
                        <c:v>3.1922998969999998E-11</c:v>
                      </c:pt>
                      <c:pt idx="1972">
                        <c:v>2.3122710339999999E-11</c:v>
                      </c:pt>
                      <c:pt idx="1973">
                        <c:v>2.0087176280000001E-12</c:v>
                      </c:pt>
                      <c:pt idx="1974">
                        <c:v>1.228666214E-11</c:v>
                      </c:pt>
                      <c:pt idx="1975">
                        <c:v>8.7925257350000007E-12</c:v>
                      </c:pt>
                      <c:pt idx="1976">
                        <c:v>2.3272595660000001E-11</c:v>
                      </c:pt>
                      <c:pt idx="1977">
                        <c:v>3.2133316839999997E-11</c:v>
                      </c:pt>
                      <c:pt idx="1978">
                        <c:v>6.5265674810000002E-11</c:v>
                      </c:pt>
                      <c:pt idx="1979">
                        <c:v>1.012184989E-10</c:v>
                      </c:pt>
                      <c:pt idx="1980">
                        <c:v>1.161044524E-10</c:v>
                      </c:pt>
                      <c:pt idx="1981">
                        <c:v>1.346023293E-10</c:v>
                      </c:pt>
                      <c:pt idx="1982">
                        <c:v>1.518470488E-10</c:v>
                      </c:pt>
                      <c:pt idx="1983">
                        <c:v>1.25064889E-10</c:v>
                      </c:pt>
                      <c:pt idx="1984">
                        <c:v>1.369833968E-10</c:v>
                      </c:pt>
                      <c:pt idx="1985">
                        <c:v>1.2963703720000001E-10</c:v>
                      </c:pt>
                      <c:pt idx="1986">
                        <c:v>1.222051488E-10</c:v>
                      </c:pt>
                      <c:pt idx="1987">
                        <c:v>1.085213239E-10</c:v>
                      </c:pt>
                      <c:pt idx="1988">
                        <c:v>9.8180998050000003E-11</c:v>
                      </c:pt>
                      <c:pt idx="1989">
                        <c:v>9.9920807739999999E-11</c:v>
                      </c:pt>
                      <c:pt idx="1990">
                        <c:v>7.0804112570000001E-11</c:v>
                      </c:pt>
                      <c:pt idx="1991">
                        <c:v>4.7121674619999998E-11</c:v>
                      </c:pt>
                      <c:pt idx="1992">
                        <c:v>3.611128757E-11</c:v>
                      </c:pt>
                      <c:pt idx="1993">
                        <c:v>5.8588082299999998E-12</c:v>
                      </c:pt>
                      <c:pt idx="1994">
                        <c:v>4.9999999119999999E-15</c:v>
                      </c:pt>
                      <c:pt idx="1995">
                        <c:v>1.026818604E-13</c:v>
                      </c:pt>
                      <c:pt idx="1996">
                        <c:v>5.8298504909999996E-12</c:v>
                      </c:pt>
                      <c:pt idx="1997">
                        <c:v>5.1583850039999996E-12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FA0B-49BF-98BD-E9416294AE26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Эксперимент 2</c:v>
                </c:tx>
                <c:spPr>
                  <a:ln w="15875">
                    <a:solidFill>
                      <a:schemeClr val="accent3">
                        <a:lumMod val="75000"/>
                      </a:schemeClr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Значения!$D$5:$D$2002</c15:sqref>
                        </c15:formulaRef>
                      </c:ext>
                    </c:extLst>
                    <c:numCache>
                      <c:formatCode>0.00</c:formatCode>
                      <c:ptCount val="1998"/>
                      <c:pt idx="0">
                        <c:v>0.15</c:v>
                      </c:pt>
                      <c:pt idx="1">
                        <c:v>0.2</c:v>
                      </c:pt>
                      <c:pt idx="2">
                        <c:v>0.25</c:v>
                      </c:pt>
                      <c:pt idx="3">
                        <c:v>0.3</c:v>
                      </c:pt>
                      <c:pt idx="4">
                        <c:v>0.35</c:v>
                      </c:pt>
                      <c:pt idx="5">
                        <c:v>0.4</c:v>
                      </c:pt>
                      <c:pt idx="6">
                        <c:v>0.45</c:v>
                      </c:pt>
                      <c:pt idx="7">
                        <c:v>0.5</c:v>
                      </c:pt>
                      <c:pt idx="8">
                        <c:v>0.55000000000000004</c:v>
                      </c:pt>
                      <c:pt idx="9">
                        <c:v>0.6</c:v>
                      </c:pt>
                      <c:pt idx="10">
                        <c:v>0.65</c:v>
                      </c:pt>
                      <c:pt idx="11">
                        <c:v>0.7</c:v>
                      </c:pt>
                      <c:pt idx="12">
                        <c:v>0.75</c:v>
                      </c:pt>
                      <c:pt idx="13">
                        <c:v>0.8</c:v>
                      </c:pt>
                      <c:pt idx="14">
                        <c:v>0.85</c:v>
                      </c:pt>
                      <c:pt idx="15">
                        <c:v>0.9</c:v>
                      </c:pt>
                      <c:pt idx="16">
                        <c:v>0.95</c:v>
                      </c:pt>
                      <c:pt idx="17">
                        <c:v>1</c:v>
                      </c:pt>
                      <c:pt idx="18">
                        <c:v>1.05</c:v>
                      </c:pt>
                      <c:pt idx="19">
                        <c:v>1.1000000000000001</c:v>
                      </c:pt>
                      <c:pt idx="20">
                        <c:v>1.1499999999999999</c:v>
                      </c:pt>
                      <c:pt idx="21">
                        <c:v>1.2</c:v>
                      </c:pt>
                      <c:pt idx="22">
                        <c:v>1.25</c:v>
                      </c:pt>
                      <c:pt idx="23">
                        <c:v>1.3</c:v>
                      </c:pt>
                      <c:pt idx="24">
                        <c:v>1.35</c:v>
                      </c:pt>
                      <c:pt idx="25">
                        <c:v>1.4</c:v>
                      </c:pt>
                      <c:pt idx="26">
                        <c:v>1.45</c:v>
                      </c:pt>
                      <c:pt idx="27">
                        <c:v>1.5</c:v>
                      </c:pt>
                      <c:pt idx="28">
                        <c:v>1.55</c:v>
                      </c:pt>
                      <c:pt idx="29">
                        <c:v>1.6</c:v>
                      </c:pt>
                      <c:pt idx="30">
                        <c:v>1.65</c:v>
                      </c:pt>
                      <c:pt idx="31">
                        <c:v>1.7</c:v>
                      </c:pt>
                      <c:pt idx="32">
                        <c:v>1.75</c:v>
                      </c:pt>
                      <c:pt idx="33">
                        <c:v>1.8</c:v>
                      </c:pt>
                      <c:pt idx="34">
                        <c:v>1.85</c:v>
                      </c:pt>
                      <c:pt idx="35">
                        <c:v>1.9</c:v>
                      </c:pt>
                      <c:pt idx="36">
                        <c:v>1.95</c:v>
                      </c:pt>
                      <c:pt idx="37">
                        <c:v>2</c:v>
                      </c:pt>
                      <c:pt idx="38">
                        <c:v>2.0499999999999998</c:v>
                      </c:pt>
                      <c:pt idx="39">
                        <c:v>2.1</c:v>
                      </c:pt>
                      <c:pt idx="40">
                        <c:v>2.15</c:v>
                      </c:pt>
                      <c:pt idx="41">
                        <c:v>2.2000000000000002</c:v>
                      </c:pt>
                      <c:pt idx="42">
                        <c:v>2.25</c:v>
                      </c:pt>
                      <c:pt idx="43">
                        <c:v>2.2999999999999998</c:v>
                      </c:pt>
                      <c:pt idx="44">
                        <c:v>2.35</c:v>
                      </c:pt>
                      <c:pt idx="45">
                        <c:v>2.4</c:v>
                      </c:pt>
                      <c:pt idx="46">
                        <c:v>2.4500000000000002</c:v>
                      </c:pt>
                      <c:pt idx="47">
                        <c:v>2.5</c:v>
                      </c:pt>
                      <c:pt idx="48">
                        <c:v>2.5499999999999998</c:v>
                      </c:pt>
                      <c:pt idx="49">
                        <c:v>2.6</c:v>
                      </c:pt>
                      <c:pt idx="50">
                        <c:v>2.65</c:v>
                      </c:pt>
                      <c:pt idx="51">
                        <c:v>2.7</c:v>
                      </c:pt>
                      <c:pt idx="52">
                        <c:v>2.75</c:v>
                      </c:pt>
                      <c:pt idx="53">
                        <c:v>2.8</c:v>
                      </c:pt>
                      <c:pt idx="54">
                        <c:v>2.85</c:v>
                      </c:pt>
                      <c:pt idx="55">
                        <c:v>2.9</c:v>
                      </c:pt>
                      <c:pt idx="56">
                        <c:v>2.95</c:v>
                      </c:pt>
                      <c:pt idx="57">
                        <c:v>3</c:v>
                      </c:pt>
                      <c:pt idx="58">
                        <c:v>3.05</c:v>
                      </c:pt>
                      <c:pt idx="59">
                        <c:v>3.1</c:v>
                      </c:pt>
                      <c:pt idx="60">
                        <c:v>3.15</c:v>
                      </c:pt>
                      <c:pt idx="61">
                        <c:v>3.2</c:v>
                      </c:pt>
                      <c:pt idx="62">
                        <c:v>3.25</c:v>
                      </c:pt>
                      <c:pt idx="63">
                        <c:v>3.3</c:v>
                      </c:pt>
                      <c:pt idx="64">
                        <c:v>3.35</c:v>
                      </c:pt>
                      <c:pt idx="65">
                        <c:v>3.4</c:v>
                      </c:pt>
                      <c:pt idx="66">
                        <c:v>3.45</c:v>
                      </c:pt>
                      <c:pt idx="67">
                        <c:v>3.5</c:v>
                      </c:pt>
                      <c:pt idx="68">
                        <c:v>3.55</c:v>
                      </c:pt>
                      <c:pt idx="69">
                        <c:v>3.6</c:v>
                      </c:pt>
                      <c:pt idx="70">
                        <c:v>3.65</c:v>
                      </c:pt>
                      <c:pt idx="71">
                        <c:v>3.7</c:v>
                      </c:pt>
                      <c:pt idx="72">
                        <c:v>3.75</c:v>
                      </c:pt>
                      <c:pt idx="73">
                        <c:v>3.8</c:v>
                      </c:pt>
                      <c:pt idx="74">
                        <c:v>3.85</c:v>
                      </c:pt>
                      <c:pt idx="75">
                        <c:v>3.9</c:v>
                      </c:pt>
                      <c:pt idx="76">
                        <c:v>3.95</c:v>
                      </c:pt>
                      <c:pt idx="77">
                        <c:v>4</c:v>
                      </c:pt>
                      <c:pt idx="78">
                        <c:v>4.05</c:v>
                      </c:pt>
                      <c:pt idx="79">
                        <c:v>4.0999999999999996</c:v>
                      </c:pt>
                      <c:pt idx="80">
                        <c:v>4.1500000000000004</c:v>
                      </c:pt>
                      <c:pt idx="81">
                        <c:v>4.2</c:v>
                      </c:pt>
                      <c:pt idx="82">
                        <c:v>4.25</c:v>
                      </c:pt>
                      <c:pt idx="83">
                        <c:v>4.3</c:v>
                      </c:pt>
                      <c:pt idx="84">
                        <c:v>4.3499999999999996</c:v>
                      </c:pt>
                      <c:pt idx="85">
                        <c:v>4.4000000000000004</c:v>
                      </c:pt>
                      <c:pt idx="86">
                        <c:v>4.45</c:v>
                      </c:pt>
                      <c:pt idx="87">
                        <c:v>4.5</c:v>
                      </c:pt>
                      <c:pt idx="88">
                        <c:v>4.55</c:v>
                      </c:pt>
                      <c:pt idx="89">
                        <c:v>4.5999999999999996</c:v>
                      </c:pt>
                      <c:pt idx="90">
                        <c:v>4.6500000000000004</c:v>
                      </c:pt>
                      <c:pt idx="91">
                        <c:v>4.7</c:v>
                      </c:pt>
                      <c:pt idx="92">
                        <c:v>4.75</c:v>
                      </c:pt>
                      <c:pt idx="93">
                        <c:v>4.8</c:v>
                      </c:pt>
                      <c:pt idx="94">
                        <c:v>4.8499999999999996</c:v>
                      </c:pt>
                      <c:pt idx="95">
                        <c:v>4.9000000000000004</c:v>
                      </c:pt>
                      <c:pt idx="96">
                        <c:v>4.95</c:v>
                      </c:pt>
                      <c:pt idx="97">
                        <c:v>5</c:v>
                      </c:pt>
                      <c:pt idx="98">
                        <c:v>5.05</c:v>
                      </c:pt>
                      <c:pt idx="99">
                        <c:v>5.0999999999999996</c:v>
                      </c:pt>
                      <c:pt idx="100">
                        <c:v>5.15</c:v>
                      </c:pt>
                      <c:pt idx="101">
                        <c:v>5.2</c:v>
                      </c:pt>
                      <c:pt idx="102">
                        <c:v>5.25</c:v>
                      </c:pt>
                      <c:pt idx="103">
                        <c:v>5.3</c:v>
                      </c:pt>
                      <c:pt idx="104">
                        <c:v>5.35</c:v>
                      </c:pt>
                      <c:pt idx="105">
                        <c:v>5.4</c:v>
                      </c:pt>
                      <c:pt idx="106">
                        <c:v>5.45</c:v>
                      </c:pt>
                      <c:pt idx="107">
                        <c:v>5.5</c:v>
                      </c:pt>
                      <c:pt idx="108">
                        <c:v>5.55</c:v>
                      </c:pt>
                      <c:pt idx="109">
                        <c:v>5.6</c:v>
                      </c:pt>
                      <c:pt idx="110">
                        <c:v>5.65</c:v>
                      </c:pt>
                      <c:pt idx="111">
                        <c:v>5.7</c:v>
                      </c:pt>
                      <c:pt idx="112">
                        <c:v>5.75</c:v>
                      </c:pt>
                      <c:pt idx="113">
                        <c:v>5.8</c:v>
                      </c:pt>
                      <c:pt idx="114">
                        <c:v>5.85</c:v>
                      </c:pt>
                      <c:pt idx="115">
                        <c:v>5.9</c:v>
                      </c:pt>
                      <c:pt idx="116">
                        <c:v>5.95</c:v>
                      </c:pt>
                      <c:pt idx="117">
                        <c:v>6</c:v>
                      </c:pt>
                      <c:pt idx="118">
                        <c:v>6.05</c:v>
                      </c:pt>
                      <c:pt idx="119">
                        <c:v>6.1</c:v>
                      </c:pt>
                      <c:pt idx="120">
                        <c:v>6.15</c:v>
                      </c:pt>
                      <c:pt idx="121">
                        <c:v>6.2</c:v>
                      </c:pt>
                      <c:pt idx="122">
                        <c:v>6.25</c:v>
                      </c:pt>
                      <c:pt idx="123">
                        <c:v>6.3</c:v>
                      </c:pt>
                      <c:pt idx="124">
                        <c:v>6.35</c:v>
                      </c:pt>
                      <c:pt idx="125">
                        <c:v>6.4</c:v>
                      </c:pt>
                      <c:pt idx="126">
                        <c:v>6.45</c:v>
                      </c:pt>
                      <c:pt idx="127">
                        <c:v>6.5</c:v>
                      </c:pt>
                      <c:pt idx="128">
                        <c:v>6.55</c:v>
                      </c:pt>
                      <c:pt idx="129">
                        <c:v>6.6</c:v>
                      </c:pt>
                      <c:pt idx="130">
                        <c:v>6.65</c:v>
                      </c:pt>
                      <c:pt idx="131">
                        <c:v>6.7</c:v>
                      </c:pt>
                      <c:pt idx="132">
                        <c:v>6.75</c:v>
                      </c:pt>
                      <c:pt idx="133">
                        <c:v>6.8</c:v>
                      </c:pt>
                      <c:pt idx="134">
                        <c:v>6.85</c:v>
                      </c:pt>
                      <c:pt idx="135">
                        <c:v>6.9</c:v>
                      </c:pt>
                      <c:pt idx="136">
                        <c:v>6.95</c:v>
                      </c:pt>
                      <c:pt idx="137">
                        <c:v>7</c:v>
                      </c:pt>
                      <c:pt idx="138">
                        <c:v>7.05</c:v>
                      </c:pt>
                      <c:pt idx="139">
                        <c:v>7.1</c:v>
                      </c:pt>
                      <c:pt idx="140">
                        <c:v>7.15</c:v>
                      </c:pt>
                      <c:pt idx="141">
                        <c:v>7.2</c:v>
                      </c:pt>
                      <c:pt idx="142">
                        <c:v>7.25</c:v>
                      </c:pt>
                      <c:pt idx="143">
                        <c:v>7.3</c:v>
                      </c:pt>
                      <c:pt idx="144">
                        <c:v>7.35</c:v>
                      </c:pt>
                      <c:pt idx="145">
                        <c:v>7.4</c:v>
                      </c:pt>
                      <c:pt idx="146">
                        <c:v>7.45</c:v>
                      </c:pt>
                      <c:pt idx="147">
                        <c:v>7.5</c:v>
                      </c:pt>
                      <c:pt idx="148">
                        <c:v>7.55</c:v>
                      </c:pt>
                      <c:pt idx="149">
                        <c:v>7.6</c:v>
                      </c:pt>
                      <c:pt idx="150">
                        <c:v>7.65</c:v>
                      </c:pt>
                      <c:pt idx="151">
                        <c:v>7.7</c:v>
                      </c:pt>
                      <c:pt idx="152">
                        <c:v>7.75</c:v>
                      </c:pt>
                      <c:pt idx="153">
                        <c:v>7.8</c:v>
                      </c:pt>
                      <c:pt idx="154">
                        <c:v>7.85</c:v>
                      </c:pt>
                      <c:pt idx="155">
                        <c:v>7.9</c:v>
                      </c:pt>
                      <c:pt idx="156">
                        <c:v>7.95</c:v>
                      </c:pt>
                      <c:pt idx="157">
                        <c:v>8</c:v>
                      </c:pt>
                      <c:pt idx="158">
                        <c:v>8.0500000000000007</c:v>
                      </c:pt>
                      <c:pt idx="159">
                        <c:v>8.1</c:v>
                      </c:pt>
                      <c:pt idx="160">
                        <c:v>8.15</c:v>
                      </c:pt>
                      <c:pt idx="161">
                        <c:v>8.1999999999999993</c:v>
                      </c:pt>
                      <c:pt idx="162">
                        <c:v>8.25</c:v>
                      </c:pt>
                      <c:pt idx="163">
                        <c:v>8.3000000000000007</c:v>
                      </c:pt>
                      <c:pt idx="164">
                        <c:v>8.35</c:v>
                      </c:pt>
                      <c:pt idx="165">
                        <c:v>8.4</c:v>
                      </c:pt>
                      <c:pt idx="166">
                        <c:v>8.4499999999999993</c:v>
                      </c:pt>
                      <c:pt idx="167">
                        <c:v>8.5</c:v>
                      </c:pt>
                      <c:pt idx="168">
                        <c:v>8.5500000000000007</c:v>
                      </c:pt>
                      <c:pt idx="169">
                        <c:v>8.6</c:v>
                      </c:pt>
                      <c:pt idx="170">
                        <c:v>8.65</c:v>
                      </c:pt>
                      <c:pt idx="171">
                        <c:v>8.6999999999999993</c:v>
                      </c:pt>
                      <c:pt idx="172">
                        <c:v>8.75</c:v>
                      </c:pt>
                      <c:pt idx="173">
                        <c:v>8.8000000000000007</c:v>
                      </c:pt>
                      <c:pt idx="174">
                        <c:v>8.85</c:v>
                      </c:pt>
                      <c:pt idx="175">
                        <c:v>8.9</c:v>
                      </c:pt>
                      <c:pt idx="176">
                        <c:v>8.9499999999999993</c:v>
                      </c:pt>
                      <c:pt idx="177">
                        <c:v>9</c:v>
                      </c:pt>
                      <c:pt idx="178">
                        <c:v>9.0500000000000007</c:v>
                      </c:pt>
                      <c:pt idx="179">
                        <c:v>9.1</c:v>
                      </c:pt>
                      <c:pt idx="180">
                        <c:v>9.15</c:v>
                      </c:pt>
                      <c:pt idx="181">
                        <c:v>9.1999999999999993</c:v>
                      </c:pt>
                      <c:pt idx="182">
                        <c:v>9.25</c:v>
                      </c:pt>
                      <c:pt idx="183">
                        <c:v>9.3000000000000007</c:v>
                      </c:pt>
                      <c:pt idx="184">
                        <c:v>9.35</c:v>
                      </c:pt>
                      <c:pt idx="185">
                        <c:v>9.4</c:v>
                      </c:pt>
                      <c:pt idx="186">
                        <c:v>9.4499999999999993</c:v>
                      </c:pt>
                      <c:pt idx="187">
                        <c:v>9.5</c:v>
                      </c:pt>
                      <c:pt idx="188">
                        <c:v>9.5500000000000007</c:v>
                      </c:pt>
                      <c:pt idx="189">
                        <c:v>9.6</c:v>
                      </c:pt>
                      <c:pt idx="190">
                        <c:v>9.65</c:v>
                      </c:pt>
                      <c:pt idx="191">
                        <c:v>9.6999999999999993</c:v>
                      </c:pt>
                      <c:pt idx="192">
                        <c:v>9.75</c:v>
                      </c:pt>
                      <c:pt idx="193">
                        <c:v>9.8000000000000007</c:v>
                      </c:pt>
                      <c:pt idx="194">
                        <c:v>9.85</c:v>
                      </c:pt>
                      <c:pt idx="195">
                        <c:v>9.9</c:v>
                      </c:pt>
                      <c:pt idx="196">
                        <c:v>9.9499999999999993</c:v>
                      </c:pt>
                      <c:pt idx="197">
                        <c:v>10</c:v>
                      </c:pt>
                      <c:pt idx="198">
                        <c:v>10.050000000000001</c:v>
                      </c:pt>
                      <c:pt idx="199">
                        <c:v>10.1</c:v>
                      </c:pt>
                      <c:pt idx="200">
                        <c:v>10.15</c:v>
                      </c:pt>
                      <c:pt idx="201">
                        <c:v>10.199999999999999</c:v>
                      </c:pt>
                      <c:pt idx="202">
                        <c:v>10.25</c:v>
                      </c:pt>
                      <c:pt idx="203">
                        <c:v>10.3</c:v>
                      </c:pt>
                      <c:pt idx="204">
                        <c:v>10.35</c:v>
                      </c:pt>
                      <c:pt idx="205">
                        <c:v>10.4</c:v>
                      </c:pt>
                      <c:pt idx="206">
                        <c:v>10.45</c:v>
                      </c:pt>
                      <c:pt idx="207">
                        <c:v>10.5</c:v>
                      </c:pt>
                      <c:pt idx="208">
                        <c:v>10.55</c:v>
                      </c:pt>
                      <c:pt idx="209">
                        <c:v>10.6</c:v>
                      </c:pt>
                      <c:pt idx="210">
                        <c:v>10.65</c:v>
                      </c:pt>
                      <c:pt idx="211">
                        <c:v>10.7</c:v>
                      </c:pt>
                      <c:pt idx="212">
                        <c:v>10.75</c:v>
                      </c:pt>
                      <c:pt idx="213">
                        <c:v>10.8</c:v>
                      </c:pt>
                      <c:pt idx="214">
                        <c:v>10.85</c:v>
                      </c:pt>
                      <c:pt idx="215">
                        <c:v>10.9</c:v>
                      </c:pt>
                      <c:pt idx="216">
                        <c:v>10.95</c:v>
                      </c:pt>
                      <c:pt idx="217">
                        <c:v>11</c:v>
                      </c:pt>
                      <c:pt idx="218">
                        <c:v>11.05</c:v>
                      </c:pt>
                      <c:pt idx="219">
                        <c:v>11.1</c:v>
                      </c:pt>
                      <c:pt idx="220">
                        <c:v>11.15</c:v>
                      </c:pt>
                      <c:pt idx="221">
                        <c:v>11.2</c:v>
                      </c:pt>
                      <c:pt idx="222">
                        <c:v>11.25</c:v>
                      </c:pt>
                      <c:pt idx="223">
                        <c:v>11.3</c:v>
                      </c:pt>
                      <c:pt idx="224">
                        <c:v>11.35</c:v>
                      </c:pt>
                      <c:pt idx="225">
                        <c:v>11.4</c:v>
                      </c:pt>
                      <c:pt idx="226">
                        <c:v>11.45</c:v>
                      </c:pt>
                      <c:pt idx="227">
                        <c:v>11.5</c:v>
                      </c:pt>
                      <c:pt idx="228">
                        <c:v>11.55</c:v>
                      </c:pt>
                      <c:pt idx="229">
                        <c:v>11.6</c:v>
                      </c:pt>
                      <c:pt idx="230">
                        <c:v>11.65</c:v>
                      </c:pt>
                      <c:pt idx="231">
                        <c:v>11.7</c:v>
                      </c:pt>
                      <c:pt idx="232">
                        <c:v>11.75</c:v>
                      </c:pt>
                      <c:pt idx="233">
                        <c:v>11.8</c:v>
                      </c:pt>
                      <c:pt idx="234">
                        <c:v>11.85</c:v>
                      </c:pt>
                      <c:pt idx="235">
                        <c:v>11.9</c:v>
                      </c:pt>
                      <c:pt idx="236">
                        <c:v>11.95</c:v>
                      </c:pt>
                      <c:pt idx="237">
                        <c:v>12</c:v>
                      </c:pt>
                      <c:pt idx="238">
                        <c:v>12.05</c:v>
                      </c:pt>
                      <c:pt idx="239">
                        <c:v>12.1</c:v>
                      </c:pt>
                      <c:pt idx="240">
                        <c:v>12.15</c:v>
                      </c:pt>
                      <c:pt idx="241">
                        <c:v>12.2</c:v>
                      </c:pt>
                      <c:pt idx="242">
                        <c:v>12.25</c:v>
                      </c:pt>
                      <c:pt idx="243">
                        <c:v>12.3</c:v>
                      </c:pt>
                      <c:pt idx="244">
                        <c:v>12.35</c:v>
                      </c:pt>
                      <c:pt idx="245">
                        <c:v>12.4</c:v>
                      </c:pt>
                      <c:pt idx="246">
                        <c:v>12.45</c:v>
                      </c:pt>
                      <c:pt idx="247">
                        <c:v>12.5</c:v>
                      </c:pt>
                      <c:pt idx="248">
                        <c:v>12.55</c:v>
                      </c:pt>
                      <c:pt idx="249">
                        <c:v>12.6</c:v>
                      </c:pt>
                      <c:pt idx="250">
                        <c:v>12.65</c:v>
                      </c:pt>
                      <c:pt idx="251">
                        <c:v>12.7</c:v>
                      </c:pt>
                      <c:pt idx="252">
                        <c:v>12.75</c:v>
                      </c:pt>
                      <c:pt idx="253">
                        <c:v>12.8</c:v>
                      </c:pt>
                      <c:pt idx="254">
                        <c:v>12.85</c:v>
                      </c:pt>
                      <c:pt idx="255">
                        <c:v>12.9</c:v>
                      </c:pt>
                      <c:pt idx="256">
                        <c:v>12.95</c:v>
                      </c:pt>
                      <c:pt idx="257">
                        <c:v>13</c:v>
                      </c:pt>
                      <c:pt idx="258">
                        <c:v>13.05</c:v>
                      </c:pt>
                      <c:pt idx="259">
                        <c:v>13.1</c:v>
                      </c:pt>
                      <c:pt idx="260">
                        <c:v>13.15</c:v>
                      </c:pt>
                      <c:pt idx="261">
                        <c:v>13.2</c:v>
                      </c:pt>
                      <c:pt idx="262">
                        <c:v>13.25</c:v>
                      </c:pt>
                      <c:pt idx="263">
                        <c:v>13.3</c:v>
                      </c:pt>
                      <c:pt idx="264">
                        <c:v>13.35</c:v>
                      </c:pt>
                      <c:pt idx="265">
                        <c:v>13.4</c:v>
                      </c:pt>
                      <c:pt idx="266">
                        <c:v>13.45</c:v>
                      </c:pt>
                      <c:pt idx="267">
                        <c:v>13.5</c:v>
                      </c:pt>
                      <c:pt idx="268">
                        <c:v>13.55</c:v>
                      </c:pt>
                      <c:pt idx="269">
                        <c:v>13.6</c:v>
                      </c:pt>
                      <c:pt idx="270">
                        <c:v>13.65</c:v>
                      </c:pt>
                      <c:pt idx="271">
                        <c:v>13.7</c:v>
                      </c:pt>
                      <c:pt idx="272">
                        <c:v>13.75</c:v>
                      </c:pt>
                      <c:pt idx="273">
                        <c:v>13.8</c:v>
                      </c:pt>
                      <c:pt idx="274">
                        <c:v>13.85</c:v>
                      </c:pt>
                      <c:pt idx="275">
                        <c:v>13.9</c:v>
                      </c:pt>
                      <c:pt idx="276">
                        <c:v>13.95</c:v>
                      </c:pt>
                      <c:pt idx="277">
                        <c:v>14</c:v>
                      </c:pt>
                      <c:pt idx="278">
                        <c:v>14.05</c:v>
                      </c:pt>
                      <c:pt idx="279">
                        <c:v>14.1</c:v>
                      </c:pt>
                      <c:pt idx="280">
                        <c:v>14.15</c:v>
                      </c:pt>
                      <c:pt idx="281">
                        <c:v>14.2</c:v>
                      </c:pt>
                      <c:pt idx="282">
                        <c:v>14.25</c:v>
                      </c:pt>
                      <c:pt idx="283">
                        <c:v>14.3</c:v>
                      </c:pt>
                      <c:pt idx="284">
                        <c:v>14.35</c:v>
                      </c:pt>
                      <c:pt idx="285">
                        <c:v>14.4</c:v>
                      </c:pt>
                      <c:pt idx="286">
                        <c:v>14.45</c:v>
                      </c:pt>
                      <c:pt idx="287">
                        <c:v>14.5</c:v>
                      </c:pt>
                      <c:pt idx="288">
                        <c:v>14.55</c:v>
                      </c:pt>
                      <c:pt idx="289">
                        <c:v>14.6</c:v>
                      </c:pt>
                      <c:pt idx="290">
                        <c:v>14.65</c:v>
                      </c:pt>
                      <c:pt idx="291">
                        <c:v>14.7</c:v>
                      </c:pt>
                      <c:pt idx="292">
                        <c:v>14.75</c:v>
                      </c:pt>
                      <c:pt idx="293">
                        <c:v>14.8</c:v>
                      </c:pt>
                      <c:pt idx="294">
                        <c:v>14.85</c:v>
                      </c:pt>
                      <c:pt idx="295">
                        <c:v>14.9</c:v>
                      </c:pt>
                      <c:pt idx="296">
                        <c:v>14.95</c:v>
                      </c:pt>
                      <c:pt idx="297">
                        <c:v>15</c:v>
                      </c:pt>
                      <c:pt idx="298">
                        <c:v>15.05</c:v>
                      </c:pt>
                      <c:pt idx="299">
                        <c:v>15.1</c:v>
                      </c:pt>
                      <c:pt idx="300">
                        <c:v>15.15</c:v>
                      </c:pt>
                      <c:pt idx="301">
                        <c:v>15.2</c:v>
                      </c:pt>
                      <c:pt idx="302">
                        <c:v>15.25</c:v>
                      </c:pt>
                      <c:pt idx="303">
                        <c:v>15.3</c:v>
                      </c:pt>
                      <c:pt idx="304">
                        <c:v>15.35</c:v>
                      </c:pt>
                      <c:pt idx="305">
                        <c:v>15.4</c:v>
                      </c:pt>
                      <c:pt idx="306">
                        <c:v>15.45</c:v>
                      </c:pt>
                      <c:pt idx="307">
                        <c:v>15.5</c:v>
                      </c:pt>
                      <c:pt idx="308">
                        <c:v>15.55</c:v>
                      </c:pt>
                      <c:pt idx="309">
                        <c:v>15.6</c:v>
                      </c:pt>
                      <c:pt idx="310">
                        <c:v>15.65</c:v>
                      </c:pt>
                      <c:pt idx="311">
                        <c:v>15.7</c:v>
                      </c:pt>
                      <c:pt idx="312">
                        <c:v>15.75</c:v>
                      </c:pt>
                      <c:pt idx="313">
                        <c:v>15.8</c:v>
                      </c:pt>
                      <c:pt idx="314">
                        <c:v>15.85</c:v>
                      </c:pt>
                      <c:pt idx="315">
                        <c:v>15.9</c:v>
                      </c:pt>
                      <c:pt idx="316">
                        <c:v>15.95</c:v>
                      </c:pt>
                      <c:pt idx="317">
                        <c:v>16</c:v>
                      </c:pt>
                      <c:pt idx="318">
                        <c:v>16.05</c:v>
                      </c:pt>
                      <c:pt idx="319">
                        <c:v>16.100000000000001</c:v>
                      </c:pt>
                      <c:pt idx="320">
                        <c:v>16.149999999999999</c:v>
                      </c:pt>
                      <c:pt idx="321">
                        <c:v>16.2</c:v>
                      </c:pt>
                      <c:pt idx="322">
                        <c:v>16.25</c:v>
                      </c:pt>
                      <c:pt idx="323">
                        <c:v>16.3</c:v>
                      </c:pt>
                      <c:pt idx="324">
                        <c:v>16.350000000000001</c:v>
                      </c:pt>
                      <c:pt idx="325">
                        <c:v>16.399999999999999</c:v>
                      </c:pt>
                      <c:pt idx="326">
                        <c:v>16.45</c:v>
                      </c:pt>
                      <c:pt idx="327">
                        <c:v>16.5</c:v>
                      </c:pt>
                      <c:pt idx="328">
                        <c:v>16.55</c:v>
                      </c:pt>
                      <c:pt idx="329">
                        <c:v>16.600000000000001</c:v>
                      </c:pt>
                      <c:pt idx="330">
                        <c:v>16.649999999999999</c:v>
                      </c:pt>
                      <c:pt idx="331">
                        <c:v>16.7</c:v>
                      </c:pt>
                      <c:pt idx="332">
                        <c:v>16.75</c:v>
                      </c:pt>
                      <c:pt idx="333">
                        <c:v>16.8</c:v>
                      </c:pt>
                      <c:pt idx="334">
                        <c:v>16.850000000000001</c:v>
                      </c:pt>
                      <c:pt idx="335">
                        <c:v>16.899999999999999</c:v>
                      </c:pt>
                      <c:pt idx="336">
                        <c:v>16.95</c:v>
                      </c:pt>
                      <c:pt idx="337">
                        <c:v>17</c:v>
                      </c:pt>
                      <c:pt idx="338">
                        <c:v>17.05</c:v>
                      </c:pt>
                      <c:pt idx="339">
                        <c:v>17.100000000000001</c:v>
                      </c:pt>
                      <c:pt idx="340">
                        <c:v>17.149999999999999</c:v>
                      </c:pt>
                      <c:pt idx="341">
                        <c:v>17.2</c:v>
                      </c:pt>
                      <c:pt idx="342">
                        <c:v>17.25</c:v>
                      </c:pt>
                      <c:pt idx="343">
                        <c:v>17.3</c:v>
                      </c:pt>
                      <c:pt idx="344">
                        <c:v>17.350000000000001</c:v>
                      </c:pt>
                      <c:pt idx="345">
                        <c:v>17.399999999999999</c:v>
                      </c:pt>
                      <c:pt idx="346">
                        <c:v>17.45</c:v>
                      </c:pt>
                      <c:pt idx="347">
                        <c:v>17.5</c:v>
                      </c:pt>
                      <c:pt idx="348">
                        <c:v>17.55</c:v>
                      </c:pt>
                      <c:pt idx="349">
                        <c:v>17.600000000000001</c:v>
                      </c:pt>
                      <c:pt idx="350">
                        <c:v>17.649999999999999</c:v>
                      </c:pt>
                      <c:pt idx="351">
                        <c:v>17.7</c:v>
                      </c:pt>
                      <c:pt idx="352">
                        <c:v>17.75</c:v>
                      </c:pt>
                      <c:pt idx="353">
                        <c:v>17.8</c:v>
                      </c:pt>
                      <c:pt idx="354">
                        <c:v>17.850000000000001</c:v>
                      </c:pt>
                      <c:pt idx="355">
                        <c:v>17.899999999999999</c:v>
                      </c:pt>
                      <c:pt idx="356">
                        <c:v>17.95</c:v>
                      </c:pt>
                      <c:pt idx="357">
                        <c:v>18</c:v>
                      </c:pt>
                      <c:pt idx="358">
                        <c:v>18.05</c:v>
                      </c:pt>
                      <c:pt idx="359">
                        <c:v>18.100000000000001</c:v>
                      </c:pt>
                      <c:pt idx="360">
                        <c:v>18.149999999999999</c:v>
                      </c:pt>
                      <c:pt idx="361">
                        <c:v>18.2</c:v>
                      </c:pt>
                      <c:pt idx="362">
                        <c:v>18.25</c:v>
                      </c:pt>
                      <c:pt idx="363">
                        <c:v>18.3</c:v>
                      </c:pt>
                      <c:pt idx="364">
                        <c:v>18.350000000000001</c:v>
                      </c:pt>
                      <c:pt idx="365">
                        <c:v>18.399999999999999</c:v>
                      </c:pt>
                      <c:pt idx="366">
                        <c:v>18.45</c:v>
                      </c:pt>
                      <c:pt idx="367">
                        <c:v>18.5</c:v>
                      </c:pt>
                      <c:pt idx="368">
                        <c:v>18.55</c:v>
                      </c:pt>
                      <c:pt idx="369">
                        <c:v>18.600000000000001</c:v>
                      </c:pt>
                      <c:pt idx="370">
                        <c:v>18.649999999999999</c:v>
                      </c:pt>
                      <c:pt idx="371">
                        <c:v>18.7</c:v>
                      </c:pt>
                      <c:pt idx="372">
                        <c:v>18.75</c:v>
                      </c:pt>
                      <c:pt idx="373">
                        <c:v>18.8</c:v>
                      </c:pt>
                      <c:pt idx="374">
                        <c:v>18.850000000000001</c:v>
                      </c:pt>
                      <c:pt idx="375">
                        <c:v>18.899999999999999</c:v>
                      </c:pt>
                      <c:pt idx="376">
                        <c:v>18.95</c:v>
                      </c:pt>
                      <c:pt idx="377">
                        <c:v>19</c:v>
                      </c:pt>
                      <c:pt idx="378">
                        <c:v>19.05</c:v>
                      </c:pt>
                      <c:pt idx="379">
                        <c:v>19.100000000000001</c:v>
                      </c:pt>
                      <c:pt idx="380">
                        <c:v>19.149999999999999</c:v>
                      </c:pt>
                      <c:pt idx="381">
                        <c:v>19.2</c:v>
                      </c:pt>
                      <c:pt idx="382">
                        <c:v>19.25</c:v>
                      </c:pt>
                      <c:pt idx="383">
                        <c:v>19.3</c:v>
                      </c:pt>
                      <c:pt idx="384">
                        <c:v>19.350000000000001</c:v>
                      </c:pt>
                      <c:pt idx="385">
                        <c:v>19.399999999999999</c:v>
                      </c:pt>
                      <c:pt idx="386">
                        <c:v>19.45</c:v>
                      </c:pt>
                      <c:pt idx="387">
                        <c:v>19.5</c:v>
                      </c:pt>
                      <c:pt idx="388">
                        <c:v>19.55</c:v>
                      </c:pt>
                      <c:pt idx="389">
                        <c:v>19.600000000000001</c:v>
                      </c:pt>
                      <c:pt idx="390">
                        <c:v>19.649999999999999</c:v>
                      </c:pt>
                      <c:pt idx="391">
                        <c:v>19.7</c:v>
                      </c:pt>
                      <c:pt idx="392">
                        <c:v>19.75</c:v>
                      </c:pt>
                      <c:pt idx="393">
                        <c:v>19.8</c:v>
                      </c:pt>
                      <c:pt idx="394">
                        <c:v>19.850000000000001</c:v>
                      </c:pt>
                      <c:pt idx="395">
                        <c:v>19.899999999999999</c:v>
                      </c:pt>
                      <c:pt idx="396">
                        <c:v>19.95</c:v>
                      </c:pt>
                      <c:pt idx="397">
                        <c:v>20</c:v>
                      </c:pt>
                      <c:pt idx="398">
                        <c:v>20.05</c:v>
                      </c:pt>
                      <c:pt idx="399">
                        <c:v>20.100000000000001</c:v>
                      </c:pt>
                      <c:pt idx="400">
                        <c:v>20.149999999999999</c:v>
                      </c:pt>
                      <c:pt idx="401">
                        <c:v>20.2</c:v>
                      </c:pt>
                      <c:pt idx="402">
                        <c:v>20.25</c:v>
                      </c:pt>
                      <c:pt idx="403">
                        <c:v>20.3</c:v>
                      </c:pt>
                      <c:pt idx="404">
                        <c:v>20.350000000000001</c:v>
                      </c:pt>
                      <c:pt idx="405">
                        <c:v>20.399999999999999</c:v>
                      </c:pt>
                      <c:pt idx="406">
                        <c:v>20.45</c:v>
                      </c:pt>
                      <c:pt idx="407">
                        <c:v>20.5</c:v>
                      </c:pt>
                      <c:pt idx="408">
                        <c:v>20.55</c:v>
                      </c:pt>
                      <c:pt idx="409">
                        <c:v>20.6</c:v>
                      </c:pt>
                      <c:pt idx="410">
                        <c:v>20.65</c:v>
                      </c:pt>
                      <c:pt idx="411">
                        <c:v>20.7</c:v>
                      </c:pt>
                      <c:pt idx="412">
                        <c:v>20.75</c:v>
                      </c:pt>
                      <c:pt idx="413">
                        <c:v>20.8</c:v>
                      </c:pt>
                      <c:pt idx="414">
                        <c:v>20.85</c:v>
                      </c:pt>
                      <c:pt idx="415">
                        <c:v>20.9</c:v>
                      </c:pt>
                      <c:pt idx="416">
                        <c:v>20.95</c:v>
                      </c:pt>
                      <c:pt idx="417">
                        <c:v>21</c:v>
                      </c:pt>
                      <c:pt idx="418">
                        <c:v>21.05</c:v>
                      </c:pt>
                      <c:pt idx="419">
                        <c:v>21.1</c:v>
                      </c:pt>
                      <c:pt idx="420">
                        <c:v>21.15</c:v>
                      </c:pt>
                      <c:pt idx="421">
                        <c:v>21.2</c:v>
                      </c:pt>
                      <c:pt idx="422">
                        <c:v>21.25</c:v>
                      </c:pt>
                      <c:pt idx="423">
                        <c:v>21.3</c:v>
                      </c:pt>
                      <c:pt idx="424">
                        <c:v>21.35</c:v>
                      </c:pt>
                      <c:pt idx="425">
                        <c:v>21.4</c:v>
                      </c:pt>
                      <c:pt idx="426">
                        <c:v>21.45</c:v>
                      </c:pt>
                      <c:pt idx="427">
                        <c:v>21.5</c:v>
                      </c:pt>
                      <c:pt idx="428">
                        <c:v>21.55</c:v>
                      </c:pt>
                      <c:pt idx="429">
                        <c:v>21.6</c:v>
                      </c:pt>
                      <c:pt idx="430">
                        <c:v>21.65</c:v>
                      </c:pt>
                      <c:pt idx="431">
                        <c:v>21.7</c:v>
                      </c:pt>
                      <c:pt idx="432">
                        <c:v>21.75</c:v>
                      </c:pt>
                      <c:pt idx="433">
                        <c:v>21.8</c:v>
                      </c:pt>
                      <c:pt idx="434">
                        <c:v>21.85</c:v>
                      </c:pt>
                      <c:pt idx="435">
                        <c:v>21.9</c:v>
                      </c:pt>
                      <c:pt idx="436">
                        <c:v>21.95</c:v>
                      </c:pt>
                      <c:pt idx="437">
                        <c:v>22</c:v>
                      </c:pt>
                      <c:pt idx="438">
                        <c:v>22.05</c:v>
                      </c:pt>
                      <c:pt idx="439">
                        <c:v>22.1</c:v>
                      </c:pt>
                      <c:pt idx="440">
                        <c:v>22.15</c:v>
                      </c:pt>
                      <c:pt idx="441">
                        <c:v>22.2</c:v>
                      </c:pt>
                      <c:pt idx="442">
                        <c:v>22.25</c:v>
                      </c:pt>
                      <c:pt idx="443">
                        <c:v>22.3</c:v>
                      </c:pt>
                      <c:pt idx="444">
                        <c:v>22.35</c:v>
                      </c:pt>
                      <c:pt idx="445">
                        <c:v>22.4</c:v>
                      </c:pt>
                      <c:pt idx="446">
                        <c:v>22.45</c:v>
                      </c:pt>
                      <c:pt idx="447">
                        <c:v>22.5</c:v>
                      </c:pt>
                      <c:pt idx="448">
                        <c:v>22.55</c:v>
                      </c:pt>
                      <c:pt idx="449">
                        <c:v>22.6</c:v>
                      </c:pt>
                      <c:pt idx="450">
                        <c:v>22.65</c:v>
                      </c:pt>
                      <c:pt idx="451">
                        <c:v>22.7</c:v>
                      </c:pt>
                      <c:pt idx="452">
                        <c:v>22.75</c:v>
                      </c:pt>
                      <c:pt idx="453">
                        <c:v>22.8</c:v>
                      </c:pt>
                      <c:pt idx="454">
                        <c:v>22.85</c:v>
                      </c:pt>
                      <c:pt idx="455">
                        <c:v>22.9</c:v>
                      </c:pt>
                      <c:pt idx="456">
                        <c:v>22.95</c:v>
                      </c:pt>
                      <c:pt idx="457">
                        <c:v>23</c:v>
                      </c:pt>
                      <c:pt idx="458">
                        <c:v>23.05</c:v>
                      </c:pt>
                      <c:pt idx="459">
                        <c:v>23.1</c:v>
                      </c:pt>
                      <c:pt idx="460">
                        <c:v>23.15</c:v>
                      </c:pt>
                      <c:pt idx="461">
                        <c:v>23.2</c:v>
                      </c:pt>
                      <c:pt idx="462">
                        <c:v>23.25</c:v>
                      </c:pt>
                      <c:pt idx="463">
                        <c:v>23.3</c:v>
                      </c:pt>
                      <c:pt idx="464">
                        <c:v>23.35</c:v>
                      </c:pt>
                      <c:pt idx="465">
                        <c:v>23.4</c:v>
                      </c:pt>
                      <c:pt idx="466">
                        <c:v>23.45</c:v>
                      </c:pt>
                      <c:pt idx="467">
                        <c:v>23.5</c:v>
                      </c:pt>
                      <c:pt idx="468">
                        <c:v>23.55</c:v>
                      </c:pt>
                      <c:pt idx="469">
                        <c:v>23.6</c:v>
                      </c:pt>
                      <c:pt idx="470">
                        <c:v>23.65</c:v>
                      </c:pt>
                      <c:pt idx="471">
                        <c:v>23.7</c:v>
                      </c:pt>
                      <c:pt idx="472">
                        <c:v>23.75</c:v>
                      </c:pt>
                      <c:pt idx="473">
                        <c:v>23.8</c:v>
                      </c:pt>
                      <c:pt idx="474">
                        <c:v>23.85</c:v>
                      </c:pt>
                      <c:pt idx="475">
                        <c:v>23.9</c:v>
                      </c:pt>
                      <c:pt idx="476">
                        <c:v>23.95</c:v>
                      </c:pt>
                      <c:pt idx="477">
                        <c:v>24</c:v>
                      </c:pt>
                      <c:pt idx="478">
                        <c:v>24.05</c:v>
                      </c:pt>
                      <c:pt idx="479">
                        <c:v>24.1</c:v>
                      </c:pt>
                      <c:pt idx="480">
                        <c:v>24.15</c:v>
                      </c:pt>
                      <c:pt idx="481">
                        <c:v>24.2</c:v>
                      </c:pt>
                      <c:pt idx="482">
                        <c:v>24.25</c:v>
                      </c:pt>
                      <c:pt idx="483">
                        <c:v>24.3</c:v>
                      </c:pt>
                      <c:pt idx="484">
                        <c:v>24.35</c:v>
                      </c:pt>
                      <c:pt idx="485">
                        <c:v>24.4</c:v>
                      </c:pt>
                      <c:pt idx="486">
                        <c:v>24.45</c:v>
                      </c:pt>
                      <c:pt idx="487">
                        <c:v>24.5</c:v>
                      </c:pt>
                      <c:pt idx="488">
                        <c:v>24.55</c:v>
                      </c:pt>
                      <c:pt idx="489">
                        <c:v>24.6</c:v>
                      </c:pt>
                      <c:pt idx="490">
                        <c:v>24.65</c:v>
                      </c:pt>
                      <c:pt idx="491">
                        <c:v>24.7</c:v>
                      </c:pt>
                      <c:pt idx="492">
                        <c:v>24.75</c:v>
                      </c:pt>
                      <c:pt idx="493">
                        <c:v>24.8</c:v>
                      </c:pt>
                      <c:pt idx="494">
                        <c:v>24.85</c:v>
                      </c:pt>
                      <c:pt idx="495">
                        <c:v>24.9</c:v>
                      </c:pt>
                      <c:pt idx="496">
                        <c:v>24.95</c:v>
                      </c:pt>
                      <c:pt idx="497">
                        <c:v>25</c:v>
                      </c:pt>
                      <c:pt idx="498">
                        <c:v>25.05</c:v>
                      </c:pt>
                      <c:pt idx="499">
                        <c:v>25.1</c:v>
                      </c:pt>
                      <c:pt idx="500">
                        <c:v>25.15</c:v>
                      </c:pt>
                      <c:pt idx="501">
                        <c:v>25.2</c:v>
                      </c:pt>
                      <c:pt idx="502">
                        <c:v>25.25</c:v>
                      </c:pt>
                      <c:pt idx="503">
                        <c:v>25.3</c:v>
                      </c:pt>
                      <c:pt idx="504">
                        <c:v>25.35</c:v>
                      </c:pt>
                      <c:pt idx="505">
                        <c:v>25.4</c:v>
                      </c:pt>
                      <c:pt idx="506">
                        <c:v>25.45</c:v>
                      </c:pt>
                      <c:pt idx="507">
                        <c:v>25.5</c:v>
                      </c:pt>
                      <c:pt idx="508">
                        <c:v>25.55</c:v>
                      </c:pt>
                      <c:pt idx="509">
                        <c:v>25.6</c:v>
                      </c:pt>
                      <c:pt idx="510">
                        <c:v>25.65</c:v>
                      </c:pt>
                      <c:pt idx="511">
                        <c:v>25.7</c:v>
                      </c:pt>
                      <c:pt idx="512">
                        <c:v>25.75</c:v>
                      </c:pt>
                      <c:pt idx="513">
                        <c:v>25.8</c:v>
                      </c:pt>
                      <c:pt idx="514">
                        <c:v>25.85</c:v>
                      </c:pt>
                      <c:pt idx="515">
                        <c:v>25.9</c:v>
                      </c:pt>
                      <c:pt idx="516">
                        <c:v>25.95</c:v>
                      </c:pt>
                      <c:pt idx="517">
                        <c:v>26</c:v>
                      </c:pt>
                      <c:pt idx="518">
                        <c:v>26.05</c:v>
                      </c:pt>
                      <c:pt idx="519">
                        <c:v>26.1</c:v>
                      </c:pt>
                      <c:pt idx="520">
                        <c:v>26.15</c:v>
                      </c:pt>
                      <c:pt idx="521">
                        <c:v>26.2</c:v>
                      </c:pt>
                      <c:pt idx="522">
                        <c:v>26.25</c:v>
                      </c:pt>
                      <c:pt idx="523">
                        <c:v>26.3</c:v>
                      </c:pt>
                      <c:pt idx="524">
                        <c:v>26.35</c:v>
                      </c:pt>
                      <c:pt idx="525">
                        <c:v>26.4</c:v>
                      </c:pt>
                      <c:pt idx="526">
                        <c:v>26.45</c:v>
                      </c:pt>
                      <c:pt idx="527">
                        <c:v>26.5</c:v>
                      </c:pt>
                      <c:pt idx="528">
                        <c:v>26.55</c:v>
                      </c:pt>
                      <c:pt idx="529">
                        <c:v>26.6</c:v>
                      </c:pt>
                      <c:pt idx="530">
                        <c:v>26.65</c:v>
                      </c:pt>
                      <c:pt idx="531">
                        <c:v>26.7</c:v>
                      </c:pt>
                      <c:pt idx="532">
                        <c:v>26.75</c:v>
                      </c:pt>
                      <c:pt idx="533">
                        <c:v>26.8</c:v>
                      </c:pt>
                      <c:pt idx="534">
                        <c:v>26.85</c:v>
                      </c:pt>
                      <c:pt idx="535">
                        <c:v>26.9</c:v>
                      </c:pt>
                      <c:pt idx="536">
                        <c:v>26.95</c:v>
                      </c:pt>
                      <c:pt idx="537">
                        <c:v>27</c:v>
                      </c:pt>
                      <c:pt idx="538">
                        <c:v>27.05</c:v>
                      </c:pt>
                      <c:pt idx="539">
                        <c:v>27.1</c:v>
                      </c:pt>
                      <c:pt idx="540">
                        <c:v>27.15</c:v>
                      </c:pt>
                      <c:pt idx="541">
                        <c:v>27.2</c:v>
                      </c:pt>
                      <c:pt idx="542">
                        <c:v>27.25</c:v>
                      </c:pt>
                      <c:pt idx="543">
                        <c:v>27.3</c:v>
                      </c:pt>
                      <c:pt idx="544">
                        <c:v>27.35</c:v>
                      </c:pt>
                      <c:pt idx="545">
                        <c:v>27.4</c:v>
                      </c:pt>
                      <c:pt idx="546">
                        <c:v>27.45</c:v>
                      </c:pt>
                      <c:pt idx="547">
                        <c:v>27.5</c:v>
                      </c:pt>
                      <c:pt idx="548">
                        <c:v>27.55</c:v>
                      </c:pt>
                      <c:pt idx="549">
                        <c:v>27.6</c:v>
                      </c:pt>
                      <c:pt idx="550">
                        <c:v>27.65</c:v>
                      </c:pt>
                      <c:pt idx="551">
                        <c:v>27.7</c:v>
                      </c:pt>
                      <c:pt idx="552">
                        <c:v>27.75</c:v>
                      </c:pt>
                      <c:pt idx="553">
                        <c:v>27.8</c:v>
                      </c:pt>
                      <c:pt idx="554">
                        <c:v>27.85</c:v>
                      </c:pt>
                      <c:pt idx="555">
                        <c:v>27.9</c:v>
                      </c:pt>
                      <c:pt idx="556">
                        <c:v>27.95</c:v>
                      </c:pt>
                      <c:pt idx="557">
                        <c:v>28</c:v>
                      </c:pt>
                      <c:pt idx="558">
                        <c:v>28.05</c:v>
                      </c:pt>
                      <c:pt idx="559">
                        <c:v>28.1</c:v>
                      </c:pt>
                      <c:pt idx="560">
                        <c:v>28.15</c:v>
                      </c:pt>
                      <c:pt idx="561">
                        <c:v>28.2</c:v>
                      </c:pt>
                      <c:pt idx="562">
                        <c:v>28.25</c:v>
                      </c:pt>
                      <c:pt idx="563">
                        <c:v>28.3</c:v>
                      </c:pt>
                      <c:pt idx="564">
                        <c:v>28.35</c:v>
                      </c:pt>
                      <c:pt idx="565">
                        <c:v>28.4</c:v>
                      </c:pt>
                      <c:pt idx="566">
                        <c:v>28.45</c:v>
                      </c:pt>
                      <c:pt idx="567">
                        <c:v>28.5</c:v>
                      </c:pt>
                      <c:pt idx="568">
                        <c:v>28.55</c:v>
                      </c:pt>
                      <c:pt idx="569">
                        <c:v>28.6</c:v>
                      </c:pt>
                      <c:pt idx="570">
                        <c:v>28.65</c:v>
                      </c:pt>
                      <c:pt idx="571">
                        <c:v>28.7</c:v>
                      </c:pt>
                      <c:pt idx="572">
                        <c:v>28.75</c:v>
                      </c:pt>
                      <c:pt idx="573">
                        <c:v>28.8</c:v>
                      </c:pt>
                      <c:pt idx="574">
                        <c:v>28.85</c:v>
                      </c:pt>
                      <c:pt idx="575">
                        <c:v>28.9</c:v>
                      </c:pt>
                      <c:pt idx="576">
                        <c:v>28.95</c:v>
                      </c:pt>
                      <c:pt idx="577">
                        <c:v>29</c:v>
                      </c:pt>
                      <c:pt idx="578">
                        <c:v>29.05</c:v>
                      </c:pt>
                      <c:pt idx="579">
                        <c:v>29.1</c:v>
                      </c:pt>
                      <c:pt idx="580">
                        <c:v>29.15</c:v>
                      </c:pt>
                      <c:pt idx="581">
                        <c:v>29.2</c:v>
                      </c:pt>
                      <c:pt idx="582">
                        <c:v>29.25</c:v>
                      </c:pt>
                      <c:pt idx="583">
                        <c:v>29.3</c:v>
                      </c:pt>
                      <c:pt idx="584">
                        <c:v>29.35</c:v>
                      </c:pt>
                      <c:pt idx="585">
                        <c:v>29.4</c:v>
                      </c:pt>
                      <c:pt idx="586">
                        <c:v>29.45</c:v>
                      </c:pt>
                      <c:pt idx="587">
                        <c:v>29.5</c:v>
                      </c:pt>
                      <c:pt idx="588">
                        <c:v>29.55</c:v>
                      </c:pt>
                      <c:pt idx="589">
                        <c:v>29.6</c:v>
                      </c:pt>
                      <c:pt idx="590">
                        <c:v>29.65</c:v>
                      </c:pt>
                      <c:pt idx="591">
                        <c:v>29.7</c:v>
                      </c:pt>
                      <c:pt idx="592">
                        <c:v>29.75</c:v>
                      </c:pt>
                      <c:pt idx="593">
                        <c:v>29.8</c:v>
                      </c:pt>
                      <c:pt idx="594">
                        <c:v>29.85</c:v>
                      </c:pt>
                      <c:pt idx="595">
                        <c:v>29.9</c:v>
                      </c:pt>
                      <c:pt idx="596">
                        <c:v>29.95</c:v>
                      </c:pt>
                      <c:pt idx="597">
                        <c:v>30</c:v>
                      </c:pt>
                      <c:pt idx="598">
                        <c:v>30.05</c:v>
                      </c:pt>
                      <c:pt idx="599">
                        <c:v>30.1</c:v>
                      </c:pt>
                      <c:pt idx="600">
                        <c:v>30.15</c:v>
                      </c:pt>
                      <c:pt idx="601">
                        <c:v>30.2</c:v>
                      </c:pt>
                      <c:pt idx="602">
                        <c:v>30.25</c:v>
                      </c:pt>
                      <c:pt idx="603">
                        <c:v>30.3</c:v>
                      </c:pt>
                      <c:pt idx="604">
                        <c:v>30.35</c:v>
                      </c:pt>
                      <c:pt idx="605">
                        <c:v>30.4</c:v>
                      </c:pt>
                      <c:pt idx="606">
                        <c:v>30.45</c:v>
                      </c:pt>
                      <c:pt idx="607">
                        <c:v>30.5</c:v>
                      </c:pt>
                      <c:pt idx="608">
                        <c:v>30.55</c:v>
                      </c:pt>
                      <c:pt idx="609">
                        <c:v>30.6</c:v>
                      </c:pt>
                      <c:pt idx="610">
                        <c:v>30.65</c:v>
                      </c:pt>
                      <c:pt idx="611">
                        <c:v>30.7</c:v>
                      </c:pt>
                      <c:pt idx="612">
                        <c:v>30.75</c:v>
                      </c:pt>
                      <c:pt idx="613">
                        <c:v>30.8</c:v>
                      </c:pt>
                      <c:pt idx="614">
                        <c:v>30.85</c:v>
                      </c:pt>
                      <c:pt idx="615">
                        <c:v>30.9</c:v>
                      </c:pt>
                      <c:pt idx="616">
                        <c:v>30.95</c:v>
                      </c:pt>
                      <c:pt idx="617">
                        <c:v>31</c:v>
                      </c:pt>
                      <c:pt idx="618">
                        <c:v>31.05</c:v>
                      </c:pt>
                      <c:pt idx="619">
                        <c:v>31.1</c:v>
                      </c:pt>
                      <c:pt idx="620">
                        <c:v>31.15</c:v>
                      </c:pt>
                      <c:pt idx="621">
                        <c:v>31.2</c:v>
                      </c:pt>
                      <c:pt idx="622">
                        <c:v>31.25</c:v>
                      </c:pt>
                      <c:pt idx="623">
                        <c:v>31.3</c:v>
                      </c:pt>
                      <c:pt idx="624">
                        <c:v>31.35</c:v>
                      </c:pt>
                      <c:pt idx="625">
                        <c:v>31.4</c:v>
                      </c:pt>
                      <c:pt idx="626">
                        <c:v>31.45</c:v>
                      </c:pt>
                      <c:pt idx="627">
                        <c:v>31.5</c:v>
                      </c:pt>
                      <c:pt idx="628">
                        <c:v>31.55</c:v>
                      </c:pt>
                      <c:pt idx="629">
                        <c:v>31.6</c:v>
                      </c:pt>
                      <c:pt idx="630">
                        <c:v>31.65</c:v>
                      </c:pt>
                      <c:pt idx="631">
                        <c:v>31.7</c:v>
                      </c:pt>
                      <c:pt idx="632">
                        <c:v>31.75</c:v>
                      </c:pt>
                      <c:pt idx="633">
                        <c:v>31.8</c:v>
                      </c:pt>
                      <c:pt idx="634">
                        <c:v>31.85</c:v>
                      </c:pt>
                      <c:pt idx="635">
                        <c:v>31.9</c:v>
                      </c:pt>
                      <c:pt idx="636">
                        <c:v>31.95</c:v>
                      </c:pt>
                      <c:pt idx="637">
                        <c:v>32</c:v>
                      </c:pt>
                      <c:pt idx="638">
                        <c:v>32.049999999999997</c:v>
                      </c:pt>
                      <c:pt idx="639">
                        <c:v>32.1</c:v>
                      </c:pt>
                      <c:pt idx="640">
                        <c:v>32.15</c:v>
                      </c:pt>
                      <c:pt idx="641">
                        <c:v>32.200000000000003</c:v>
                      </c:pt>
                      <c:pt idx="642">
                        <c:v>32.25</c:v>
                      </c:pt>
                      <c:pt idx="643">
                        <c:v>32.299999999999997</c:v>
                      </c:pt>
                      <c:pt idx="644">
                        <c:v>32.35</c:v>
                      </c:pt>
                      <c:pt idx="645">
                        <c:v>32.4</c:v>
                      </c:pt>
                      <c:pt idx="646">
                        <c:v>32.450000000000003</c:v>
                      </c:pt>
                      <c:pt idx="647">
                        <c:v>32.5</c:v>
                      </c:pt>
                      <c:pt idx="648">
                        <c:v>32.549999999999997</c:v>
                      </c:pt>
                      <c:pt idx="649">
                        <c:v>32.6</c:v>
                      </c:pt>
                      <c:pt idx="650">
                        <c:v>32.65</c:v>
                      </c:pt>
                      <c:pt idx="651">
                        <c:v>32.700000000000003</c:v>
                      </c:pt>
                      <c:pt idx="652">
                        <c:v>32.75</c:v>
                      </c:pt>
                      <c:pt idx="653">
                        <c:v>32.799999999999997</c:v>
                      </c:pt>
                      <c:pt idx="654">
                        <c:v>32.85</c:v>
                      </c:pt>
                      <c:pt idx="655">
                        <c:v>32.9</c:v>
                      </c:pt>
                      <c:pt idx="656">
                        <c:v>32.950000000000003</c:v>
                      </c:pt>
                      <c:pt idx="657">
                        <c:v>33</c:v>
                      </c:pt>
                      <c:pt idx="658">
                        <c:v>33.049999999999997</c:v>
                      </c:pt>
                      <c:pt idx="659">
                        <c:v>33.1</c:v>
                      </c:pt>
                      <c:pt idx="660">
                        <c:v>33.15</c:v>
                      </c:pt>
                      <c:pt idx="661">
                        <c:v>33.200000000000003</c:v>
                      </c:pt>
                      <c:pt idx="662">
                        <c:v>33.25</c:v>
                      </c:pt>
                      <c:pt idx="663">
                        <c:v>33.299999999999997</c:v>
                      </c:pt>
                      <c:pt idx="664">
                        <c:v>33.35</c:v>
                      </c:pt>
                      <c:pt idx="665">
                        <c:v>33.4</c:v>
                      </c:pt>
                      <c:pt idx="666">
                        <c:v>33.450000000000003</c:v>
                      </c:pt>
                      <c:pt idx="667">
                        <c:v>33.5</c:v>
                      </c:pt>
                      <c:pt idx="668">
                        <c:v>33.549999999999997</c:v>
                      </c:pt>
                      <c:pt idx="669">
                        <c:v>33.6</c:v>
                      </c:pt>
                      <c:pt idx="670">
                        <c:v>33.65</c:v>
                      </c:pt>
                      <c:pt idx="671">
                        <c:v>33.700000000000003</c:v>
                      </c:pt>
                      <c:pt idx="672">
                        <c:v>33.75</c:v>
                      </c:pt>
                      <c:pt idx="673">
                        <c:v>33.799999999999997</c:v>
                      </c:pt>
                      <c:pt idx="674">
                        <c:v>33.85</c:v>
                      </c:pt>
                      <c:pt idx="675">
                        <c:v>33.9</c:v>
                      </c:pt>
                      <c:pt idx="676">
                        <c:v>33.950000000000003</c:v>
                      </c:pt>
                      <c:pt idx="677">
                        <c:v>34</c:v>
                      </c:pt>
                      <c:pt idx="678">
                        <c:v>34.049999999999997</c:v>
                      </c:pt>
                      <c:pt idx="679">
                        <c:v>34.1</c:v>
                      </c:pt>
                      <c:pt idx="680">
                        <c:v>34.15</c:v>
                      </c:pt>
                      <c:pt idx="681">
                        <c:v>34.200000000000003</c:v>
                      </c:pt>
                      <c:pt idx="682">
                        <c:v>34.25</c:v>
                      </c:pt>
                      <c:pt idx="683">
                        <c:v>34.299999999999997</c:v>
                      </c:pt>
                      <c:pt idx="684">
                        <c:v>34.35</c:v>
                      </c:pt>
                      <c:pt idx="685">
                        <c:v>34.4</c:v>
                      </c:pt>
                      <c:pt idx="686">
                        <c:v>34.450000000000003</c:v>
                      </c:pt>
                      <c:pt idx="687">
                        <c:v>34.5</c:v>
                      </c:pt>
                      <c:pt idx="688">
                        <c:v>34.549999999999997</c:v>
                      </c:pt>
                      <c:pt idx="689">
                        <c:v>34.6</c:v>
                      </c:pt>
                      <c:pt idx="690">
                        <c:v>34.65</c:v>
                      </c:pt>
                      <c:pt idx="691">
                        <c:v>34.700000000000003</c:v>
                      </c:pt>
                      <c:pt idx="692">
                        <c:v>34.75</c:v>
                      </c:pt>
                      <c:pt idx="693">
                        <c:v>34.799999999999997</c:v>
                      </c:pt>
                      <c:pt idx="694">
                        <c:v>34.85</c:v>
                      </c:pt>
                      <c:pt idx="695">
                        <c:v>34.9</c:v>
                      </c:pt>
                      <c:pt idx="696">
                        <c:v>34.950000000000003</c:v>
                      </c:pt>
                      <c:pt idx="697">
                        <c:v>35</c:v>
                      </c:pt>
                      <c:pt idx="698">
                        <c:v>35.049999999999997</c:v>
                      </c:pt>
                      <c:pt idx="699">
                        <c:v>35.1</c:v>
                      </c:pt>
                      <c:pt idx="700">
                        <c:v>35.15</c:v>
                      </c:pt>
                      <c:pt idx="701">
                        <c:v>35.200000000000003</c:v>
                      </c:pt>
                      <c:pt idx="702">
                        <c:v>35.25</c:v>
                      </c:pt>
                      <c:pt idx="703">
                        <c:v>35.299999999999997</c:v>
                      </c:pt>
                      <c:pt idx="704">
                        <c:v>35.35</c:v>
                      </c:pt>
                      <c:pt idx="705">
                        <c:v>35.4</c:v>
                      </c:pt>
                      <c:pt idx="706">
                        <c:v>35.450000000000003</c:v>
                      </c:pt>
                      <c:pt idx="707">
                        <c:v>35.5</c:v>
                      </c:pt>
                      <c:pt idx="708">
                        <c:v>35.549999999999997</c:v>
                      </c:pt>
                      <c:pt idx="709">
                        <c:v>35.6</c:v>
                      </c:pt>
                      <c:pt idx="710">
                        <c:v>35.65</c:v>
                      </c:pt>
                      <c:pt idx="711">
                        <c:v>35.700000000000003</c:v>
                      </c:pt>
                      <c:pt idx="712">
                        <c:v>35.75</c:v>
                      </c:pt>
                      <c:pt idx="713">
                        <c:v>35.799999999999997</c:v>
                      </c:pt>
                      <c:pt idx="714">
                        <c:v>35.85</c:v>
                      </c:pt>
                      <c:pt idx="715">
                        <c:v>35.9</c:v>
                      </c:pt>
                      <c:pt idx="716">
                        <c:v>35.950000000000003</c:v>
                      </c:pt>
                      <c:pt idx="717">
                        <c:v>36</c:v>
                      </c:pt>
                      <c:pt idx="718">
                        <c:v>36.049999999999997</c:v>
                      </c:pt>
                      <c:pt idx="719">
                        <c:v>36.1</c:v>
                      </c:pt>
                      <c:pt idx="720">
                        <c:v>36.15</c:v>
                      </c:pt>
                      <c:pt idx="721">
                        <c:v>36.200000000000003</c:v>
                      </c:pt>
                      <c:pt idx="722">
                        <c:v>36.25</c:v>
                      </c:pt>
                      <c:pt idx="723">
                        <c:v>36.299999999999997</c:v>
                      </c:pt>
                      <c:pt idx="724">
                        <c:v>36.35</c:v>
                      </c:pt>
                      <c:pt idx="725">
                        <c:v>36.4</c:v>
                      </c:pt>
                      <c:pt idx="726">
                        <c:v>36.450000000000003</c:v>
                      </c:pt>
                      <c:pt idx="727">
                        <c:v>36.5</c:v>
                      </c:pt>
                      <c:pt idx="728">
                        <c:v>36.549999999999997</c:v>
                      </c:pt>
                      <c:pt idx="729">
                        <c:v>36.6</c:v>
                      </c:pt>
                      <c:pt idx="730">
                        <c:v>36.65</c:v>
                      </c:pt>
                      <c:pt idx="731">
                        <c:v>36.700000000000003</c:v>
                      </c:pt>
                      <c:pt idx="732">
                        <c:v>36.75</c:v>
                      </c:pt>
                      <c:pt idx="733">
                        <c:v>36.799999999999997</c:v>
                      </c:pt>
                      <c:pt idx="734">
                        <c:v>36.85</c:v>
                      </c:pt>
                      <c:pt idx="735">
                        <c:v>36.9</c:v>
                      </c:pt>
                      <c:pt idx="736">
                        <c:v>36.950000000000003</c:v>
                      </c:pt>
                      <c:pt idx="737">
                        <c:v>37</c:v>
                      </c:pt>
                      <c:pt idx="738">
                        <c:v>37.049999999999997</c:v>
                      </c:pt>
                      <c:pt idx="739">
                        <c:v>37.1</c:v>
                      </c:pt>
                      <c:pt idx="740">
                        <c:v>37.15</c:v>
                      </c:pt>
                      <c:pt idx="741">
                        <c:v>37.200000000000003</c:v>
                      </c:pt>
                      <c:pt idx="742">
                        <c:v>37.25</c:v>
                      </c:pt>
                      <c:pt idx="743">
                        <c:v>37.299999999999997</c:v>
                      </c:pt>
                      <c:pt idx="744">
                        <c:v>37.35</c:v>
                      </c:pt>
                      <c:pt idx="745">
                        <c:v>37.4</c:v>
                      </c:pt>
                      <c:pt idx="746">
                        <c:v>37.450000000000003</c:v>
                      </c:pt>
                      <c:pt idx="747">
                        <c:v>37.5</c:v>
                      </c:pt>
                      <c:pt idx="748">
                        <c:v>37.549999999999997</c:v>
                      </c:pt>
                      <c:pt idx="749">
                        <c:v>37.6</c:v>
                      </c:pt>
                      <c:pt idx="750">
                        <c:v>37.65</c:v>
                      </c:pt>
                      <c:pt idx="751">
                        <c:v>37.700000000000003</c:v>
                      </c:pt>
                      <c:pt idx="752">
                        <c:v>37.75</c:v>
                      </c:pt>
                      <c:pt idx="753">
                        <c:v>37.799999999999997</c:v>
                      </c:pt>
                      <c:pt idx="754">
                        <c:v>37.85</c:v>
                      </c:pt>
                      <c:pt idx="755">
                        <c:v>37.9</c:v>
                      </c:pt>
                      <c:pt idx="756">
                        <c:v>37.950000000000003</c:v>
                      </c:pt>
                      <c:pt idx="757">
                        <c:v>38</c:v>
                      </c:pt>
                      <c:pt idx="758">
                        <c:v>38.049999999999997</c:v>
                      </c:pt>
                      <c:pt idx="759">
                        <c:v>38.1</c:v>
                      </c:pt>
                      <c:pt idx="760">
                        <c:v>38.15</c:v>
                      </c:pt>
                      <c:pt idx="761">
                        <c:v>38.200000000000003</c:v>
                      </c:pt>
                      <c:pt idx="762">
                        <c:v>38.25</c:v>
                      </c:pt>
                      <c:pt idx="763">
                        <c:v>38.299999999999997</c:v>
                      </c:pt>
                      <c:pt idx="764">
                        <c:v>38.35</c:v>
                      </c:pt>
                      <c:pt idx="765">
                        <c:v>38.4</c:v>
                      </c:pt>
                      <c:pt idx="766">
                        <c:v>38.450000000000003</c:v>
                      </c:pt>
                      <c:pt idx="767">
                        <c:v>38.5</c:v>
                      </c:pt>
                      <c:pt idx="768">
                        <c:v>38.549999999999997</c:v>
                      </c:pt>
                      <c:pt idx="769">
                        <c:v>38.6</c:v>
                      </c:pt>
                      <c:pt idx="770">
                        <c:v>38.65</c:v>
                      </c:pt>
                      <c:pt idx="771">
                        <c:v>38.700000000000003</c:v>
                      </c:pt>
                      <c:pt idx="772">
                        <c:v>38.75</c:v>
                      </c:pt>
                      <c:pt idx="773">
                        <c:v>38.799999999999997</c:v>
                      </c:pt>
                      <c:pt idx="774">
                        <c:v>38.85</c:v>
                      </c:pt>
                      <c:pt idx="775">
                        <c:v>38.9</c:v>
                      </c:pt>
                      <c:pt idx="776">
                        <c:v>38.950000000000003</c:v>
                      </c:pt>
                      <c:pt idx="777">
                        <c:v>39</c:v>
                      </c:pt>
                      <c:pt idx="778">
                        <c:v>39.049999999999997</c:v>
                      </c:pt>
                      <c:pt idx="779">
                        <c:v>39.1</c:v>
                      </c:pt>
                      <c:pt idx="780">
                        <c:v>39.15</c:v>
                      </c:pt>
                      <c:pt idx="781">
                        <c:v>39.200000000000003</c:v>
                      </c:pt>
                      <c:pt idx="782">
                        <c:v>39.25</c:v>
                      </c:pt>
                      <c:pt idx="783">
                        <c:v>39.299999999999997</c:v>
                      </c:pt>
                      <c:pt idx="784">
                        <c:v>39.35</c:v>
                      </c:pt>
                      <c:pt idx="785">
                        <c:v>39.4</c:v>
                      </c:pt>
                      <c:pt idx="786">
                        <c:v>39.450000000000003</c:v>
                      </c:pt>
                      <c:pt idx="787">
                        <c:v>39.5</c:v>
                      </c:pt>
                      <c:pt idx="788">
                        <c:v>39.549999999999997</c:v>
                      </c:pt>
                      <c:pt idx="789">
                        <c:v>39.6</c:v>
                      </c:pt>
                      <c:pt idx="790">
                        <c:v>39.65</c:v>
                      </c:pt>
                      <c:pt idx="791">
                        <c:v>39.700000000000003</c:v>
                      </c:pt>
                      <c:pt idx="792">
                        <c:v>39.75</c:v>
                      </c:pt>
                      <c:pt idx="793">
                        <c:v>39.799999999999997</c:v>
                      </c:pt>
                      <c:pt idx="794">
                        <c:v>39.85</c:v>
                      </c:pt>
                      <c:pt idx="795">
                        <c:v>39.9</c:v>
                      </c:pt>
                      <c:pt idx="796">
                        <c:v>39.950000000000003</c:v>
                      </c:pt>
                      <c:pt idx="797">
                        <c:v>40</c:v>
                      </c:pt>
                      <c:pt idx="798">
                        <c:v>40.049999999999997</c:v>
                      </c:pt>
                      <c:pt idx="799">
                        <c:v>40.1</c:v>
                      </c:pt>
                      <c:pt idx="800">
                        <c:v>40.15</c:v>
                      </c:pt>
                      <c:pt idx="801">
                        <c:v>40.200000000000003</c:v>
                      </c:pt>
                      <c:pt idx="802">
                        <c:v>40.25</c:v>
                      </c:pt>
                      <c:pt idx="803">
                        <c:v>40.299999999999997</c:v>
                      </c:pt>
                      <c:pt idx="804">
                        <c:v>40.35</c:v>
                      </c:pt>
                      <c:pt idx="805">
                        <c:v>40.4</c:v>
                      </c:pt>
                      <c:pt idx="806">
                        <c:v>40.450000000000003</c:v>
                      </c:pt>
                      <c:pt idx="807">
                        <c:v>40.5</c:v>
                      </c:pt>
                      <c:pt idx="808">
                        <c:v>40.549999999999997</c:v>
                      </c:pt>
                      <c:pt idx="809">
                        <c:v>40.6</c:v>
                      </c:pt>
                      <c:pt idx="810">
                        <c:v>40.65</c:v>
                      </c:pt>
                      <c:pt idx="811">
                        <c:v>40.700000000000003</c:v>
                      </c:pt>
                      <c:pt idx="812">
                        <c:v>40.75</c:v>
                      </c:pt>
                      <c:pt idx="813">
                        <c:v>40.799999999999997</c:v>
                      </c:pt>
                      <c:pt idx="814">
                        <c:v>40.85</c:v>
                      </c:pt>
                      <c:pt idx="815">
                        <c:v>40.9</c:v>
                      </c:pt>
                      <c:pt idx="816">
                        <c:v>40.950000000000003</c:v>
                      </c:pt>
                      <c:pt idx="817">
                        <c:v>41</c:v>
                      </c:pt>
                      <c:pt idx="818">
                        <c:v>41.05</c:v>
                      </c:pt>
                      <c:pt idx="819">
                        <c:v>41.1</c:v>
                      </c:pt>
                      <c:pt idx="820">
                        <c:v>41.15</c:v>
                      </c:pt>
                      <c:pt idx="821">
                        <c:v>41.2</c:v>
                      </c:pt>
                      <c:pt idx="822">
                        <c:v>41.25</c:v>
                      </c:pt>
                      <c:pt idx="823">
                        <c:v>41.3</c:v>
                      </c:pt>
                      <c:pt idx="824">
                        <c:v>41.35</c:v>
                      </c:pt>
                      <c:pt idx="825">
                        <c:v>41.4</c:v>
                      </c:pt>
                      <c:pt idx="826">
                        <c:v>41.45</c:v>
                      </c:pt>
                      <c:pt idx="827">
                        <c:v>41.5</c:v>
                      </c:pt>
                      <c:pt idx="828">
                        <c:v>41.55</c:v>
                      </c:pt>
                      <c:pt idx="829">
                        <c:v>41.6</c:v>
                      </c:pt>
                      <c:pt idx="830">
                        <c:v>41.65</c:v>
                      </c:pt>
                      <c:pt idx="831">
                        <c:v>41.7</c:v>
                      </c:pt>
                      <c:pt idx="832">
                        <c:v>41.75</c:v>
                      </c:pt>
                      <c:pt idx="833">
                        <c:v>41.8</c:v>
                      </c:pt>
                      <c:pt idx="834">
                        <c:v>41.85</c:v>
                      </c:pt>
                      <c:pt idx="835">
                        <c:v>41.9</c:v>
                      </c:pt>
                      <c:pt idx="836">
                        <c:v>41.95</c:v>
                      </c:pt>
                      <c:pt idx="837">
                        <c:v>42</c:v>
                      </c:pt>
                      <c:pt idx="838">
                        <c:v>42.05</c:v>
                      </c:pt>
                      <c:pt idx="839">
                        <c:v>42.1</c:v>
                      </c:pt>
                      <c:pt idx="840">
                        <c:v>42.15</c:v>
                      </c:pt>
                      <c:pt idx="841">
                        <c:v>42.2</c:v>
                      </c:pt>
                      <c:pt idx="842">
                        <c:v>42.25</c:v>
                      </c:pt>
                      <c:pt idx="843">
                        <c:v>42.3</c:v>
                      </c:pt>
                      <c:pt idx="844">
                        <c:v>42.35</c:v>
                      </c:pt>
                      <c:pt idx="845">
                        <c:v>42.4</c:v>
                      </c:pt>
                      <c:pt idx="846">
                        <c:v>42.45</c:v>
                      </c:pt>
                      <c:pt idx="847">
                        <c:v>42.5</c:v>
                      </c:pt>
                      <c:pt idx="848">
                        <c:v>42.55</c:v>
                      </c:pt>
                      <c:pt idx="849">
                        <c:v>42.6</c:v>
                      </c:pt>
                      <c:pt idx="850">
                        <c:v>42.65</c:v>
                      </c:pt>
                      <c:pt idx="851">
                        <c:v>42.7</c:v>
                      </c:pt>
                      <c:pt idx="852">
                        <c:v>42.75</c:v>
                      </c:pt>
                      <c:pt idx="853">
                        <c:v>42.8</c:v>
                      </c:pt>
                      <c:pt idx="854">
                        <c:v>42.85</c:v>
                      </c:pt>
                      <c:pt idx="855">
                        <c:v>42.9</c:v>
                      </c:pt>
                      <c:pt idx="856">
                        <c:v>42.95</c:v>
                      </c:pt>
                      <c:pt idx="857">
                        <c:v>43</c:v>
                      </c:pt>
                      <c:pt idx="858">
                        <c:v>43.05</c:v>
                      </c:pt>
                      <c:pt idx="859">
                        <c:v>43.1</c:v>
                      </c:pt>
                      <c:pt idx="860">
                        <c:v>43.15</c:v>
                      </c:pt>
                      <c:pt idx="861">
                        <c:v>43.2</c:v>
                      </c:pt>
                      <c:pt idx="862">
                        <c:v>43.25</c:v>
                      </c:pt>
                      <c:pt idx="863">
                        <c:v>43.3</c:v>
                      </c:pt>
                      <c:pt idx="864">
                        <c:v>43.35</c:v>
                      </c:pt>
                      <c:pt idx="865">
                        <c:v>43.4</c:v>
                      </c:pt>
                      <c:pt idx="866">
                        <c:v>43.45</c:v>
                      </c:pt>
                      <c:pt idx="867">
                        <c:v>43.5</c:v>
                      </c:pt>
                      <c:pt idx="868">
                        <c:v>43.55</c:v>
                      </c:pt>
                      <c:pt idx="869">
                        <c:v>43.6</c:v>
                      </c:pt>
                      <c:pt idx="870">
                        <c:v>43.65</c:v>
                      </c:pt>
                      <c:pt idx="871">
                        <c:v>43.7</c:v>
                      </c:pt>
                      <c:pt idx="872">
                        <c:v>43.75</c:v>
                      </c:pt>
                      <c:pt idx="873">
                        <c:v>43.8</c:v>
                      </c:pt>
                      <c:pt idx="874">
                        <c:v>43.85</c:v>
                      </c:pt>
                      <c:pt idx="875">
                        <c:v>43.9</c:v>
                      </c:pt>
                      <c:pt idx="876">
                        <c:v>43.95</c:v>
                      </c:pt>
                      <c:pt idx="877">
                        <c:v>44</c:v>
                      </c:pt>
                      <c:pt idx="878">
                        <c:v>44.05</c:v>
                      </c:pt>
                      <c:pt idx="879">
                        <c:v>44.1</c:v>
                      </c:pt>
                      <c:pt idx="880">
                        <c:v>44.15</c:v>
                      </c:pt>
                      <c:pt idx="881">
                        <c:v>44.2</c:v>
                      </c:pt>
                      <c:pt idx="882">
                        <c:v>44.25</c:v>
                      </c:pt>
                      <c:pt idx="883">
                        <c:v>44.3</c:v>
                      </c:pt>
                      <c:pt idx="884">
                        <c:v>44.35</c:v>
                      </c:pt>
                      <c:pt idx="885">
                        <c:v>44.4</c:v>
                      </c:pt>
                      <c:pt idx="886">
                        <c:v>44.45</c:v>
                      </c:pt>
                      <c:pt idx="887">
                        <c:v>44.5</c:v>
                      </c:pt>
                      <c:pt idx="888">
                        <c:v>44.55</c:v>
                      </c:pt>
                      <c:pt idx="889">
                        <c:v>44.6</c:v>
                      </c:pt>
                      <c:pt idx="890">
                        <c:v>44.65</c:v>
                      </c:pt>
                      <c:pt idx="891">
                        <c:v>44.7</c:v>
                      </c:pt>
                      <c:pt idx="892">
                        <c:v>44.75</c:v>
                      </c:pt>
                      <c:pt idx="893">
                        <c:v>44.8</c:v>
                      </c:pt>
                      <c:pt idx="894">
                        <c:v>44.85</c:v>
                      </c:pt>
                      <c:pt idx="895">
                        <c:v>44.9</c:v>
                      </c:pt>
                      <c:pt idx="896">
                        <c:v>44.95</c:v>
                      </c:pt>
                      <c:pt idx="897">
                        <c:v>45</c:v>
                      </c:pt>
                      <c:pt idx="898">
                        <c:v>45.05</c:v>
                      </c:pt>
                      <c:pt idx="899">
                        <c:v>45.1</c:v>
                      </c:pt>
                      <c:pt idx="900">
                        <c:v>45.15</c:v>
                      </c:pt>
                      <c:pt idx="901">
                        <c:v>45.2</c:v>
                      </c:pt>
                      <c:pt idx="902">
                        <c:v>45.25</c:v>
                      </c:pt>
                      <c:pt idx="903">
                        <c:v>45.3</c:v>
                      </c:pt>
                      <c:pt idx="904">
                        <c:v>45.35</c:v>
                      </c:pt>
                      <c:pt idx="905">
                        <c:v>45.4</c:v>
                      </c:pt>
                      <c:pt idx="906">
                        <c:v>45.45</c:v>
                      </c:pt>
                      <c:pt idx="907">
                        <c:v>45.5</c:v>
                      </c:pt>
                      <c:pt idx="908">
                        <c:v>45.55</c:v>
                      </c:pt>
                      <c:pt idx="909">
                        <c:v>45.6</c:v>
                      </c:pt>
                      <c:pt idx="910">
                        <c:v>45.65</c:v>
                      </c:pt>
                      <c:pt idx="911">
                        <c:v>45.7</c:v>
                      </c:pt>
                      <c:pt idx="912">
                        <c:v>45.75</c:v>
                      </c:pt>
                      <c:pt idx="913">
                        <c:v>45.8</c:v>
                      </c:pt>
                      <c:pt idx="914">
                        <c:v>45.85</c:v>
                      </c:pt>
                      <c:pt idx="915">
                        <c:v>45.9</c:v>
                      </c:pt>
                      <c:pt idx="916">
                        <c:v>45.95</c:v>
                      </c:pt>
                      <c:pt idx="917">
                        <c:v>46</c:v>
                      </c:pt>
                      <c:pt idx="918">
                        <c:v>46.05</c:v>
                      </c:pt>
                      <c:pt idx="919">
                        <c:v>46.1</c:v>
                      </c:pt>
                      <c:pt idx="920">
                        <c:v>46.15</c:v>
                      </c:pt>
                      <c:pt idx="921">
                        <c:v>46.2</c:v>
                      </c:pt>
                      <c:pt idx="922">
                        <c:v>46.25</c:v>
                      </c:pt>
                      <c:pt idx="923">
                        <c:v>46.3</c:v>
                      </c:pt>
                      <c:pt idx="924">
                        <c:v>46.35</c:v>
                      </c:pt>
                      <c:pt idx="925">
                        <c:v>46.4</c:v>
                      </c:pt>
                      <c:pt idx="926">
                        <c:v>46.45</c:v>
                      </c:pt>
                      <c:pt idx="927">
                        <c:v>46.5</c:v>
                      </c:pt>
                      <c:pt idx="928">
                        <c:v>46.55</c:v>
                      </c:pt>
                      <c:pt idx="929">
                        <c:v>46.6</c:v>
                      </c:pt>
                      <c:pt idx="930">
                        <c:v>46.65</c:v>
                      </c:pt>
                      <c:pt idx="931">
                        <c:v>46.7</c:v>
                      </c:pt>
                      <c:pt idx="932">
                        <c:v>46.75</c:v>
                      </c:pt>
                      <c:pt idx="933">
                        <c:v>46.8</c:v>
                      </c:pt>
                      <c:pt idx="934">
                        <c:v>46.85</c:v>
                      </c:pt>
                      <c:pt idx="935">
                        <c:v>46.9</c:v>
                      </c:pt>
                      <c:pt idx="936">
                        <c:v>46.95</c:v>
                      </c:pt>
                      <c:pt idx="937">
                        <c:v>47</c:v>
                      </c:pt>
                      <c:pt idx="938">
                        <c:v>47.05</c:v>
                      </c:pt>
                      <c:pt idx="939">
                        <c:v>47.1</c:v>
                      </c:pt>
                      <c:pt idx="940">
                        <c:v>47.15</c:v>
                      </c:pt>
                      <c:pt idx="941">
                        <c:v>47.2</c:v>
                      </c:pt>
                      <c:pt idx="942">
                        <c:v>47.25</c:v>
                      </c:pt>
                      <c:pt idx="943">
                        <c:v>47.3</c:v>
                      </c:pt>
                      <c:pt idx="944">
                        <c:v>47.35</c:v>
                      </c:pt>
                      <c:pt idx="945">
                        <c:v>47.4</c:v>
                      </c:pt>
                      <c:pt idx="946">
                        <c:v>47.45</c:v>
                      </c:pt>
                      <c:pt idx="947">
                        <c:v>47.5</c:v>
                      </c:pt>
                      <c:pt idx="948">
                        <c:v>47.55</c:v>
                      </c:pt>
                      <c:pt idx="949">
                        <c:v>47.6</c:v>
                      </c:pt>
                      <c:pt idx="950">
                        <c:v>47.65</c:v>
                      </c:pt>
                      <c:pt idx="951">
                        <c:v>47.7</c:v>
                      </c:pt>
                      <c:pt idx="952">
                        <c:v>47.75</c:v>
                      </c:pt>
                      <c:pt idx="953">
                        <c:v>47.8</c:v>
                      </c:pt>
                      <c:pt idx="954">
                        <c:v>47.85</c:v>
                      </c:pt>
                      <c:pt idx="955">
                        <c:v>47.9</c:v>
                      </c:pt>
                      <c:pt idx="956">
                        <c:v>47.95</c:v>
                      </c:pt>
                      <c:pt idx="957">
                        <c:v>48</c:v>
                      </c:pt>
                      <c:pt idx="958">
                        <c:v>48.05</c:v>
                      </c:pt>
                      <c:pt idx="959">
                        <c:v>48.1</c:v>
                      </c:pt>
                      <c:pt idx="960">
                        <c:v>48.15</c:v>
                      </c:pt>
                      <c:pt idx="961">
                        <c:v>48.2</c:v>
                      </c:pt>
                      <c:pt idx="962">
                        <c:v>48.25</c:v>
                      </c:pt>
                      <c:pt idx="963">
                        <c:v>48.3</c:v>
                      </c:pt>
                      <c:pt idx="964">
                        <c:v>48.35</c:v>
                      </c:pt>
                      <c:pt idx="965">
                        <c:v>48.4</c:v>
                      </c:pt>
                      <c:pt idx="966">
                        <c:v>48.45</c:v>
                      </c:pt>
                      <c:pt idx="967">
                        <c:v>48.5</c:v>
                      </c:pt>
                      <c:pt idx="968">
                        <c:v>48.55</c:v>
                      </c:pt>
                      <c:pt idx="969">
                        <c:v>48.6</c:v>
                      </c:pt>
                      <c:pt idx="970">
                        <c:v>48.65</c:v>
                      </c:pt>
                      <c:pt idx="971">
                        <c:v>48.7</c:v>
                      </c:pt>
                      <c:pt idx="972">
                        <c:v>48.75</c:v>
                      </c:pt>
                      <c:pt idx="973">
                        <c:v>48.8</c:v>
                      </c:pt>
                      <c:pt idx="974">
                        <c:v>48.85</c:v>
                      </c:pt>
                      <c:pt idx="975">
                        <c:v>48.9</c:v>
                      </c:pt>
                      <c:pt idx="976">
                        <c:v>48.95</c:v>
                      </c:pt>
                      <c:pt idx="977">
                        <c:v>49</c:v>
                      </c:pt>
                      <c:pt idx="978">
                        <c:v>49.05</c:v>
                      </c:pt>
                      <c:pt idx="979">
                        <c:v>49.1</c:v>
                      </c:pt>
                      <c:pt idx="980">
                        <c:v>49.15</c:v>
                      </c:pt>
                      <c:pt idx="981">
                        <c:v>49.2</c:v>
                      </c:pt>
                      <c:pt idx="982">
                        <c:v>49.25</c:v>
                      </c:pt>
                      <c:pt idx="983">
                        <c:v>49.3</c:v>
                      </c:pt>
                      <c:pt idx="984">
                        <c:v>49.35</c:v>
                      </c:pt>
                      <c:pt idx="985">
                        <c:v>49.4</c:v>
                      </c:pt>
                      <c:pt idx="986">
                        <c:v>49.45</c:v>
                      </c:pt>
                      <c:pt idx="987">
                        <c:v>49.5</c:v>
                      </c:pt>
                      <c:pt idx="988">
                        <c:v>49.55</c:v>
                      </c:pt>
                      <c:pt idx="989">
                        <c:v>49.6</c:v>
                      </c:pt>
                      <c:pt idx="990">
                        <c:v>49.65</c:v>
                      </c:pt>
                      <c:pt idx="991">
                        <c:v>49.7</c:v>
                      </c:pt>
                      <c:pt idx="992">
                        <c:v>49.75</c:v>
                      </c:pt>
                      <c:pt idx="993">
                        <c:v>49.8</c:v>
                      </c:pt>
                      <c:pt idx="994">
                        <c:v>49.85</c:v>
                      </c:pt>
                      <c:pt idx="995">
                        <c:v>49.9</c:v>
                      </c:pt>
                      <c:pt idx="996">
                        <c:v>49.95</c:v>
                      </c:pt>
                      <c:pt idx="997">
                        <c:v>50</c:v>
                      </c:pt>
                      <c:pt idx="998">
                        <c:v>50.05</c:v>
                      </c:pt>
                      <c:pt idx="999">
                        <c:v>50.1</c:v>
                      </c:pt>
                      <c:pt idx="1000">
                        <c:v>50.15</c:v>
                      </c:pt>
                      <c:pt idx="1001">
                        <c:v>50.2</c:v>
                      </c:pt>
                      <c:pt idx="1002">
                        <c:v>50.25</c:v>
                      </c:pt>
                      <c:pt idx="1003">
                        <c:v>50.3</c:v>
                      </c:pt>
                      <c:pt idx="1004">
                        <c:v>50.35</c:v>
                      </c:pt>
                      <c:pt idx="1005">
                        <c:v>50.4</c:v>
                      </c:pt>
                      <c:pt idx="1006">
                        <c:v>50.45</c:v>
                      </c:pt>
                      <c:pt idx="1007">
                        <c:v>50.5</c:v>
                      </c:pt>
                      <c:pt idx="1008">
                        <c:v>50.55</c:v>
                      </c:pt>
                      <c:pt idx="1009">
                        <c:v>50.6</c:v>
                      </c:pt>
                      <c:pt idx="1010">
                        <c:v>50.65</c:v>
                      </c:pt>
                      <c:pt idx="1011">
                        <c:v>50.7</c:v>
                      </c:pt>
                      <c:pt idx="1012">
                        <c:v>50.75</c:v>
                      </c:pt>
                      <c:pt idx="1013">
                        <c:v>50.8</c:v>
                      </c:pt>
                      <c:pt idx="1014">
                        <c:v>50.85</c:v>
                      </c:pt>
                      <c:pt idx="1015">
                        <c:v>50.9</c:v>
                      </c:pt>
                      <c:pt idx="1016">
                        <c:v>50.95</c:v>
                      </c:pt>
                      <c:pt idx="1017">
                        <c:v>51</c:v>
                      </c:pt>
                      <c:pt idx="1018">
                        <c:v>51.05</c:v>
                      </c:pt>
                      <c:pt idx="1019">
                        <c:v>51.1</c:v>
                      </c:pt>
                      <c:pt idx="1020">
                        <c:v>51.15</c:v>
                      </c:pt>
                      <c:pt idx="1021">
                        <c:v>51.2</c:v>
                      </c:pt>
                      <c:pt idx="1022">
                        <c:v>51.25</c:v>
                      </c:pt>
                      <c:pt idx="1023">
                        <c:v>51.3</c:v>
                      </c:pt>
                      <c:pt idx="1024">
                        <c:v>51.35</c:v>
                      </c:pt>
                      <c:pt idx="1025">
                        <c:v>51.4</c:v>
                      </c:pt>
                      <c:pt idx="1026">
                        <c:v>51.45</c:v>
                      </c:pt>
                      <c:pt idx="1027">
                        <c:v>51.5</c:v>
                      </c:pt>
                      <c:pt idx="1028">
                        <c:v>51.55</c:v>
                      </c:pt>
                      <c:pt idx="1029">
                        <c:v>51.6</c:v>
                      </c:pt>
                      <c:pt idx="1030">
                        <c:v>51.65</c:v>
                      </c:pt>
                      <c:pt idx="1031">
                        <c:v>51.7</c:v>
                      </c:pt>
                      <c:pt idx="1032">
                        <c:v>51.75</c:v>
                      </c:pt>
                      <c:pt idx="1033">
                        <c:v>51.8</c:v>
                      </c:pt>
                      <c:pt idx="1034">
                        <c:v>51.85</c:v>
                      </c:pt>
                      <c:pt idx="1035">
                        <c:v>51.9</c:v>
                      </c:pt>
                      <c:pt idx="1036">
                        <c:v>51.95</c:v>
                      </c:pt>
                      <c:pt idx="1037">
                        <c:v>52</c:v>
                      </c:pt>
                      <c:pt idx="1038">
                        <c:v>52.05</c:v>
                      </c:pt>
                      <c:pt idx="1039">
                        <c:v>52.1</c:v>
                      </c:pt>
                      <c:pt idx="1040">
                        <c:v>52.15</c:v>
                      </c:pt>
                      <c:pt idx="1041">
                        <c:v>52.2</c:v>
                      </c:pt>
                      <c:pt idx="1042">
                        <c:v>52.25</c:v>
                      </c:pt>
                      <c:pt idx="1043">
                        <c:v>52.3</c:v>
                      </c:pt>
                      <c:pt idx="1044">
                        <c:v>52.35</c:v>
                      </c:pt>
                      <c:pt idx="1045">
                        <c:v>52.4</c:v>
                      </c:pt>
                      <c:pt idx="1046">
                        <c:v>52.45</c:v>
                      </c:pt>
                      <c:pt idx="1047">
                        <c:v>52.5</c:v>
                      </c:pt>
                      <c:pt idx="1048">
                        <c:v>52.55</c:v>
                      </c:pt>
                      <c:pt idx="1049">
                        <c:v>52.6</c:v>
                      </c:pt>
                      <c:pt idx="1050">
                        <c:v>52.65</c:v>
                      </c:pt>
                      <c:pt idx="1051">
                        <c:v>52.7</c:v>
                      </c:pt>
                      <c:pt idx="1052">
                        <c:v>52.75</c:v>
                      </c:pt>
                      <c:pt idx="1053">
                        <c:v>52.8</c:v>
                      </c:pt>
                      <c:pt idx="1054">
                        <c:v>52.85</c:v>
                      </c:pt>
                      <c:pt idx="1055">
                        <c:v>52.9</c:v>
                      </c:pt>
                      <c:pt idx="1056">
                        <c:v>52.95</c:v>
                      </c:pt>
                      <c:pt idx="1057">
                        <c:v>53</c:v>
                      </c:pt>
                      <c:pt idx="1058">
                        <c:v>53.05</c:v>
                      </c:pt>
                      <c:pt idx="1059">
                        <c:v>53.1</c:v>
                      </c:pt>
                      <c:pt idx="1060">
                        <c:v>53.15</c:v>
                      </c:pt>
                      <c:pt idx="1061">
                        <c:v>53.2</c:v>
                      </c:pt>
                      <c:pt idx="1062">
                        <c:v>53.25</c:v>
                      </c:pt>
                      <c:pt idx="1063">
                        <c:v>53.3</c:v>
                      </c:pt>
                      <c:pt idx="1064">
                        <c:v>53.35</c:v>
                      </c:pt>
                      <c:pt idx="1065">
                        <c:v>53.4</c:v>
                      </c:pt>
                      <c:pt idx="1066">
                        <c:v>53.45</c:v>
                      </c:pt>
                      <c:pt idx="1067">
                        <c:v>53.5</c:v>
                      </c:pt>
                      <c:pt idx="1068">
                        <c:v>53.55</c:v>
                      </c:pt>
                      <c:pt idx="1069">
                        <c:v>53.6</c:v>
                      </c:pt>
                      <c:pt idx="1070">
                        <c:v>53.65</c:v>
                      </c:pt>
                      <c:pt idx="1071">
                        <c:v>53.7</c:v>
                      </c:pt>
                      <c:pt idx="1072">
                        <c:v>53.75</c:v>
                      </c:pt>
                      <c:pt idx="1073">
                        <c:v>53.8</c:v>
                      </c:pt>
                      <c:pt idx="1074">
                        <c:v>53.85</c:v>
                      </c:pt>
                      <c:pt idx="1075">
                        <c:v>53.9</c:v>
                      </c:pt>
                      <c:pt idx="1076">
                        <c:v>53.95</c:v>
                      </c:pt>
                      <c:pt idx="1077">
                        <c:v>54</c:v>
                      </c:pt>
                      <c:pt idx="1078">
                        <c:v>54.05</c:v>
                      </c:pt>
                      <c:pt idx="1079">
                        <c:v>54.1</c:v>
                      </c:pt>
                      <c:pt idx="1080">
                        <c:v>54.15</c:v>
                      </c:pt>
                      <c:pt idx="1081">
                        <c:v>54.2</c:v>
                      </c:pt>
                      <c:pt idx="1082">
                        <c:v>54.25</c:v>
                      </c:pt>
                      <c:pt idx="1083">
                        <c:v>54.3</c:v>
                      </c:pt>
                      <c:pt idx="1084">
                        <c:v>54.35</c:v>
                      </c:pt>
                      <c:pt idx="1085">
                        <c:v>54.4</c:v>
                      </c:pt>
                      <c:pt idx="1086">
                        <c:v>54.45</c:v>
                      </c:pt>
                      <c:pt idx="1087">
                        <c:v>54.5</c:v>
                      </c:pt>
                      <c:pt idx="1088">
                        <c:v>54.55</c:v>
                      </c:pt>
                      <c:pt idx="1089">
                        <c:v>54.6</c:v>
                      </c:pt>
                      <c:pt idx="1090">
                        <c:v>54.65</c:v>
                      </c:pt>
                      <c:pt idx="1091">
                        <c:v>54.7</c:v>
                      </c:pt>
                      <c:pt idx="1092">
                        <c:v>54.75</c:v>
                      </c:pt>
                      <c:pt idx="1093">
                        <c:v>54.8</c:v>
                      </c:pt>
                      <c:pt idx="1094">
                        <c:v>54.85</c:v>
                      </c:pt>
                      <c:pt idx="1095">
                        <c:v>54.9</c:v>
                      </c:pt>
                      <c:pt idx="1096">
                        <c:v>54.95</c:v>
                      </c:pt>
                      <c:pt idx="1097">
                        <c:v>55</c:v>
                      </c:pt>
                      <c:pt idx="1098">
                        <c:v>55.05</c:v>
                      </c:pt>
                      <c:pt idx="1099">
                        <c:v>55.1</c:v>
                      </c:pt>
                      <c:pt idx="1100">
                        <c:v>55.15</c:v>
                      </c:pt>
                      <c:pt idx="1101">
                        <c:v>55.2</c:v>
                      </c:pt>
                      <c:pt idx="1102">
                        <c:v>55.25</c:v>
                      </c:pt>
                      <c:pt idx="1103">
                        <c:v>55.3</c:v>
                      </c:pt>
                      <c:pt idx="1104">
                        <c:v>55.35</c:v>
                      </c:pt>
                      <c:pt idx="1105">
                        <c:v>55.4</c:v>
                      </c:pt>
                      <c:pt idx="1106">
                        <c:v>55.45</c:v>
                      </c:pt>
                      <c:pt idx="1107">
                        <c:v>55.5</c:v>
                      </c:pt>
                      <c:pt idx="1108">
                        <c:v>55.55</c:v>
                      </c:pt>
                      <c:pt idx="1109">
                        <c:v>55.6</c:v>
                      </c:pt>
                      <c:pt idx="1110">
                        <c:v>55.65</c:v>
                      </c:pt>
                      <c:pt idx="1111">
                        <c:v>55.7</c:v>
                      </c:pt>
                      <c:pt idx="1112">
                        <c:v>55.75</c:v>
                      </c:pt>
                      <c:pt idx="1113">
                        <c:v>55.8</c:v>
                      </c:pt>
                      <c:pt idx="1114">
                        <c:v>55.85</c:v>
                      </c:pt>
                      <c:pt idx="1115">
                        <c:v>55.9</c:v>
                      </c:pt>
                      <c:pt idx="1116">
                        <c:v>55.95</c:v>
                      </c:pt>
                      <c:pt idx="1117">
                        <c:v>56</c:v>
                      </c:pt>
                      <c:pt idx="1118">
                        <c:v>56.05</c:v>
                      </c:pt>
                      <c:pt idx="1119">
                        <c:v>56.1</c:v>
                      </c:pt>
                      <c:pt idx="1120">
                        <c:v>56.15</c:v>
                      </c:pt>
                      <c:pt idx="1121">
                        <c:v>56.2</c:v>
                      </c:pt>
                      <c:pt idx="1122">
                        <c:v>56.25</c:v>
                      </c:pt>
                      <c:pt idx="1123">
                        <c:v>56.3</c:v>
                      </c:pt>
                      <c:pt idx="1124">
                        <c:v>56.35</c:v>
                      </c:pt>
                      <c:pt idx="1125">
                        <c:v>56.4</c:v>
                      </c:pt>
                      <c:pt idx="1126">
                        <c:v>56.45</c:v>
                      </c:pt>
                      <c:pt idx="1127">
                        <c:v>56.5</c:v>
                      </c:pt>
                      <c:pt idx="1128">
                        <c:v>56.55</c:v>
                      </c:pt>
                      <c:pt idx="1129">
                        <c:v>56.6</c:v>
                      </c:pt>
                      <c:pt idx="1130">
                        <c:v>56.65</c:v>
                      </c:pt>
                      <c:pt idx="1131">
                        <c:v>56.7</c:v>
                      </c:pt>
                      <c:pt idx="1132">
                        <c:v>56.75</c:v>
                      </c:pt>
                      <c:pt idx="1133">
                        <c:v>56.8</c:v>
                      </c:pt>
                      <c:pt idx="1134">
                        <c:v>56.85</c:v>
                      </c:pt>
                      <c:pt idx="1135">
                        <c:v>56.9</c:v>
                      </c:pt>
                      <c:pt idx="1136">
                        <c:v>56.95</c:v>
                      </c:pt>
                      <c:pt idx="1137">
                        <c:v>57</c:v>
                      </c:pt>
                      <c:pt idx="1138">
                        <c:v>57.05</c:v>
                      </c:pt>
                      <c:pt idx="1139">
                        <c:v>57.1</c:v>
                      </c:pt>
                      <c:pt idx="1140">
                        <c:v>57.15</c:v>
                      </c:pt>
                      <c:pt idx="1141">
                        <c:v>57.2</c:v>
                      </c:pt>
                      <c:pt idx="1142">
                        <c:v>57.25</c:v>
                      </c:pt>
                      <c:pt idx="1143">
                        <c:v>57.3</c:v>
                      </c:pt>
                      <c:pt idx="1144">
                        <c:v>57.35</c:v>
                      </c:pt>
                      <c:pt idx="1145">
                        <c:v>57.4</c:v>
                      </c:pt>
                      <c:pt idx="1146">
                        <c:v>57.45</c:v>
                      </c:pt>
                      <c:pt idx="1147">
                        <c:v>57.5</c:v>
                      </c:pt>
                      <c:pt idx="1148">
                        <c:v>57.55</c:v>
                      </c:pt>
                      <c:pt idx="1149">
                        <c:v>57.6</c:v>
                      </c:pt>
                      <c:pt idx="1150">
                        <c:v>57.65</c:v>
                      </c:pt>
                      <c:pt idx="1151">
                        <c:v>57.7</c:v>
                      </c:pt>
                      <c:pt idx="1152">
                        <c:v>57.75</c:v>
                      </c:pt>
                      <c:pt idx="1153">
                        <c:v>57.8</c:v>
                      </c:pt>
                      <c:pt idx="1154">
                        <c:v>57.85</c:v>
                      </c:pt>
                      <c:pt idx="1155">
                        <c:v>57.9</c:v>
                      </c:pt>
                      <c:pt idx="1156">
                        <c:v>57.95</c:v>
                      </c:pt>
                      <c:pt idx="1157">
                        <c:v>58</c:v>
                      </c:pt>
                      <c:pt idx="1158">
                        <c:v>58.05</c:v>
                      </c:pt>
                      <c:pt idx="1159">
                        <c:v>58.1</c:v>
                      </c:pt>
                      <c:pt idx="1160">
                        <c:v>58.15</c:v>
                      </c:pt>
                      <c:pt idx="1161">
                        <c:v>58.2</c:v>
                      </c:pt>
                      <c:pt idx="1162">
                        <c:v>58.25</c:v>
                      </c:pt>
                      <c:pt idx="1163">
                        <c:v>58.3</c:v>
                      </c:pt>
                      <c:pt idx="1164">
                        <c:v>58.35</c:v>
                      </c:pt>
                      <c:pt idx="1165">
                        <c:v>58.4</c:v>
                      </c:pt>
                      <c:pt idx="1166">
                        <c:v>58.45</c:v>
                      </c:pt>
                      <c:pt idx="1167">
                        <c:v>58.5</c:v>
                      </c:pt>
                      <c:pt idx="1168">
                        <c:v>58.55</c:v>
                      </c:pt>
                      <c:pt idx="1169">
                        <c:v>58.6</c:v>
                      </c:pt>
                      <c:pt idx="1170">
                        <c:v>58.65</c:v>
                      </c:pt>
                      <c:pt idx="1171">
                        <c:v>58.7</c:v>
                      </c:pt>
                      <c:pt idx="1172">
                        <c:v>58.75</c:v>
                      </c:pt>
                      <c:pt idx="1173">
                        <c:v>58.8</c:v>
                      </c:pt>
                      <c:pt idx="1174">
                        <c:v>58.85</c:v>
                      </c:pt>
                      <c:pt idx="1175">
                        <c:v>58.9</c:v>
                      </c:pt>
                      <c:pt idx="1176">
                        <c:v>58.95</c:v>
                      </c:pt>
                      <c:pt idx="1177">
                        <c:v>59</c:v>
                      </c:pt>
                      <c:pt idx="1178">
                        <c:v>59.05</c:v>
                      </c:pt>
                      <c:pt idx="1179">
                        <c:v>59.1</c:v>
                      </c:pt>
                      <c:pt idx="1180">
                        <c:v>59.15</c:v>
                      </c:pt>
                      <c:pt idx="1181">
                        <c:v>59.2</c:v>
                      </c:pt>
                      <c:pt idx="1182">
                        <c:v>59.25</c:v>
                      </c:pt>
                      <c:pt idx="1183">
                        <c:v>59.3</c:v>
                      </c:pt>
                      <c:pt idx="1184">
                        <c:v>59.35</c:v>
                      </c:pt>
                      <c:pt idx="1185">
                        <c:v>59.4</c:v>
                      </c:pt>
                      <c:pt idx="1186">
                        <c:v>59.45</c:v>
                      </c:pt>
                      <c:pt idx="1187">
                        <c:v>59.5</c:v>
                      </c:pt>
                      <c:pt idx="1188">
                        <c:v>59.55</c:v>
                      </c:pt>
                      <c:pt idx="1189">
                        <c:v>59.6</c:v>
                      </c:pt>
                      <c:pt idx="1190">
                        <c:v>59.65</c:v>
                      </c:pt>
                      <c:pt idx="1191">
                        <c:v>59.7</c:v>
                      </c:pt>
                      <c:pt idx="1192">
                        <c:v>59.75</c:v>
                      </c:pt>
                      <c:pt idx="1193">
                        <c:v>59.8</c:v>
                      </c:pt>
                      <c:pt idx="1194">
                        <c:v>59.85</c:v>
                      </c:pt>
                      <c:pt idx="1195">
                        <c:v>59.9</c:v>
                      </c:pt>
                      <c:pt idx="1196">
                        <c:v>59.95</c:v>
                      </c:pt>
                      <c:pt idx="1197">
                        <c:v>60</c:v>
                      </c:pt>
                      <c:pt idx="1198">
                        <c:v>60.05</c:v>
                      </c:pt>
                      <c:pt idx="1199">
                        <c:v>60.1</c:v>
                      </c:pt>
                      <c:pt idx="1200">
                        <c:v>60.15</c:v>
                      </c:pt>
                      <c:pt idx="1201">
                        <c:v>60.2</c:v>
                      </c:pt>
                      <c:pt idx="1202">
                        <c:v>60.25</c:v>
                      </c:pt>
                      <c:pt idx="1203">
                        <c:v>60.3</c:v>
                      </c:pt>
                      <c:pt idx="1204">
                        <c:v>60.35</c:v>
                      </c:pt>
                      <c:pt idx="1205">
                        <c:v>60.4</c:v>
                      </c:pt>
                      <c:pt idx="1206">
                        <c:v>60.45</c:v>
                      </c:pt>
                      <c:pt idx="1207">
                        <c:v>60.5</c:v>
                      </c:pt>
                      <c:pt idx="1208">
                        <c:v>60.55</c:v>
                      </c:pt>
                      <c:pt idx="1209">
                        <c:v>60.6</c:v>
                      </c:pt>
                      <c:pt idx="1210">
                        <c:v>60.65</c:v>
                      </c:pt>
                      <c:pt idx="1211">
                        <c:v>60.7</c:v>
                      </c:pt>
                      <c:pt idx="1212">
                        <c:v>60.75</c:v>
                      </c:pt>
                      <c:pt idx="1213">
                        <c:v>60.8</c:v>
                      </c:pt>
                      <c:pt idx="1214">
                        <c:v>60.85</c:v>
                      </c:pt>
                      <c:pt idx="1215">
                        <c:v>60.9</c:v>
                      </c:pt>
                      <c:pt idx="1216">
                        <c:v>60.95</c:v>
                      </c:pt>
                      <c:pt idx="1217">
                        <c:v>61</c:v>
                      </c:pt>
                      <c:pt idx="1218">
                        <c:v>61.05</c:v>
                      </c:pt>
                      <c:pt idx="1219">
                        <c:v>61.1</c:v>
                      </c:pt>
                      <c:pt idx="1220">
                        <c:v>61.15</c:v>
                      </c:pt>
                      <c:pt idx="1221">
                        <c:v>61.2</c:v>
                      </c:pt>
                      <c:pt idx="1222">
                        <c:v>61.25</c:v>
                      </c:pt>
                      <c:pt idx="1223">
                        <c:v>61.3</c:v>
                      </c:pt>
                      <c:pt idx="1224">
                        <c:v>61.35</c:v>
                      </c:pt>
                      <c:pt idx="1225">
                        <c:v>61.4</c:v>
                      </c:pt>
                      <c:pt idx="1226">
                        <c:v>61.45</c:v>
                      </c:pt>
                      <c:pt idx="1227">
                        <c:v>61.5</c:v>
                      </c:pt>
                      <c:pt idx="1228">
                        <c:v>61.55</c:v>
                      </c:pt>
                      <c:pt idx="1229">
                        <c:v>61.6</c:v>
                      </c:pt>
                      <c:pt idx="1230">
                        <c:v>61.65</c:v>
                      </c:pt>
                      <c:pt idx="1231">
                        <c:v>61.7</c:v>
                      </c:pt>
                      <c:pt idx="1232">
                        <c:v>61.75</c:v>
                      </c:pt>
                      <c:pt idx="1233">
                        <c:v>61.8</c:v>
                      </c:pt>
                      <c:pt idx="1234">
                        <c:v>61.85</c:v>
                      </c:pt>
                      <c:pt idx="1235">
                        <c:v>61.9</c:v>
                      </c:pt>
                      <c:pt idx="1236">
                        <c:v>61.95</c:v>
                      </c:pt>
                      <c:pt idx="1237">
                        <c:v>62</c:v>
                      </c:pt>
                      <c:pt idx="1238">
                        <c:v>62.05</c:v>
                      </c:pt>
                      <c:pt idx="1239">
                        <c:v>62.1</c:v>
                      </c:pt>
                      <c:pt idx="1240">
                        <c:v>62.15</c:v>
                      </c:pt>
                      <c:pt idx="1241">
                        <c:v>62.2</c:v>
                      </c:pt>
                      <c:pt idx="1242">
                        <c:v>62.25</c:v>
                      </c:pt>
                      <c:pt idx="1243">
                        <c:v>62.3</c:v>
                      </c:pt>
                      <c:pt idx="1244">
                        <c:v>62.35</c:v>
                      </c:pt>
                      <c:pt idx="1245">
                        <c:v>62.4</c:v>
                      </c:pt>
                      <c:pt idx="1246">
                        <c:v>62.45</c:v>
                      </c:pt>
                      <c:pt idx="1247">
                        <c:v>62.5</c:v>
                      </c:pt>
                      <c:pt idx="1248">
                        <c:v>62.55</c:v>
                      </c:pt>
                      <c:pt idx="1249">
                        <c:v>62.6</c:v>
                      </c:pt>
                      <c:pt idx="1250">
                        <c:v>62.65</c:v>
                      </c:pt>
                      <c:pt idx="1251">
                        <c:v>62.7</c:v>
                      </c:pt>
                      <c:pt idx="1252">
                        <c:v>62.75</c:v>
                      </c:pt>
                      <c:pt idx="1253">
                        <c:v>62.8</c:v>
                      </c:pt>
                      <c:pt idx="1254">
                        <c:v>62.85</c:v>
                      </c:pt>
                      <c:pt idx="1255">
                        <c:v>62.9</c:v>
                      </c:pt>
                      <c:pt idx="1256">
                        <c:v>62.95</c:v>
                      </c:pt>
                      <c:pt idx="1257">
                        <c:v>63</c:v>
                      </c:pt>
                      <c:pt idx="1258">
                        <c:v>63.05</c:v>
                      </c:pt>
                      <c:pt idx="1259">
                        <c:v>63.1</c:v>
                      </c:pt>
                      <c:pt idx="1260">
                        <c:v>63.15</c:v>
                      </c:pt>
                      <c:pt idx="1261">
                        <c:v>63.2</c:v>
                      </c:pt>
                      <c:pt idx="1262">
                        <c:v>63.25</c:v>
                      </c:pt>
                      <c:pt idx="1263">
                        <c:v>63.3</c:v>
                      </c:pt>
                      <c:pt idx="1264">
                        <c:v>63.35</c:v>
                      </c:pt>
                      <c:pt idx="1265">
                        <c:v>63.4</c:v>
                      </c:pt>
                      <c:pt idx="1266">
                        <c:v>63.45</c:v>
                      </c:pt>
                      <c:pt idx="1267">
                        <c:v>63.5</c:v>
                      </c:pt>
                      <c:pt idx="1268">
                        <c:v>63.55</c:v>
                      </c:pt>
                      <c:pt idx="1269">
                        <c:v>63.6</c:v>
                      </c:pt>
                      <c:pt idx="1270">
                        <c:v>63.65</c:v>
                      </c:pt>
                      <c:pt idx="1271">
                        <c:v>63.7</c:v>
                      </c:pt>
                      <c:pt idx="1272">
                        <c:v>63.75</c:v>
                      </c:pt>
                      <c:pt idx="1273">
                        <c:v>63.8</c:v>
                      </c:pt>
                      <c:pt idx="1274">
                        <c:v>63.85</c:v>
                      </c:pt>
                      <c:pt idx="1275">
                        <c:v>63.9</c:v>
                      </c:pt>
                      <c:pt idx="1276">
                        <c:v>63.95</c:v>
                      </c:pt>
                      <c:pt idx="1277">
                        <c:v>64</c:v>
                      </c:pt>
                      <c:pt idx="1278">
                        <c:v>64.05</c:v>
                      </c:pt>
                      <c:pt idx="1279">
                        <c:v>64.099999999999994</c:v>
                      </c:pt>
                      <c:pt idx="1280">
                        <c:v>64.150000000000006</c:v>
                      </c:pt>
                      <c:pt idx="1281">
                        <c:v>64.2</c:v>
                      </c:pt>
                      <c:pt idx="1282">
                        <c:v>64.25</c:v>
                      </c:pt>
                      <c:pt idx="1283">
                        <c:v>64.3</c:v>
                      </c:pt>
                      <c:pt idx="1284">
                        <c:v>64.349999999999994</c:v>
                      </c:pt>
                      <c:pt idx="1285">
                        <c:v>64.400000000000006</c:v>
                      </c:pt>
                      <c:pt idx="1286">
                        <c:v>64.45</c:v>
                      </c:pt>
                      <c:pt idx="1287">
                        <c:v>64.5</c:v>
                      </c:pt>
                      <c:pt idx="1288">
                        <c:v>64.55</c:v>
                      </c:pt>
                      <c:pt idx="1289">
                        <c:v>64.599999999999994</c:v>
                      </c:pt>
                      <c:pt idx="1290">
                        <c:v>64.650000000000006</c:v>
                      </c:pt>
                      <c:pt idx="1291">
                        <c:v>64.7</c:v>
                      </c:pt>
                      <c:pt idx="1292">
                        <c:v>64.75</c:v>
                      </c:pt>
                      <c:pt idx="1293">
                        <c:v>64.8</c:v>
                      </c:pt>
                      <c:pt idx="1294">
                        <c:v>64.849999999999994</c:v>
                      </c:pt>
                      <c:pt idx="1295">
                        <c:v>64.900000000000006</c:v>
                      </c:pt>
                      <c:pt idx="1296">
                        <c:v>64.95</c:v>
                      </c:pt>
                      <c:pt idx="1297">
                        <c:v>65</c:v>
                      </c:pt>
                      <c:pt idx="1298">
                        <c:v>65.05</c:v>
                      </c:pt>
                      <c:pt idx="1299">
                        <c:v>65.099999999999994</c:v>
                      </c:pt>
                      <c:pt idx="1300">
                        <c:v>65.150000000000006</c:v>
                      </c:pt>
                      <c:pt idx="1301">
                        <c:v>65.2</c:v>
                      </c:pt>
                      <c:pt idx="1302">
                        <c:v>65.25</c:v>
                      </c:pt>
                      <c:pt idx="1303">
                        <c:v>65.3</c:v>
                      </c:pt>
                      <c:pt idx="1304">
                        <c:v>65.349999999999994</c:v>
                      </c:pt>
                      <c:pt idx="1305">
                        <c:v>65.400000000000006</c:v>
                      </c:pt>
                      <c:pt idx="1306">
                        <c:v>65.45</c:v>
                      </c:pt>
                      <c:pt idx="1307">
                        <c:v>65.5</c:v>
                      </c:pt>
                      <c:pt idx="1308">
                        <c:v>65.55</c:v>
                      </c:pt>
                      <c:pt idx="1309">
                        <c:v>65.599999999999994</c:v>
                      </c:pt>
                      <c:pt idx="1310">
                        <c:v>65.650000000000006</c:v>
                      </c:pt>
                      <c:pt idx="1311">
                        <c:v>65.7</c:v>
                      </c:pt>
                      <c:pt idx="1312">
                        <c:v>65.75</c:v>
                      </c:pt>
                      <c:pt idx="1313">
                        <c:v>65.8</c:v>
                      </c:pt>
                      <c:pt idx="1314">
                        <c:v>65.849999999999994</c:v>
                      </c:pt>
                      <c:pt idx="1315">
                        <c:v>65.900000000000006</c:v>
                      </c:pt>
                      <c:pt idx="1316">
                        <c:v>65.95</c:v>
                      </c:pt>
                      <c:pt idx="1317">
                        <c:v>66</c:v>
                      </c:pt>
                      <c:pt idx="1318">
                        <c:v>66.05</c:v>
                      </c:pt>
                      <c:pt idx="1319">
                        <c:v>66.099999999999994</c:v>
                      </c:pt>
                      <c:pt idx="1320">
                        <c:v>66.150000000000006</c:v>
                      </c:pt>
                      <c:pt idx="1321">
                        <c:v>66.2</c:v>
                      </c:pt>
                      <c:pt idx="1322">
                        <c:v>66.25</c:v>
                      </c:pt>
                      <c:pt idx="1323">
                        <c:v>66.3</c:v>
                      </c:pt>
                      <c:pt idx="1324">
                        <c:v>66.349999999999994</c:v>
                      </c:pt>
                      <c:pt idx="1325">
                        <c:v>66.400000000000006</c:v>
                      </c:pt>
                      <c:pt idx="1326">
                        <c:v>66.45</c:v>
                      </c:pt>
                      <c:pt idx="1327">
                        <c:v>66.5</c:v>
                      </c:pt>
                      <c:pt idx="1328">
                        <c:v>66.55</c:v>
                      </c:pt>
                      <c:pt idx="1329">
                        <c:v>66.599999999999994</c:v>
                      </c:pt>
                      <c:pt idx="1330">
                        <c:v>66.650000000000006</c:v>
                      </c:pt>
                      <c:pt idx="1331">
                        <c:v>66.7</c:v>
                      </c:pt>
                      <c:pt idx="1332">
                        <c:v>66.75</c:v>
                      </c:pt>
                      <c:pt idx="1333">
                        <c:v>66.8</c:v>
                      </c:pt>
                      <c:pt idx="1334">
                        <c:v>66.849999999999994</c:v>
                      </c:pt>
                      <c:pt idx="1335">
                        <c:v>66.900000000000006</c:v>
                      </c:pt>
                      <c:pt idx="1336">
                        <c:v>66.95</c:v>
                      </c:pt>
                      <c:pt idx="1337">
                        <c:v>67</c:v>
                      </c:pt>
                      <c:pt idx="1338">
                        <c:v>67.05</c:v>
                      </c:pt>
                      <c:pt idx="1339">
                        <c:v>67.099999999999994</c:v>
                      </c:pt>
                      <c:pt idx="1340">
                        <c:v>67.150000000000006</c:v>
                      </c:pt>
                      <c:pt idx="1341">
                        <c:v>67.2</c:v>
                      </c:pt>
                      <c:pt idx="1342">
                        <c:v>67.25</c:v>
                      </c:pt>
                      <c:pt idx="1343">
                        <c:v>67.3</c:v>
                      </c:pt>
                      <c:pt idx="1344">
                        <c:v>67.349999999999994</c:v>
                      </c:pt>
                      <c:pt idx="1345">
                        <c:v>67.400000000000006</c:v>
                      </c:pt>
                      <c:pt idx="1346">
                        <c:v>67.45</c:v>
                      </c:pt>
                      <c:pt idx="1347">
                        <c:v>67.5</c:v>
                      </c:pt>
                      <c:pt idx="1348">
                        <c:v>67.55</c:v>
                      </c:pt>
                      <c:pt idx="1349">
                        <c:v>67.599999999999994</c:v>
                      </c:pt>
                      <c:pt idx="1350">
                        <c:v>67.650000000000006</c:v>
                      </c:pt>
                      <c:pt idx="1351">
                        <c:v>67.7</c:v>
                      </c:pt>
                      <c:pt idx="1352">
                        <c:v>67.75</c:v>
                      </c:pt>
                      <c:pt idx="1353">
                        <c:v>67.8</c:v>
                      </c:pt>
                      <c:pt idx="1354">
                        <c:v>67.849999999999994</c:v>
                      </c:pt>
                      <c:pt idx="1355">
                        <c:v>67.900000000000006</c:v>
                      </c:pt>
                      <c:pt idx="1356">
                        <c:v>67.95</c:v>
                      </c:pt>
                      <c:pt idx="1357">
                        <c:v>68</c:v>
                      </c:pt>
                      <c:pt idx="1358">
                        <c:v>68.05</c:v>
                      </c:pt>
                      <c:pt idx="1359">
                        <c:v>68.099999999999994</c:v>
                      </c:pt>
                      <c:pt idx="1360">
                        <c:v>68.150000000000006</c:v>
                      </c:pt>
                      <c:pt idx="1361">
                        <c:v>68.2</c:v>
                      </c:pt>
                      <c:pt idx="1362">
                        <c:v>68.25</c:v>
                      </c:pt>
                      <c:pt idx="1363">
                        <c:v>68.3</c:v>
                      </c:pt>
                      <c:pt idx="1364">
                        <c:v>68.349999999999994</c:v>
                      </c:pt>
                      <c:pt idx="1365">
                        <c:v>68.400000000000006</c:v>
                      </c:pt>
                      <c:pt idx="1366">
                        <c:v>68.45</c:v>
                      </c:pt>
                      <c:pt idx="1367">
                        <c:v>68.5</c:v>
                      </c:pt>
                      <c:pt idx="1368">
                        <c:v>68.55</c:v>
                      </c:pt>
                      <c:pt idx="1369">
                        <c:v>68.599999999999994</c:v>
                      </c:pt>
                      <c:pt idx="1370">
                        <c:v>68.650000000000006</c:v>
                      </c:pt>
                      <c:pt idx="1371">
                        <c:v>68.7</c:v>
                      </c:pt>
                      <c:pt idx="1372">
                        <c:v>68.75</c:v>
                      </c:pt>
                      <c:pt idx="1373">
                        <c:v>68.8</c:v>
                      </c:pt>
                      <c:pt idx="1374">
                        <c:v>68.849999999999994</c:v>
                      </c:pt>
                      <c:pt idx="1375">
                        <c:v>68.900000000000006</c:v>
                      </c:pt>
                      <c:pt idx="1376">
                        <c:v>68.95</c:v>
                      </c:pt>
                      <c:pt idx="1377">
                        <c:v>69</c:v>
                      </c:pt>
                      <c:pt idx="1378">
                        <c:v>69.05</c:v>
                      </c:pt>
                      <c:pt idx="1379">
                        <c:v>69.099999999999994</c:v>
                      </c:pt>
                      <c:pt idx="1380">
                        <c:v>69.150000000000006</c:v>
                      </c:pt>
                      <c:pt idx="1381">
                        <c:v>69.2</c:v>
                      </c:pt>
                      <c:pt idx="1382">
                        <c:v>69.25</c:v>
                      </c:pt>
                      <c:pt idx="1383">
                        <c:v>69.3</c:v>
                      </c:pt>
                      <c:pt idx="1384">
                        <c:v>69.349999999999994</c:v>
                      </c:pt>
                      <c:pt idx="1385">
                        <c:v>69.400000000000006</c:v>
                      </c:pt>
                      <c:pt idx="1386">
                        <c:v>69.45</c:v>
                      </c:pt>
                      <c:pt idx="1387">
                        <c:v>69.5</c:v>
                      </c:pt>
                      <c:pt idx="1388">
                        <c:v>69.55</c:v>
                      </c:pt>
                      <c:pt idx="1389">
                        <c:v>69.599999999999994</c:v>
                      </c:pt>
                      <c:pt idx="1390">
                        <c:v>69.650000000000006</c:v>
                      </c:pt>
                      <c:pt idx="1391">
                        <c:v>69.7</c:v>
                      </c:pt>
                      <c:pt idx="1392">
                        <c:v>69.75</c:v>
                      </c:pt>
                      <c:pt idx="1393">
                        <c:v>69.8</c:v>
                      </c:pt>
                      <c:pt idx="1394">
                        <c:v>69.849999999999994</c:v>
                      </c:pt>
                      <c:pt idx="1395">
                        <c:v>69.900000000000006</c:v>
                      </c:pt>
                      <c:pt idx="1396">
                        <c:v>69.95</c:v>
                      </c:pt>
                      <c:pt idx="1397">
                        <c:v>70</c:v>
                      </c:pt>
                      <c:pt idx="1398">
                        <c:v>70.05</c:v>
                      </c:pt>
                      <c:pt idx="1399">
                        <c:v>70.099999999999994</c:v>
                      </c:pt>
                      <c:pt idx="1400">
                        <c:v>70.150000000000006</c:v>
                      </c:pt>
                      <c:pt idx="1401">
                        <c:v>70.2</c:v>
                      </c:pt>
                      <c:pt idx="1402">
                        <c:v>70.25</c:v>
                      </c:pt>
                      <c:pt idx="1403">
                        <c:v>70.3</c:v>
                      </c:pt>
                      <c:pt idx="1404">
                        <c:v>70.349999999999994</c:v>
                      </c:pt>
                      <c:pt idx="1405">
                        <c:v>70.400000000000006</c:v>
                      </c:pt>
                      <c:pt idx="1406">
                        <c:v>70.45</c:v>
                      </c:pt>
                      <c:pt idx="1407">
                        <c:v>70.5</c:v>
                      </c:pt>
                      <c:pt idx="1408">
                        <c:v>70.55</c:v>
                      </c:pt>
                      <c:pt idx="1409">
                        <c:v>70.599999999999994</c:v>
                      </c:pt>
                      <c:pt idx="1410">
                        <c:v>70.650000000000006</c:v>
                      </c:pt>
                      <c:pt idx="1411">
                        <c:v>70.7</c:v>
                      </c:pt>
                      <c:pt idx="1412">
                        <c:v>70.75</c:v>
                      </c:pt>
                      <c:pt idx="1413">
                        <c:v>70.8</c:v>
                      </c:pt>
                      <c:pt idx="1414">
                        <c:v>70.849999999999994</c:v>
                      </c:pt>
                      <c:pt idx="1415">
                        <c:v>70.900000000000006</c:v>
                      </c:pt>
                      <c:pt idx="1416">
                        <c:v>70.95</c:v>
                      </c:pt>
                      <c:pt idx="1417">
                        <c:v>71</c:v>
                      </c:pt>
                      <c:pt idx="1418">
                        <c:v>71.05</c:v>
                      </c:pt>
                      <c:pt idx="1419">
                        <c:v>71.099999999999994</c:v>
                      </c:pt>
                      <c:pt idx="1420">
                        <c:v>71.150000000000006</c:v>
                      </c:pt>
                      <c:pt idx="1421">
                        <c:v>71.2</c:v>
                      </c:pt>
                      <c:pt idx="1422">
                        <c:v>71.25</c:v>
                      </c:pt>
                      <c:pt idx="1423">
                        <c:v>71.3</c:v>
                      </c:pt>
                      <c:pt idx="1424">
                        <c:v>71.349999999999994</c:v>
                      </c:pt>
                      <c:pt idx="1425">
                        <c:v>71.400000000000006</c:v>
                      </c:pt>
                      <c:pt idx="1426">
                        <c:v>71.45</c:v>
                      </c:pt>
                      <c:pt idx="1427">
                        <c:v>71.5</c:v>
                      </c:pt>
                      <c:pt idx="1428">
                        <c:v>71.55</c:v>
                      </c:pt>
                      <c:pt idx="1429">
                        <c:v>71.599999999999994</c:v>
                      </c:pt>
                      <c:pt idx="1430">
                        <c:v>71.650000000000006</c:v>
                      </c:pt>
                      <c:pt idx="1431">
                        <c:v>71.7</c:v>
                      </c:pt>
                      <c:pt idx="1432">
                        <c:v>71.75</c:v>
                      </c:pt>
                      <c:pt idx="1433">
                        <c:v>71.8</c:v>
                      </c:pt>
                      <c:pt idx="1434">
                        <c:v>71.849999999999994</c:v>
                      </c:pt>
                      <c:pt idx="1435">
                        <c:v>71.900000000000006</c:v>
                      </c:pt>
                      <c:pt idx="1436">
                        <c:v>71.95</c:v>
                      </c:pt>
                      <c:pt idx="1437">
                        <c:v>72</c:v>
                      </c:pt>
                      <c:pt idx="1438">
                        <c:v>72.05</c:v>
                      </c:pt>
                      <c:pt idx="1439">
                        <c:v>72.099999999999994</c:v>
                      </c:pt>
                      <c:pt idx="1440">
                        <c:v>72.150000000000006</c:v>
                      </c:pt>
                      <c:pt idx="1441">
                        <c:v>72.2</c:v>
                      </c:pt>
                      <c:pt idx="1442">
                        <c:v>72.25</c:v>
                      </c:pt>
                      <c:pt idx="1443">
                        <c:v>72.3</c:v>
                      </c:pt>
                      <c:pt idx="1444">
                        <c:v>72.349999999999994</c:v>
                      </c:pt>
                      <c:pt idx="1445">
                        <c:v>72.400000000000006</c:v>
                      </c:pt>
                      <c:pt idx="1446">
                        <c:v>72.45</c:v>
                      </c:pt>
                      <c:pt idx="1447">
                        <c:v>72.5</c:v>
                      </c:pt>
                      <c:pt idx="1448">
                        <c:v>72.55</c:v>
                      </c:pt>
                      <c:pt idx="1449">
                        <c:v>72.599999999999994</c:v>
                      </c:pt>
                      <c:pt idx="1450">
                        <c:v>72.650000000000006</c:v>
                      </c:pt>
                      <c:pt idx="1451">
                        <c:v>72.7</c:v>
                      </c:pt>
                      <c:pt idx="1452">
                        <c:v>72.75</c:v>
                      </c:pt>
                      <c:pt idx="1453">
                        <c:v>72.8</c:v>
                      </c:pt>
                      <c:pt idx="1454">
                        <c:v>72.849999999999994</c:v>
                      </c:pt>
                      <c:pt idx="1455">
                        <c:v>72.900000000000006</c:v>
                      </c:pt>
                      <c:pt idx="1456">
                        <c:v>72.95</c:v>
                      </c:pt>
                      <c:pt idx="1457">
                        <c:v>73</c:v>
                      </c:pt>
                      <c:pt idx="1458">
                        <c:v>73.05</c:v>
                      </c:pt>
                      <c:pt idx="1459">
                        <c:v>73.099999999999994</c:v>
                      </c:pt>
                      <c:pt idx="1460">
                        <c:v>73.150000000000006</c:v>
                      </c:pt>
                      <c:pt idx="1461">
                        <c:v>73.2</c:v>
                      </c:pt>
                      <c:pt idx="1462">
                        <c:v>73.25</c:v>
                      </c:pt>
                      <c:pt idx="1463">
                        <c:v>73.3</c:v>
                      </c:pt>
                      <c:pt idx="1464">
                        <c:v>73.349999999999994</c:v>
                      </c:pt>
                      <c:pt idx="1465">
                        <c:v>73.400000000000006</c:v>
                      </c:pt>
                      <c:pt idx="1466">
                        <c:v>73.45</c:v>
                      </c:pt>
                      <c:pt idx="1467">
                        <c:v>73.5</c:v>
                      </c:pt>
                      <c:pt idx="1468">
                        <c:v>73.55</c:v>
                      </c:pt>
                      <c:pt idx="1469">
                        <c:v>73.599999999999994</c:v>
                      </c:pt>
                      <c:pt idx="1470">
                        <c:v>73.650000000000006</c:v>
                      </c:pt>
                      <c:pt idx="1471">
                        <c:v>73.7</c:v>
                      </c:pt>
                      <c:pt idx="1472">
                        <c:v>73.75</c:v>
                      </c:pt>
                      <c:pt idx="1473">
                        <c:v>73.8</c:v>
                      </c:pt>
                      <c:pt idx="1474">
                        <c:v>73.849999999999994</c:v>
                      </c:pt>
                      <c:pt idx="1475">
                        <c:v>73.900000000000006</c:v>
                      </c:pt>
                      <c:pt idx="1476">
                        <c:v>73.95</c:v>
                      </c:pt>
                      <c:pt idx="1477">
                        <c:v>74</c:v>
                      </c:pt>
                      <c:pt idx="1478">
                        <c:v>74.05</c:v>
                      </c:pt>
                      <c:pt idx="1479">
                        <c:v>74.099999999999994</c:v>
                      </c:pt>
                      <c:pt idx="1480">
                        <c:v>74.150000000000006</c:v>
                      </c:pt>
                      <c:pt idx="1481">
                        <c:v>74.2</c:v>
                      </c:pt>
                      <c:pt idx="1482">
                        <c:v>74.25</c:v>
                      </c:pt>
                      <c:pt idx="1483">
                        <c:v>74.3</c:v>
                      </c:pt>
                      <c:pt idx="1484">
                        <c:v>74.349999999999994</c:v>
                      </c:pt>
                      <c:pt idx="1485">
                        <c:v>74.400000000000006</c:v>
                      </c:pt>
                      <c:pt idx="1486">
                        <c:v>74.45</c:v>
                      </c:pt>
                      <c:pt idx="1487">
                        <c:v>74.5</c:v>
                      </c:pt>
                      <c:pt idx="1488">
                        <c:v>74.55</c:v>
                      </c:pt>
                      <c:pt idx="1489">
                        <c:v>74.599999999999994</c:v>
                      </c:pt>
                      <c:pt idx="1490">
                        <c:v>74.650000000000006</c:v>
                      </c:pt>
                      <c:pt idx="1491">
                        <c:v>74.7</c:v>
                      </c:pt>
                      <c:pt idx="1492">
                        <c:v>74.75</c:v>
                      </c:pt>
                      <c:pt idx="1493">
                        <c:v>74.8</c:v>
                      </c:pt>
                      <c:pt idx="1494">
                        <c:v>74.849999999999994</c:v>
                      </c:pt>
                      <c:pt idx="1495">
                        <c:v>74.900000000000006</c:v>
                      </c:pt>
                      <c:pt idx="1496">
                        <c:v>74.95</c:v>
                      </c:pt>
                      <c:pt idx="1497">
                        <c:v>75</c:v>
                      </c:pt>
                      <c:pt idx="1498">
                        <c:v>75.05</c:v>
                      </c:pt>
                      <c:pt idx="1499">
                        <c:v>75.099999999999994</c:v>
                      </c:pt>
                      <c:pt idx="1500">
                        <c:v>75.150000000000006</c:v>
                      </c:pt>
                      <c:pt idx="1501">
                        <c:v>75.2</c:v>
                      </c:pt>
                      <c:pt idx="1502">
                        <c:v>75.25</c:v>
                      </c:pt>
                      <c:pt idx="1503">
                        <c:v>75.3</c:v>
                      </c:pt>
                      <c:pt idx="1504">
                        <c:v>75.349999999999994</c:v>
                      </c:pt>
                      <c:pt idx="1505">
                        <c:v>75.400000000000006</c:v>
                      </c:pt>
                      <c:pt idx="1506">
                        <c:v>75.45</c:v>
                      </c:pt>
                      <c:pt idx="1507">
                        <c:v>75.5</c:v>
                      </c:pt>
                      <c:pt idx="1508">
                        <c:v>75.55</c:v>
                      </c:pt>
                      <c:pt idx="1509">
                        <c:v>75.599999999999994</c:v>
                      </c:pt>
                      <c:pt idx="1510">
                        <c:v>75.650000000000006</c:v>
                      </c:pt>
                      <c:pt idx="1511">
                        <c:v>75.7</c:v>
                      </c:pt>
                      <c:pt idx="1512">
                        <c:v>75.75</c:v>
                      </c:pt>
                      <c:pt idx="1513">
                        <c:v>75.8</c:v>
                      </c:pt>
                      <c:pt idx="1514">
                        <c:v>75.849999999999994</c:v>
                      </c:pt>
                      <c:pt idx="1515">
                        <c:v>75.900000000000006</c:v>
                      </c:pt>
                      <c:pt idx="1516">
                        <c:v>75.95</c:v>
                      </c:pt>
                      <c:pt idx="1517">
                        <c:v>76</c:v>
                      </c:pt>
                      <c:pt idx="1518">
                        <c:v>76.05</c:v>
                      </c:pt>
                      <c:pt idx="1519">
                        <c:v>76.099999999999994</c:v>
                      </c:pt>
                      <c:pt idx="1520">
                        <c:v>76.150000000000006</c:v>
                      </c:pt>
                      <c:pt idx="1521">
                        <c:v>76.2</c:v>
                      </c:pt>
                      <c:pt idx="1522">
                        <c:v>76.25</c:v>
                      </c:pt>
                      <c:pt idx="1523">
                        <c:v>76.3</c:v>
                      </c:pt>
                      <c:pt idx="1524">
                        <c:v>76.349999999999994</c:v>
                      </c:pt>
                      <c:pt idx="1525">
                        <c:v>76.400000000000006</c:v>
                      </c:pt>
                      <c:pt idx="1526">
                        <c:v>76.45</c:v>
                      </c:pt>
                      <c:pt idx="1527">
                        <c:v>76.5</c:v>
                      </c:pt>
                      <c:pt idx="1528">
                        <c:v>76.55</c:v>
                      </c:pt>
                      <c:pt idx="1529">
                        <c:v>76.599999999999994</c:v>
                      </c:pt>
                      <c:pt idx="1530">
                        <c:v>76.650000000000006</c:v>
                      </c:pt>
                      <c:pt idx="1531">
                        <c:v>76.7</c:v>
                      </c:pt>
                      <c:pt idx="1532">
                        <c:v>76.75</c:v>
                      </c:pt>
                      <c:pt idx="1533">
                        <c:v>76.8</c:v>
                      </c:pt>
                      <c:pt idx="1534">
                        <c:v>76.849999999999994</c:v>
                      </c:pt>
                      <c:pt idx="1535">
                        <c:v>76.900000000000006</c:v>
                      </c:pt>
                      <c:pt idx="1536">
                        <c:v>76.95</c:v>
                      </c:pt>
                      <c:pt idx="1537">
                        <c:v>77</c:v>
                      </c:pt>
                      <c:pt idx="1538">
                        <c:v>77.05</c:v>
                      </c:pt>
                      <c:pt idx="1539">
                        <c:v>77.099999999999994</c:v>
                      </c:pt>
                      <c:pt idx="1540">
                        <c:v>77.150000000000006</c:v>
                      </c:pt>
                      <c:pt idx="1541">
                        <c:v>77.2</c:v>
                      </c:pt>
                      <c:pt idx="1542">
                        <c:v>77.25</c:v>
                      </c:pt>
                      <c:pt idx="1543">
                        <c:v>77.3</c:v>
                      </c:pt>
                      <c:pt idx="1544">
                        <c:v>77.349999999999994</c:v>
                      </c:pt>
                      <c:pt idx="1545">
                        <c:v>77.400000000000006</c:v>
                      </c:pt>
                      <c:pt idx="1546">
                        <c:v>77.45</c:v>
                      </c:pt>
                      <c:pt idx="1547">
                        <c:v>77.5</c:v>
                      </c:pt>
                      <c:pt idx="1548">
                        <c:v>77.55</c:v>
                      </c:pt>
                      <c:pt idx="1549">
                        <c:v>77.599999999999994</c:v>
                      </c:pt>
                      <c:pt idx="1550">
                        <c:v>77.650000000000006</c:v>
                      </c:pt>
                      <c:pt idx="1551">
                        <c:v>77.7</c:v>
                      </c:pt>
                      <c:pt idx="1552">
                        <c:v>77.75</c:v>
                      </c:pt>
                      <c:pt idx="1553">
                        <c:v>77.8</c:v>
                      </c:pt>
                      <c:pt idx="1554">
                        <c:v>77.849999999999994</c:v>
                      </c:pt>
                      <c:pt idx="1555">
                        <c:v>77.900000000000006</c:v>
                      </c:pt>
                      <c:pt idx="1556">
                        <c:v>77.95</c:v>
                      </c:pt>
                      <c:pt idx="1557">
                        <c:v>78</c:v>
                      </c:pt>
                      <c:pt idx="1558">
                        <c:v>78.05</c:v>
                      </c:pt>
                      <c:pt idx="1559">
                        <c:v>78.099999999999994</c:v>
                      </c:pt>
                      <c:pt idx="1560">
                        <c:v>78.150000000000006</c:v>
                      </c:pt>
                      <c:pt idx="1561">
                        <c:v>78.2</c:v>
                      </c:pt>
                      <c:pt idx="1562">
                        <c:v>78.25</c:v>
                      </c:pt>
                      <c:pt idx="1563">
                        <c:v>78.3</c:v>
                      </c:pt>
                      <c:pt idx="1564">
                        <c:v>78.349999999999994</c:v>
                      </c:pt>
                      <c:pt idx="1565">
                        <c:v>78.400000000000006</c:v>
                      </c:pt>
                      <c:pt idx="1566">
                        <c:v>78.45</c:v>
                      </c:pt>
                      <c:pt idx="1567">
                        <c:v>78.5</c:v>
                      </c:pt>
                      <c:pt idx="1568">
                        <c:v>78.55</c:v>
                      </c:pt>
                      <c:pt idx="1569">
                        <c:v>78.599999999999994</c:v>
                      </c:pt>
                      <c:pt idx="1570">
                        <c:v>78.650000000000006</c:v>
                      </c:pt>
                      <c:pt idx="1571">
                        <c:v>78.7</c:v>
                      </c:pt>
                      <c:pt idx="1572">
                        <c:v>78.75</c:v>
                      </c:pt>
                      <c:pt idx="1573">
                        <c:v>78.8</c:v>
                      </c:pt>
                      <c:pt idx="1574">
                        <c:v>78.849999999999994</c:v>
                      </c:pt>
                      <c:pt idx="1575">
                        <c:v>78.900000000000006</c:v>
                      </c:pt>
                      <c:pt idx="1576">
                        <c:v>78.95</c:v>
                      </c:pt>
                      <c:pt idx="1577">
                        <c:v>79</c:v>
                      </c:pt>
                      <c:pt idx="1578">
                        <c:v>79.05</c:v>
                      </c:pt>
                      <c:pt idx="1579">
                        <c:v>79.099999999999994</c:v>
                      </c:pt>
                      <c:pt idx="1580">
                        <c:v>79.150000000000006</c:v>
                      </c:pt>
                      <c:pt idx="1581">
                        <c:v>79.2</c:v>
                      </c:pt>
                      <c:pt idx="1582">
                        <c:v>79.25</c:v>
                      </c:pt>
                      <c:pt idx="1583">
                        <c:v>79.3</c:v>
                      </c:pt>
                      <c:pt idx="1584">
                        <c:v>79.349999999999994</c:v>
                      </c:pt>
                      <c:pt idx="1585">
                        <c:v>79.400000000000006</c:v>
                      </c:pt>
                      <c:pt idx="1586">
                        <c:v>79.45</c:v>
                      </c:pt>
                      <c:pt idx="1587">
                        <c:v>79.5</c:v>
                      </c:pt>
                      <c:pt idx="1588">
                        <c:v>79.55</c:v>
                      </c:pt>
                      <c:pt idx="1589">
                        <c:v>79.599999999999994</c:v>
                      </c:pt>
                      <c:pt idx="1590">
                        <c:v>79.650000000000006</c:v>
                      </c:pt>
                      <c:pt idx="1591">
                        <c:v>79.7</c:v>
                      </c:pt>
                      <c:pt idx="1592">
                        <c:v>79.75</c:v>
                      </c:pt>
                      <c:pt idx="1593">
                        <c:v>79.8</c:v>
                      </c:pt>
                      <c:pt idx="1594">
                        <c:v>79.849999999999994</c:v>
                      </c:pt>
                      <c:pt idx="1595">
                        <c:v>79.900000000000006</c:v>
                      </c:pt>
                      <c:pt idx="1596">
                        <c:v>79.95</c:v>
                      </c:pt>
                      <c:pt idx="1597">
                        <c:v>80</c:v>
                      </c:pt>
                      <c:pt idx="1598">
                        <c:v>80.05</c:v>
                      </c:pt>
                      <c:pt idx="1599">
                        <c:v>80.099999999999994</c:v>
                      </c:pt>
                      <c:pt idx="1600">
                        <c:v>80.150000000000006</c:v>
                      </c:pt>
                      <c:pt idx="1601">
                        <c:v>80.2</c:v>
                      </c:pt>
                      <c:pt idx="1602">
                        <c:v>80.25</c:v>
                      </c:pt>
                      <c:pt idx="1603">
                        <c:v>80.3</c:v>
                      </c:pt>
                      <c:pt idx="1604">
                        <c:v>80.349999999999994</c:v>
                      </c:pt>
                      <c:pt idx="1605">
                        <c:v>80.400000000000006</c:v>
                      </c:pt>
                      <c:pt idx="1606">
                        <c:v>80.45</c:v>
                      </c:pt>
                      <c:pt idx="1607">
                        <c:v>80.5</c:v>
                      </c:pt>
                      <c:pt idx="1608">
                        <c:v>80.55</c:v>
                      </c:pt>
                      <c:pt idx="1609">
                        <c:v>80.599999999999994</c:v>
                      </c:pt>
                      <c:pt idx="1610">
                        <c:v>80.650000000000006</c:v>
                      </c:pt>
                      <c:pt idx="1611">
                        <c:v>80.7</c:v>
                      </c:pt>
                      <c:pt idx="1612">
                        <c:v>80.75</c:v>
                      </c:pt>
                      <c:pt idx="1613">
                        <c:v>80.8</c:v>
                      </c:pt>
                      <c:pt idx="1614">
                        <c:v>80.849999999999994</c:v>
                      </c:pt>
                      <c:pt idx="1615">
                        <c:v>80.900000000000006</c:v>
                      </c:pt>
                      <c:pt idx="1616">
                        <c:v>80.95</c:v>
                      </c:pt>
                      <c:pt idx="1617">
                        <c:v>81</c:v>
                      </c:pt>
                      <c:pt idx="1618">
                        <c:v>81.05</c:v>
                      </c:pt>
                      <c:pt idx="1619">
                        <c:v>81.099999999999994</c:v>
                      </c:pt>
                      <c:pt idx="1620">
                        <c:v>81.150000000000006</c:v>
                      </c:pt>
                      <c:pt idx="1621">
                        <c:v>81.2</c:v>
                      </c:pt>
                      <c:pt idx="1622">
                        <c:v>81.25</c:v>
                      </c:pt>
                      <c:pt idx="1623">
                        <c:v>81.3</c:v>
                      </c:pt>
                      <c:pt idx="1624">
                        <c:v>81.349999999999994</c:v>
                      </c:pt>
                      <c:pt idx="1625">
                        <c:v>81.400000000000006</c:v>
                      </c:pt>
                      <c:pt idx="1626">
                        <c:v>81.45</c:v>
                      </c:pt>
                      <c:pt idx="1627">
                        <c:v>81.5</c:v>
                      </c:pt>
                      <c:pt idx="1628">
                        <c:v>81.55</c:v>
                      </c:pt>
                      <c:pt idx="1629">
                        <c:v>81.599999999999994</c:v>
                      </c:pt>
                      <c:pt idx="1630">
                        <c:v>81.650000000000006</c:v>
                      </c:pt>
                      <c:pt idx="1631">
                        <c:v>81.7</c:v>
                      </c:pt>
                      <c:pt idx="1632">
                        <c:v>81.75</c:v>
                      </c:pt>
                      <c:pt idx="1633">
                        <c:v>81.8</c:v>
                      </c:pt>
                      <c:pt idx="1634">
                        <c:v>81.849999999999994</c:v>
                      </c:pt>
                      <c:pt idx="1635">
                        <c:v>81.900000000000006</c:v>
                      </c:pt>
                      <c:pt idx="1636">
                        <c:v>81.95</c:v>
                      </c:pt>
                      <c:pt idx="1637">
                        <c:v>82</c:v>
                      </c:pt>
                      <c:pt idx="1638">
                        <c:v>82.05</c:v>
                      </c:pt>
                      <c:pt idx="1639">
                        <c:v>82.1</c:v>
                      </c:pt>
                      <c:pt idx="1640">
                        <c:v>82.15</c:v>
                      </c:pt>
                      <c:pt idx="1641">
                        <c:v>82.2</c:v>
                      </c:pt>
                      <c:pt idx="1642">
                        <c:v>82.25</c:v>
                      </c:pt>
                      <c:pt idx="1643">
                        <c:v>82.3</c:v>
                      </c:pt>
                      <c:pt idx="1644">
                        <c:v>82.35</c:v>
                      </c:pt>
                      <c:pt idx="1645">
                        <c:v>82.4</c:v>
                      </c:pt>
                      <c:pt idx="1646">
                        <c:v>82.45</c:v>
                      </c:pt>
                      <c:pt idx="1647">
                        <c:v>82.5</c:v>
                      </c:pt>
                      <c:pt idx="1648">
                        <c:v>82.55</c:v>
                      </c:pt>
                      <c:pt idx="1649">
                        <c:v>82.6</c:v>
                      </c:pt>
                      <c:pt idx="1650">
                        <c:v>82.65</c:v>
                      </c:pt>
                      <c:pt idx="1651">
                        <c:v>82.7</c:v>
                      </c:pt>
                      <c:pt idx="1652">
                        <c:v>82.75</c:v>
                      </c:pt>
                      <c:pt idx="1653">
                        <c:v>82.8</c:v>
                      </c:pt>
                      <c:pt idx="1654">
                        <c:v>82.85</c:v>
                      </c:pt>
                      <c:pt idx="1655">
                        <c:v>82.9</c:v>
                      </c:pt>
                      <c:pt idx="1656">
                        <c:v>82.95</c:v>
                      </c:pt>
                      <c:pt idx="1657">
                        <c:v>83</c:v>
                      </c:pt>
                      <c:pt idx="1658">
                        <c:v>83.05</c:v>
                      </c:pt>
                      <c:pt idx="1659">
                        <c:v>83.1</c:v>
                      </c:pt>
                      <c:pt idx="1660">
                        <c:v>83.15</c:v>
                      </c:pt>
                      <c:pt idx="1661">
                        <c:v>83.2</c:v>
                      </c:pt>
                      <c:pt idx="1662">
                        <c:v>83.25</c:v>
                      </c:pt>
                      <c:pt idx="1663">
                        <c:v>83.3</c:v>
                      </c:pt>
                      <c:pt idx="1664">
                        <c:v>83.35</c:v>
                      </c:pt>
                      <c:pt idx="1665">
                        <c:v>83.4</c:v>
                      </c:pt>
                      <c:pt idx="1666">
                        <c:v>83.45</c:v>
                      </c:pt>
                      <c:pt idx="1667">
                        <c:v>83.5</c:v>
                      </c:pt>
                      <c:pt idx="1668">
                        <c:v>83.55</c:v>
                      </c:pt>
                      <c:pt idx="1669">
                        <c:v>83.6</c:v>
                      </c:pt>
                      <c:pt idx="1670">
                        <c:v>83.65</c:v>
                      </c:pt>
                      <c:pt idx="1671">
                        <c:v>83.7</c:v>
                      </c:pt>
                      <c:pt idx="1672">
                        <c:v>83.75</c:v>
                      </c:pt>
                      <c:pt idx="1673">
                        <c:v>83.8</c:v>
                      </c:pt>
                      <c:pt idx="1674">
                        <c:v>83.85</c:v>
                      </c:pt>
                      <c:pt idx="1675">
                        <c:v>83.9</c:v>
                      </c:pt>
                      <c:pt idx="1676">
                        <c:v>83.95</c:v>
                      </c:pt>
                      <c:pt idx="1677">
                        <c:v>84</c:v>
                      </c:pt>
                      <c:pt idx="1678">
                        <c:v>84.05</c:v>
                      </c:pt>
                      <c:pt idx="1679">
                        <c:v>84.1</c:v>
                      </c:pt>
                      <c:pt idx="1680">
                        <c:v>84.15</c:v>
                      </c:pt>
                      <c:pt idx="1681">
                        <c:v>84.2</c:v>
                      </c:pt>
                      <c:pt idx="1682">
                        <c:v>84.25</c:v>
                      </c:pt>
                      <c:pt idx="1683">
                        <c:v>84.3</c:v>
                      </c:pt>
                      <c:pt idx="1684">
                        <c:v>84.35</c:v>
                      </c:pt>
                      <c:pt idx="1685">
                        <c:v>84.4</c:v>
                      </c:pt>
                      <c:pt idx="1686">
                        <c:v>84.45</c:v>
                      </c:pt>
                      <c:pt idx="1687">
                        <c:v>84.5</c:v>
                      </c:pt>
                      <c:pt idx="1688">
                        <c:v>84.55</c:v>
                      </c:pt>
                      <c:pt idx="1689">
                        <c:v>84.6</c:v>
                      </c:pt>
                      <c:pt idx="1690">
                        <c:v>84.65</c:v>
                      </c:pt>
                      <c:pt idx="1691">
                        <c:v>84.7</c:v>
                      </c:pt>
                      <c:pt idx="1692">
                        <c:v>84.75</c:v>
                      </c:pt>
                      <c:pt idx="1693">
                        <c:v>84.8</c:v>
                      </c:pt>
                      <c:pt idx="1694">
                        <c:v>84.85</c:v>
                      </c:pt>
                      <c:pt idx="1695">
                        <c:v>84.9</c:v>
                      </c:pt>
                      <c:pt idx="1696">
                        <c:v>84.95</c:v>
                      </c:pt>
                      <c:pt idx="1697">
                        <c:v>85</c:v>
                      </c:pt>
                      <c:pt idx="1698">
                        <c:v>85.05</c:v>
                      </c:pt>
                      <c:pt idx="1699">
                        <c:v>85.1</c:v>
                      </c:pt>
                      <c:pt idx="1700">
                        <c:v>85.15</c:v>
                      </c:pt>
                      <c:pt idx="1701">
                        <c:v>85.2</c:v>
                      </c:pt>
                      <c:pt idx="1702">
                        <c:v>85.25</c:v>
                      </c:pt>
                      <c:pt idx="1703">
                        <c:v>85.3</c:v>
                      </c:pt>
                      <c:pt idx="1704">
                        <c:v>85.35</c:v>
                      </c:pt>
                      <c:pt idx="1705">
                        <c:v>85.4</c:v>
                      </c:pt>
                      <c:pt idx="1706">
                        <c:v>85.45</c:v>
                      </c:pt>
                      <c:pt idx="1707">
                        <c:v>85.5</c:v>
                      </c:pt>
                      <c:pt idx="1708">
                        <c:v>85.55</c:v>
                      </c:pt>
                      <c:pt idx="1709">
                        <c:v>85.6</c:v>
                      </c:pt>
                      <c:pt idx="1710">
                        <c:v>85.65</c:v>
                      </c:pt>
                      <c:pt idx="1711">
                        <c:v>85.7</c:v>
                      </c:pt>
                      <c:pt idx="1712">
                        <c:v>85.75</c:v>
                      </c:pt>
                      <c:pt idx="1713">
                        <c:v>85.8</c:v>
                      </c:pt>
                      <c:pt idx="1714">
                        <c:v>85.85</c:v>
                      </c:pt>
                      <c:pt idx="1715">
                        <c:v>85.9</c:v>
                      </c:pt>
                      <c:pt idx="1716">
                        <c:v>85.95</c:v>
                      </c:pt>
                      <c:pt idx="1717">
                        <c:v>86</c:v>
                      </c:pt>
                      <c:pt idx="1718">
                        <c:v>86.05</c:v>
                      </c:pt>
                      <c:pt idx="1719">
                        <c:v>86.1</c:v>
                      </c:pt>
                      <c:pt idx="1720">
                        <c:v>86.15</c:v>
                      </c:pt>
                      <c:pt idx="1721">
                        <c:v>86.2</c:v>
                      </c:pt>
                      <c:pt idx="1722">
                        <c:v>86.25</c:v>
                      </c:pt>
                      <c:pt idx="1723">
                        <c:v>86.3</c:v>
                      </c:pt>
                      <c:pt idx="1724">
                        <c:v>86.35</c:v>
                      </c:pt>
                      <c:pt idx="1725">
                        <c:v>86.4</c:v>
                      </c:pt>
                      <c:pt idx="1726">
                        <c:v>86.45</c:v>
                      </c:pt>
                      <c:pt idx="1727">
                        <c:v>86.5</c:v>
                      </c:pt>
                      <c:pt idx="1728">
                        <c:v>86.55</c:v>
                      </c:pt>
                      <c:pt idx="1729">
                        <c:v>86.6</c:v>
                      </c:pt>
                      <c:pt idx="1730">
                        <c:v>86.65</c:v>
                      </c:pt>
                      <c:pt idx="1731">
                        <c:v>86.7</c:v>
                      </c:pt>
                      <c:pt idx="1732">
                        <c:v>86.75</c:v>
                      </c:pt>
                      <c:pt idx="1733">
                        <c:v>86.8</c:v>
                      </c:pt>
                      <c:pt idx="1734">
                        <c:v>86.85</c:v>
                      </c:pt>
                      <c:pt idx="1735">
                        <c:v>86.9</c:v>
                      </c:pt>
                      <c:pt idx="1736">
                        <c:v>86.95</c:v>
                      </c:pt>
                      <c:pt idx="1737">
                        <c:v>87</c:v>
                      </c:pt>
                      <c:pt idx="1738">
                        <c:v>87.05</c:v>
                      </c:pt>
                      <c:pt idx="1739">
                        <c:v>87.1</c:v>
                      </c:pt>
                      <c:pt idx="1740">
                        <c:v>87.15</c:v>
                      </c:pt>
                      <c:pt idx="1741">
                        <c:v>87.2</c:v>
                      </c:pt>
                      <c:pt idx="1742">
                        <c:v>87.25</c:v>
                      </c:pt>
                      <c:pt idx="1743">
                        <c:v>87.3</c:v>
                      </c:pt>
                      <c:pt idx="1744">
                        <c:v>87.35</c:v>
                      </c:pt>
                      <c:pt idx="1745">
                        <c:v>87.4</c:v>
                      </c:pt>
                      <c:pt idx="1746">
                        <c:v>87.45</c:v>
                      </c:pt>
                      <c:pt idx="1747">
                        <c:v>87.5</c:v>
                      </c:pt>
                      <c:pt idx="1748">
                        <c:v>87.55</c:v>
                      </c:pt>
                      <c:pt idx="1749">
                        <c:v>87.6</c:v>
                      </c:pt>
                      <c:pt idx="1750">
                        <c:v>87.65</c:v>
                      </c:pt>
                      <c:pt idx="1751">
                        <c:v>87.7</c:v>
                      </c:pt>
                      <c:pt idx="1752">
                        <c:v>87.75</c:v>
                      </c:pt>
                      <c:pt idx="1753">
                        <c:v>87.8</c:v>
                      </c:pt>
                      <c:pt idx="1754">
                        <c:v>87.85</c:v>
                      </c:pt>
                      <c:pt idx="1755">
                        <c:v>87.9</c:v>
                      </c:pt>
                      <c:pt idx="1756">
                        <c:v>87.95</c:v>
                      </c:pt>
                      <c:pt idx="1757">
                        <c:v>88</c:v>
                      </c:pt>
                      <c:pt idx="1758">
                        <c:v>88.05</c:v>
                      </c:pt>
                      <c:pt idx="1759">
                        <c:v>88.1</c:v>
                      </c:pt>
                      <c:pt idx="1760">
                        <c:v>88.15</c:v>
                      </c:pt>
                      <c:pt idx="1761">
                        <c:v>88.2</c:v>
                      </c:pt>
                      <c:pt idx="1762">
                        <c:v>88.25</c:v>
                      </c:pt>
                      <c:pt idx="1763">
                        <c:v>88.3</c:v>
                      </c:pt>
                      <c:pt idx="1764">
                        <c:v>88.35</c:v>
                      </c:pt>
                      <c:pt idx="1765">
                        <c:v>88.4</c:v>
                      </c:pt>
                      <c:pt idx="1766">
                        <c:v>88.45</c:v>
                      </c:pt>
                      <c:pt idx="1767">
                        <c:v>88.5</c:v>
                      </c:pt>
                      <c:pt idx="1768">
                        <c:v>88.55</c:v>
                      </c:pt>
                      <c:pt idx="1769">
                        <c:v>88.6</c:v>
                      </c:pt>
                      <c:pt idx="1770">
                        <c:v>88.65</c:v>
                      </c:pt>
                      <c:pt idx="1771">
                        <c:v>88.7</c:v>
                      </c:pt>
                      <c:pt idx="1772">
                        <c:v>88.75</c:v>
                      </c:pt>
                      <c:pt idx="1773">
                        <c:v>88.8</c:v>
                      </c:pt>
                      <c:pt idx="1774">
                        <c:v>88.85</c:v>
                      </c:pt>
                      <c:pt idx="1775">
                        <c:v>88.9</c:v>
                      </c:pt>
                      <c:pt idx="1776">
                        <c:v>88.95</c:v>
                      </c:pt>
                      <c:pt idx="1777">
                        <c:v>89</c:v>
                      </c:pt>
                      <c:pt idx="1778">
                        <c:v>89.05</c:v>
                      </c:pt>
                      <c:pt idx="1779">
                        <c:v>89.1</c:v>
                      </c:pt>
                      <c:pt idx="1780">
                        <c:v>89.15</c:v>
                      </c:pt>
                      <c:pt idx="1781">
                        <c:v>89.2</c:v>
                      </c:pt>
                      <c:pt idx="1782">
                        <c:v>89.25</c:v>
                      </c:pt>
                      <c:pt idx="1783">
                        <c:v>89.3</c:v>
                      </c:pt>
                      <c:pt idx="1784">
                        <c:v>89.35</c:v>
                      </c:pt>
                      <c:pt idx="1785">
                        <c:v>89.4</c:v>
                      </c:pt>
                      <c:pt idx="1786">
                        <c:v>89.45</c:v>
                      </c:pt>
                      <c:pt idx="1787">
                        <c:v>89.5</c:v>
                      </c:pt>
                      <c:pt idx="1788">
                        <c:v>89.55</c:v>
                      </c:pt>
                      <c:pt idx="1789">
                        <c:v>89.6</c:v>
                      </c:pt>
                      <c:pt idx="1790">
                        <c:v>89.65</c:v>
                      </c:pt>
                      <c:pt idx="1791">
                        <c:v>89.7</c:v>
                      </c:pt>
                      <c:pt idx="1792">
                        <c:v>89.75</c:v>
                      </c:pt>
                      <c:pt idx="1793">
                        <c:v>89.8</c:v>
                      </c:pt>
                      <c:pt idx="1794">
                        <c:v>89.85</c:v>
                      </c:pt>
                      <c:pt idx="1795">
                        <c:v>89.9</c:v>
                      </c:pt>
                      <c:pt idx="1796">
                        <c:v>89.95</c:v>
                      </c:pt>
                      <c:pt idx="1797">
                        <c:v>90</c:v>
                      </c:pt>
                      <c:pt idx="1798">
                        <c:v>90.05</c:v>
                      </c:pt>
                      <c:pt idx="1799">
                        <c:v>90.1</c:v>
                      </c:pt>
                      <c:pt idx="1800">
                        <c:v>90.15</c:v>
                      </c:pt>
                      <c:pt idx="1801">
                        <c:v>90.2</c:v>
                      </c:pt>
                      <c:pt idx="1802">
                        <c:v>90.25</c:v>
                      </c:pt>
                      <c:pt idx="1803">
                        <c:v>90.3</c:v>
                      </c:pt>
                      <c:pt idx="1804">
                        <c:v>90.35</c:v>
                      </c:pt>
                      <c:pt idx="1805">
                        <c:v>90.4</c:v>
                      </c:pt>
                      <c:pt idx="1806">
                        <c:v>90.45</c:v>
                      </c:pt>
                      <c:pt idx="1807">
                        <c:v>90.5</c:v>
                      </c:pt>
                      <c:pt idx="1808">
                        <c:v>90.55</c:v>
                      </c:pt>
                      <c:pt idx="1809">
                        <c:v>90.6</c:v>
                      </c:pt>
                      <c:pt idx="1810">
                        <c:v>90.65</c:v>
                      </c:pt>
                      <c:pt idx="1811">
                        <c:v>90.7</c:v>
                      </c:pt>
                      <c:pt idx="1812">
                        <c:v>90.75</c:v>
                      </c:pt>
                      <c:pt idx="1813">
                        <c:v>90.8</c:v>
                      </c:pt>
                      <c:pt idx="1814">
                        <c:v>90.85</c:v>
                      </c:pt>
                      <c:pt idx="1815">
                        <c:v>90.9</c:v>
                      </c:pt>
                      <c:pt idx="1816">
                        <c:v>90.95</c:v>
                      </c:pt>
                      <c:pt idx="1817">
                        <c:v>91</c:v>
                      </c:pt>
                      <c:pt idx="1818">
                        <c:v>91.05</c:v>
                      </c:pt>
                      <c:pt idx="1819">
                        <c:v>91.1</c:v>
                      </c:pt>
                      <c:pt idx="1820">
                        <c:v>91.15</c:v>
                      </c:pt>
                      <c:pt idx="1821">
                        <c:v>91.2</c:v>
                      </c:pt>
                      <c:pt idx="1822">
                        <c:v>91.25</c:v>
                      </c:pt>
                      <c:pt idx="1823">
                        <c:v>91.3</c:v>
                      </c:pt>
                      <c:pt idx="1824">
                        <c:v>91.35</c:v>
                      </c:pt>
                      <c:pt idx="1825">
                        <c:v>91.4</c:v>
                      </c:pt>
                      <c:pt idx="1826">
                        <c:v>91.45</c:v>
                      </c:pt>
                      <c:pt idx="1827">
                        <c:v>91.5</c:v>
                      </c:pt>
                      <c:pt idx="1828">
                        <c:v>91.55</c:v>
                      </c:pt>
                      <c:pt idx="1829">
                        <c:v>91.6</c:v>
                      </c:pt>
                      <c:pt idx="1830">
                        <c:v>91.65</c:v>
                      </c:pt>
                      <c:pt idx="1831">
                        <c:v>91.7</c:v>
                      </c:pt>
                      <c:pt idx="1832">
                        <c:v>91.75</c:v>
                      </c:pt>
                      <c:pt idx="1833">
                        <c:v>91.8</c:v>
                      </c:pt>
                      <c:pt idx="1834">
                        <c:v>91.85</c:v>
                      </c:pt>
                      <c:pt idx="1835">
                        <c:v>91.9</c:v>
                      </c:pt>
                      <c:pt idx="1836">
                        <c:v>91.95</c:v>
                      </c:pt>
                      <c:pt idx="1837">
                        <c:v>92</c:v>
                      </c:pt>
                      <c:pt idx="1838">
                        <c:v>92.05</c:v>
                      </c:pt>
                      <c:pt idx="1839">
                        <c:v>92.1</c:v>
                      </c:pt>
                      <c:pt idx="1840">
                        <c:v>92.15</c:v>
                      </c:pt>
                      <c:pt idx="1841">
                        <c:v>92.2</c:v>
                      </c:pt>
                      <c:pt idx="1842">
                        <c:v>92.25</c:v>
                      </c:pt>
                      <c:pt idx="1843">
                        <c:v>92.3</c:v>
                      </c:pt>
                      <c:pt idx="1844">
                        <c:v>92.35</c:v>
                      </c:pt>
                      <c:pt idx="1845">
                        <c:v>92.4</c:v>
                      </c:pt>
                      <c:pt idx="1846">
                        <c:v>92.45</c:v>
                      </c:pt>
                      <c:pt idx="1847">
                        <c:v>92.5</c:v>
                      </c:pt>
                      <c:pt idx="1848">
                        <c:v>92.55</c:v>
                      </c:pt>
                      <c:pt idx="1849">
                        <c:v>92.6</c:v>
                      </c:pt>
                      <c:pt idx="1850">
                        <c:v>92.65</c:v>
                      </c:pt>
                      <c:pt idx="1851">
                        <c:v>92.7</c:v>
                      </c:pt>
                      <c:pt idx="1852">
                        <c:v>92.75</c:v>
                      </c:pt>
                      <c:pt idx="1853">
                        <c:v>92.8</c:v>
                      </c:pt>
                      <c:pt idx="1854">
                        <c:v>92.85</c:v>
                      </c:pt>
                      <c:pt idx="1855">
                        <c:v>92.9</c:v>
                      </c:pt>
                      <c:pt idx="1856">
                        <c:v>92.95</c:v>
                      </c:pt>
                      <c:pt idx="1857">
                        <c:v>93</c:v>
                      </c:pt>
                      <c:pt idx="1858">
                        <c:v>93.05</c:v>
                      </c:pt>
                      <c:pt idx="1859">
                        <c:v>93.1</c:v>
                      </c:pt>
                      <c:pt idx="1860">
                        <c:v>93.15</c:v>
                      </c:pt>
                      <c:pt idx="1861">
                        <c:v>93.2</c:v>
                      </c:pt>
                      <c:pt idx="1862">
                        <c:v>93.25</c:v>
                      </c:pt>
                      <c:pt idx="1863">
                        <c:v>93.3</c:v>
                      </c:pt>
                      <c:pt idx="1864">
                        <c:v>93.35</c:v>
                      </c:pt>
                      <c:pt idx="1865">
                        <c:v>93.4</c:v>
                      </c:pt>
                      <c:pt idx="1866">
                        <c:v>93.45</c:v>
                      </c:pt>
                      <c:pt idx="1867">
                        <c:v>93.5</c:v>
                      </c:pt>
                      <c:pt idx="1868">
                        <c:v>93.55</c:v>
                      </c:pt>
                      <c:pt idx="1869">
                        <c:v>93.6</c:v>
                      </c:pt>
                      <c:pt idx="1870">
                        <c:v>93.65</c:v>
                      </c:pt>
                      <c:pt idx="1871">
                        <c:v>93.7</c:v>
                      </c:pt>
                      <c:pt idx="1872">
                        <c:v>93.75</c:v>
                      </c:pt>
                      <c:pt idx="1873">
                        <c:v>93.8</c:v>
                      </c:pt>
                      <c:pt idx="1874">
                        <c:v>93.85</c:v>
                      </c:pt>
                      <c:pt idx="1875">
                        <c:v>93.9</c:v>
                      </c:pt>
                      <c:pt idx="1876">
                        <c:v>93.95</c:v>
                      </c:pt>
                      <c:pt idx="1877">
                        <c:v>94</c:v>
                      </c:pt>
                      <c:pt idx="1878">
                        <c:v>94.05</c:v>
                      </c:pt>
                      <c:pt idx="1879">
                        <c:v>94.1</c:v>
                      </c:pt>
                      <c:pt idx="1880">
                        <c:v>94.15</c:v>
                      </c:pt>
                      <c:pt idx="1881">
                        <c:v>94.2</c:v>
                      </c:pt>
                      <c:pt idx="1882">
                        <c:v>94.25</c:v>
                      </c:pt>
                      <c:pt idx="1883">
                        <c:v>94.3</c:v>
                      </c:pt>
                      <c:pt idx="1884">
                        <c:v>94.35</c:v>
                      </c:pt>
                      <c:pt idx="1885">
                        <c:v>94.4</c:v>
                      </c:pt>
                      <c:pt idx="1886">
                        <c:v>94.45</c:v>
                      </c:pt>
                      <c:pt idx="1887">
                        <c:v>94.5</c:v>
                      </c:pt>
                      <c:pt idx="1888">
                        <c:v>94.55</c:v>
                      </c:pt>
                      <c:pt idx="1889">
                        <c:v>94.6</c:v>
                      </c:pt>
                      <c:pt idx="1890">
                        <c:v>94.65</c:v>
                      </c:pt>
                      <c:pt idx="1891">
                        <c:v>94.7</c:v>
                      </c:pt>
                      <c:pt idx="1892">
                        <c:v>94.75</c:v>
                      </c:pt>
                      <c:pt idx="1893">
                        <c:v>94.8</c:v>
                      </c:pt>
                      <c:pt idx="1894">
                        <c:v>94.85</c:v>
                      </c:pt>
                      <c:pt idx="1895">
                        <c:v>94.9</c:v>
                      </c:pt>
                      <c:pt idx="1896">
                        <c:v>94.95</c:v>
                      </c:pt>
                      <c:pt idx="1897">
                        <c:v>95</c:v>
                      </c:pt>
                      <c:pt idx="1898">
                        <c:v>95.05</c:v>
                      </c:pt>
                      <c:pt idx="1899">
                        <c:v>95.1</c:v>
                      </c:pt>
                      <c:pt idx="1900">
                        <c:v>95.15</c:v>
                      </c:pt>
                      <c:pt idx="1901">
                        <c:v>95.2</c:v>
                      </c:pt>
                      <c:pt idx="1902">
                        <c:v>95.25</c:v>
                      </c:pt>
                      <c:pt idx="1903">
                        <c:v>95.3</c:v>
                      </c:pt>
                      <c:pt idx="1904">
                        <c:v>95.35</c:v>
                      </c:pt>
                      <c:pt idx="1905">
                        <c:v>95.4</c:v>
                      </c:pt>
                      <c:pt idx="1906">
                        <c:v>95.45</c:v>
                      </c:pt>
                      <c:pt idx="1907">
                        <c:v>95.5</c:v>
                      </c:pt>
                      <c:pt idx="1908">
                        <c:v>95.55</c:v>
                      </c:pt>
                      <c:pt idx="1909">
                        <c:v>95.6</c:v>
                      </c:pt>
                      <c:pt idx="1910">
                        <c:v>95.65</c:v>
                      </c:pt>
                      <c:pt idx="1911">
                        <c:v>95.7</c:v>
                      </c:pt>
                      <c:pt idx="1912">
                        <c:v>95.75</c:v>
                      </c:pt>
                      <c:pt idx="1913">
                        <c:v>95.8</c:v>
                      </c:pt>
                      <c:pt idx="1914">
                        <c:v>95.85</c:v>
                      </c:pt>
                      <c:pt idx="1915">
                        <c:v>95.9</c:v>
                      </c:pt>
                      <c:pt idx="1916">
                        <c:v>95.95</c:v>
                      </c:pt>
                      <c:pt idx="1917">
                        <c:v>96</c:v>
                      </c:pt>
                      <c:pt idx="1918">
                        <c:v>96.05</c:v>
                      </c:pt>
                      <c:pt idx="1919">
                        <c:v>96.1</c:v>
                      </c:pt>
                      <c:pt idx="1920">
                        <c:v>96.15</c:v>
                      </c:pt>
                      <c:pt idx="1921">
                        <c:v>96.2</c:v>
                      </c:pt>
                      <c:pt idx="1922">
                        <c:v>96.25</c:v>
                      </c:pt>
                      <c:pt idx="1923">
                        <c:v>96.3</c:v>
                      </c:pt>
                      <c:pt idx="1924">
                        <c:v>96.35</c:v>
                      </c:pt>
                      <c:pt idx="1925">
                        <c:v>96.4</c:v>
                      </c:pt>
                      <c:pt idx="1926">
                        <c:v>96.45</c:v>
                      </c:pt>
                      <c:pt idx="1927">
                        <c:v>96.5</c:v>
                      </c:pt>
                      <c:pt idx="1928">
                        <c:v>96.55</c:v>
                      </c:pt>
                      <c:pt idx="1929">
                        <c:v>96.6</c:v>
                      </c:pt>
                      <c:pt idx="1930">
                        <c:v>96.65</c:v>
                      </c:pt>
                      <c:pt idx="1931">
                        <c:v>96.7</c:v>
                      </c:pt>
                      <c:pt idx="1932">
                        <c:v>96.75</c:v>
                      </c:pt>
                      <c:pt idx="1933">
                        <c:v>96.8</c:v>
                      </c:pt>
                      <c:pt idx="1934">
                        <c:v>96.85</c:v>
                      </c:pt>
                      <c:pt idx="1935">
                        <c:v>96.9</c:v>
                      </c:pt>
                      <c:pt idx="1936">
                        <c:v>96.95</c:v>
                      </c:pt>
                      <c:pt idx="1937">
                        <c:v>97</c:v>
                      </c:pt>
                      <c:pt idx="1938">
                        <c:v>97.05</c:v>
                      </c:pt>
                      <c:pt idx="1939">
                        <c:v>97.1</c:v>
                      </c:pt>
                      <c:pt idx="1940">
                        <c:v>97.15</c:v>
                      </c:pt>
                      <c:pt idx="1941">
                        <c:v>97.2</c:v>
                      </c:pt>
                      <c:pt idx="1942">
                        <c:v>97.25</c:v>
                      </c:pt>
                      <c:pt idx="1943">
                        <c:v>97.3</c:v>
                      </c:pt>
                      <c:pt idx="1944">
                        <c:v>97.35</c:v>
                      </c:pt>
                      <c:pt idx="1945">
                        <c:v>97.4</c:v>
                      </c:pt>
                      <c:pt idx="1946">
                        <c:v>97.45</c:v>
                      </c:pt>
                      <c:pt idx="1947">
                        <c:v>97.5</c:v>
                      </c:pt>
                      <c:pt idx="1948">
                        <c:v>97.55</c:v>
                      </c:pt>
                      <c:pt idx="1949">
                        <c:v>97.6</c:v>
                      </c:pt>
                      <c:pt idx="1950">
                        <c:v>97.65</c:v>
                      </c:pt>
                      <c:pt idx="1951">
                        <c:v>97.7</c:v>
                      </c:pt>
                      <c:pt idx="1952">
                        <c:v>97.75</c:v>
                      </c:pt>
                      <c:pt idx="1953">
                        <c:v>97.8</c:v>
                      </c:pt>
                      <c:pt idx="1954">
                        <c:v>97.85</c:v>
                      </c:pt>
                      <c:pt idx="1955">
                        <c:v>97.9</c:v>
                      </c:pt>
                      <c:pt idx="1956">
                        <c:v>97.95</c:v>
                      </c:pt>
                      <c:pt idx="1957">
                        <c:v>98</c:v>
                      </c:pt>
                      <c:pt idx="1958">
                        <c:v>98.05</c:v>
                      </c:pt>
                      <c:pt idx="1959">
                        <c:v>98.1</c:v>
                      </c:pt>
                      <c:pt idx="1960">
                        <c:v>98.15</c:v>
                      </c:pt>
                      <c:pt idx="1961">
                        <c:v>98.2</c:v>
                      </c:pt>
                      <c:pt idx="1962">
                        <c:v>98.25</c:v>
                      </c:pt>
                      <c:pt idx="1963">
                        <c:v>98.3</c:v>
                      </c:pt>
                      <c:pt idx="1964">
                        <c:v>98.35</c:v>
                      </c:pt>
                      <c:pt idx="1965">
                        <c:v>98.4</c:v>
                      </c:pt>
                      <c:pt idx="1966">
                        <c:v>98.45</c:v>
                      </c:pt>
                      <c:pt idx="1967">
                        <c:v>98.5</c:v>
                      </c:pt>
                      <c:pt idx="1968">
                        <c:v>98.55</c:v>
                      </c:pt>
                      <c:pt idx="1969">
                        <c:v>98.6</c:v>
                      </c:pt>
                      <c:pt idx="1970">
                        <c:v>98.65</c:v>
                      </c:pt>
                      <c:pt idx="1971">
                        <c:v>98.7</c:v>
                      </c:pt>
                      <c:pt idx="1972">
                        <c:v>98.75</c:v>
                      </c:pt>
                      <c:pt idx="1973">
                        <c:v>98.8</c:v>
                      </c:pt>
                      <c:pt idx="1974">
                        <c:v>98.85</c:v>
                      </c:pt>
                      <c:pt idx="1975">
                        <c:v>98.9</c:v>
                      </c:pt>
                      <c:pt idx="1976">
                        <c:v>98.95</c:v>
                      </c:pt>
                      <c:pt idx="1977">
                        <c:v>99</c:v>
                      </c:pt>
                      <c:pt idx="1978">
                        <c:v>99.05</c:v>
                      </c:pt>
                      <c:pt idx="1979">
                        <c:v>99.1</c:v>
                      </c:pt>
                      <c:pt idx="1980">
                        <c:v>99.15</c:v>
                      </c:pt>
                      <c:pt idx="1981">
                        <c:v>99.2</c:v>
                      </c:pt>
                      <c:pt idx="1982">
                        <c:v>99.25</c:v>
                      </c:pt>
                      <c:pt idx="1983">
                        <c:v>99.3</c:v>
                      </c:pt>
                      <c:pt idx="1984">
                        <c:v>99.35</c:v>
                      </c:pt>
                      <c:pt idx="1985">
                        <c:v>99.4</c:v>
                      </c:pt>
                      <c:pt idx="1986">
                        <c:v>99.45</c:v>
                      </c:pt>
                      <c:pt idx="1987">
                        <c:v>99.5</c:v>
                      </c:pt>
                      <c:pt idx="1988">
                        <c:v>99.55</c:v>
                      </c:pt>
                      <c:pt idx="1989">
                        <c:v>99.6</c:v>
                      </c:pt>
                      <c:pt idx="1990">
                        <c:v>99.65</c:v>
                      </c:pt>
                      <c:pt idx="1991">
                        <c:v>99.7</c:v>
                      </c:pt>
                      <c:pt idx="1992">
                        <c:v>99.75</c:v>
                      </c:pt>
                      <c:pt idx="1993">
                        <c:v>99.8</c:v>
                      </c:pt>
                      <c:pt idx="1994">
                        <c:v>99.85</c:v>
                      </c:pt>
                      <c:pt idx="1995">
                        <c:v>99.9</c:v>
                      </c:pt>
                      <c:pt idx="1996">
                        <c:v>99.95</c:v>
                      </c:pt>
                      <c:pt idx="1997">
                        <c:v>100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Значения!$E$5:$E$2002</c15:sqref>
                        </c15:formulaRef>
                      </c:ext>
                    </c:extLst>
                    <c:numCache>
                      <c:formatCode>0.00E+00</c:formatCode>
                      <c:ptCount val="1998"/>
                      <c:pt idx="0">
                        <c:v>7.1828016620000002E-12</c:v>
                      </c:pt>
                      <c:pt idx="1">
                        <c:v>9.8912310630000002E-12</c:v>
                      </c:pt>
                      <c:pt idx="2">
                        <c:v>8.6167279910000001E-12</c:v>
                      </c:pt>
                      <c:pt idx="3">
                        <c:v>9.3313985009999995E-12</c:v>
                      </c:pt>
                      <c:pt idx="4">
                        <c:v>9.0590148229999998E-12</c:v>
                      </c:pt>
                      <c:pt idx="5">
                        <c:v>7.5744436759999999E-12</c:v>
                      </c:pt>
                      <c:pt idx="6">
                        <c:v>3.7898018059999999E-12</c:v>
                      </c:pt>
                      <c:pt idx="7">
                        <c:v>7.3287018809999997E-12</c:v>
                      </c:pt>
                      <c:pt idx="8">
                        <c:v>9.3430523730000005E-12</c:v>
                      </c:pt>
                      <c:pt idx="9">
                        <c:v>4.3473493030000004E-12</c:v>
                      </c:pt>
                      <c:pt idx="10">
                        <c:v>6.8170621059999998E-12</c:v>
                      </c:pt>
                      <c:pt idx="11">
                        <c:v>1.075629429E-11</c:v>
                      </c:pt>
                      <c:pt idx="12">
                        <c:v>3.4872564910000001E-12</c:v>
                      </c:pt>
                      <c:pt idx="13">
                        <c:v>2.635204988E-12</c:v>
                      </c:pt>
                      <c:pt idx="14">
                        <c:v>5.2513427629999997E-12</c:v>
                      </c:pt>
                      <c:pt idx="15">
                        <c:v>9.5578293539999994E-12</c:v>
                      </c:pt>
                      <c:pt idx="16">
                        <c:v>3.1358953629999998E-11</c:v>
                      </c:pt>
                      <c:pt idx="17">
                        <c:v>8.6969279000000002E-11</c:v>
                      </c:pt>
                      <c:pt idx="18">
                        <c:v>9.8742174159999996E-11</c:v>
                      </c:pt>
                      <c:pt idx="19">
                        <c:v>1.199590566E-10</c:v>
                      </c:pt>
                      <c:pt idx="20">
                        <c:v>1.146314293E-10</c:v>
                      </c:pt>
                      <c:pt idx="21">
                        <c:v>8.1923030860000003E-11</c:v>
                      </c:pt>
                      <c:pt idx="22">
                        <c:v>5.7687642859999998E-11</c:v>
                      </c:pt>
                      <c:pt idx="23">
                        <c:v>1.9503624409999999E-11</c:v>
                      </c:pt>
                      <c:pt idx="24">
                        <c:v>3.350848245E-12</c:v>
                      </c:pt>
                      <c:pt idx="25">
                        <c:v>7.9822468080000006E-12</c:v>
                      </c:pt>
                      <c:pt idx="26">
                        <c:v>2.097384115E-12</c:v>
                      </c:pt>
                      <c:pt idx="27">
                        <c:v>3.744326897E-12</c:v>
                      </c:pt>
                      <c:pt idx="28">
                        <c:v>4.5333376810000002E-12</c:v>
                      </c:pt>
                      <c:pt idx="29">
                        <c:v>1.1304627370000001E-11</c:v>
                      </c:pt>
                      <c:pt idx="30">
                        <c:v>1.0298015039999999E-11</c:v>
                      </c:pt>
                      <c:pt idx="31">
                        <c:v>4.2644551080000002E-11</c:v>
                      </c:pt>
                      <c:pt idx="32">
                        <c:v>3.3770591880000002E-10</c:v>
                      </c:pt>
                      <c:pt idx="33">
                        <c:v>1.036884134E-9</c:v>
                      </c:pt>
                      <c:pt idx="34">
                        <c:v>1.698490459E-9</c:v>
                      </c:pt>
                      <c:pt idx="35">
                        <c:v>2.3262856090000002E-9</c:v>
                      </c:pt>
                      <c:pt idx="36">
                        <c:v>2.8847677579999998E-9</c:v>
                      </c:pt>
                      <c:pt idx="37">
                        <c:v>3.1185869439999999E-9</c:v>
                      </c:pt>
                      <c:pt idx="38">
                        <c:v>3.1514759689999998E-9</c:v>
                      </c:pt>
                      <c:pt idx="39">
                        <c:v>3.128345361E-9</c:v>
                      </c:pt>
                      <c:pt idx="40">
                        <c:v>3.1318208029999999E-9</c:v>
                      </c:pt>
                      <c:pt idx="41">
                        <c:v>3.0708993129999999E-9</c:v>
                      </c:pt>
                      <c:pt idx="42">
                        <c:v>2.9899616120000001E-9</c:v>
                      </c:pt>
                      <c:pt idx="43">
                        <c:v>2.7603195289999999E-9</c:v>
                      </c:pt>
                      <c:pt idx="44">
                        <c:v>2.4882917950000001E-9</c:v>
                      </c:pt>
                      <c:pt idx="45">
                        <c:v>2.2968313919999999E-9</c:v>
                      </c:pt>
                      <c:pt idx="46">
                        <c:v>1.5677611429999999E-9</c:v>
                      </c:pt>
                      <c:pt idx="47">
                        <c:v>6.8205746609999998E-10</c:v>
                      </c:pt>
                      <c:pt idx="48">
                        <c:v>1.5854399389999999E-11</c:v>
                      </c:pt>
                      <c:pt idx="49">
                        <c:v>5.2777579399999999E-13</c:v>
                      </c:pt>
                      <c:pt idx="50">
                        <c:v>4.9999999119999999E-15</c:v>
                      </c:pt>
                      <c:pt idx="51">
                        <c:v>8.2402341240000001E-13</c:v>
                      </c:pt>
                      <c:pt idx="52">
                        <c:v>4.9999999119999999E-15</c:v>
                      </c:pt>
                      <c:pt idx="53">
                        <c:v>1.5768365350000001E-12</c:v>
                      </c:pt>
                      <c:pt idx="54">
                        <c:v>4.9999999119999999E-15</c:v>
                      </c:pt>
                      <c:pt idx="55">
                        <c:v>4.9999999119999999E-15</c:v>
                      </c:pt>
                      <c:pt idx="56">
                        <c:v>1.853372273E-12</c:v>
                      </c:pt>
                      <c:pt idx="57">
                        <c:v>1.2293722900000001E-12</c:v>
                      </c:pt>
                      <c:pt idx="58">
                        <c:v>4.9999999119999999E-15</c:v>
                      </c:pt>
                      <c:pt idx="59">
                        <c:v>4.6018581740000002E-14</c:v>
                      </c:pt>
                      <c:pt idx="60">
                        <c:v>1.9094511129999999E-12</c:v>
                      </c:pt>
                      <c:pt idx="61">
                        <c:v>4.9999999119999999E-15</c:v>
                      </c:pt>
                      <c:pt idx="62">
                        <c:v>1.182693917E-12</c:v>
                      </c:pt>
                      <c:pt idx="63">
                        <c:v>4.9999999119999999E-15</c:v>
                      </c:pt>
                      <c:pt idx="64">
                        <c:v>4.9999999119999999E-15</c:v>
                      </c:pt>
                      <c:pt idx="65">
                        <c:v>4.9999999119999999E-15</c:v>
                      </c:pt>
                      <c:pt idx="66">
                        <c:v>4.9999999119999999E-15</c:v>
                      </c:pt>
                      <c:pt idx="67">
                        <c:v>5.8072118079999996E-13</c:v>
                      </c:pt>
                      <c:pt idx="68">
                        <c:v>6.6714738120000004E-13</c:v>
                      </c:pt>
                      <c:pt idx="69">
                        <c:v>4.9999999119999999E-15</c:v>
                      </c:pt>
                      <c:pt idx="70">
                        <c:v>4.9999999119999999E-15</c:v>
                      </c:pt>
                      <c:pt idx="71">
                        <c:v>1.84108913E-13</c:v>
                      </c:pt>
                      <c:pt idx="72">
                        <c:v>5.8518223899999997E-13</c:v>
                      </c:pt>
                      <c:pt idx="73">
                        <c:v>4.9999999119999999E-15</c:v>
                      </c:pt>
                      <c:pt idx="74">
                        <c:v>4.9999999119999999E-15</c:v>
                      </c:pt>
                      <c:pt idx="75">
                        <c:v>4.9999999119999999E-15</c:v>
                      </c:pt>
                      <c:pt idx="76">
                        <c:v>4.9999999119999999E-15</c:v>
                      </c:pt>
                      <c:pt idx="77">
                        <c:v>4.9999999119999999E-15</c:v>
                      </c:pt>
                      <c:pt idx="78">
                        <c:v>4.9999999119999999E-15</c:v>
                      </c:pt>
                      <c:pt idx="79">
                        <c:v>4.9999999119999999E-15</c:v>
                      </c:pt>
                      <c:pt idx="80">
                        <c:v>4.9999999119999999E-15</c:v>
                      </c:pt>
                      <c:pt idx="81">
                        <c:v>4.9999999119999999E-15</c:v>
                      </c:pt>
                      <c:pt idx="82">
                        <c:v>4.9999999119999999E-15</c:v>
                      </c:pt>
                      <c:pt idx="83">
                        <c:v>4.9999999119999999E-15</c:v>
                      </c:pt>
                      <c:pt idx="84">
                        <c:v>4.9999999119999999E-15</c:v>
                      </c:pt>
                      <c:pt idx="85">
                        <c:v>4.9999999119999999E-15</c:v>
                      </c:pt>
                      <c:pt idx="86">
                        <c:v>4.9999999119999999E-15</c:v>
                      </c:pt>
                      <c:pt idx="87">
                        <c:v>1.0090389900000001E-12</c:v>
                      </c:pt>
                      <c:pt idx="88">
                        <c:v>3.0850750560000001E-13</c:v>
                      </c:pt>
                      <c:pt idx="89">
                        <c:v>4.9999999119999999E-15</c:v>
                      </c:pt>
                      <c:pt idx="90">
                        <c:v>5.4464728079999997E-13</c:v>
                      </c:pt>
                      <c:pt idx="91">
                        <c:v>4.9999999119999999E-15</c:v>
                      </c:pt>
                      <c:pt idx="92">
                        <c:v>1.0133148659999999E-12</c:v>
                      </c:pt>
                      <c:pt idx="93">
                        <c:v>4.9999999119999999E-15</c:v>
                      </c:pt>
                      <c:pt idx="94">
                        <c:v>4.9999999119999999E-15</c:v>
                      </c:pt>
                      <c:pt idx="95">
                        <c:v>4.9999999119999999E-15</c:v>
                      </c:pt>
                      <c:pt idx="96">
                        <c:v>4.9999999119999999E-15</c:v>
                      </c:pt>
                      <c:pt idx="97">
                        <c:v>4.9999999119999999E-15</c:v>
                      </c:pt>
                      <c:pt idx="98">
                        <c:v>4.2776594979999999E-13</c:v>
                      </c:pt>
                      <c:pt idx="99">
                        <c:v>4.9999999119999999E-15</c:v>
                      </c:pt>
                      <c:pt idx="100">
                        <c:v>4.9999999119999999E-15</c:v>
                      </c:pt>
                      <c:pt idx="101">
                        <c:v>2.0497834120000001E-13</c:v>
                      </c:pt>
                      <c:pt idx="102">
                        <c:v>4.9999999119999999E-15</c:v>
                      </c:pt>
                      <c:pt idx="103">
                        <c:v>4.9999999119999999E-15</c:v>
                      </c:pt>
                      <c:pt idx="104">
                        <c:v>4.9999999119999999E-15</c:v>
                      </c:pt>
                      <c:pt idx="105">
                        <c:v>4.9999999119999999E-15</c:v>
                      </c:pt>
                      <c:pt idx="106">
                        <c:v>4.9999999119999999E-15</c:v>
                      </c:pt>
                      <c:pt idx="107">
                        <c:v>1.942040821E-13</c:v>
                      </c:pt>
                      <c:pt idx="108">
                        <c:v>4.9999999119999999E-15</c:v>
                      </c:pt>
                      <c:pt idx="109">
                        <c:v>4.9999999119999999E-15</c:v>
                      </c:pt>
                      <c:pt idx="110">
                        <c:v>3.0969611639999999E-13</c:v>
                      </c:pt>
                      <c:pt idx="111">
                        <c:v>4.9999999119999999E-15</c:v>
                      </c:pt>
                      <c:pt idx="112">
                        <c:v>9.2185655810000005E-13</c:v>
                      </c:pt>
                      <c:pt idx="113">
                        <c:v>2.075252947E-13</c:v>
                      </c:pt>
                      <c:pt idx="114">
                        <c:v>4.9999999119999999E-15</c:v>
                      </c:pt>
                      <c:pt idx="115">
                        <c:v>1.1754892849999999E-13</c:v>
                      </c:pt>
                      <c:pt idx="116">
                        <c:v>4.9999999119999999E-15</c:v>
                      </c:pt>
                      <c:pt idx="117">
                        <c:v>4.8051086759999997E-13</c:v>
                      </c:pt>
                      <c:pt idx="118">
                        <c:v>4.9999999119999999E-15</c:v>
                      </c:pt>
                      <c:pt idx="119">
                        <c:v>2.3285230080000001E-12</c:v>
                      </c:pt>
                      <c:pt idx="120">
                        <c:v>4.9999999119999999E-15</c:v>
                      </c:pt>
                      <c:pt idx="121">
                        <c:v>9.1246021160000006E-14</c:v>
                      </c:pt>
                      <c:pt idx="122">
                        <c:v>4.9999999119999999E-15</c:v>
                      </c:pt>
                      <c:pt idx="123">
                        <c:v>8.7948479879999999E-13</c:v>
                      </c:pt>
                      <c:pt idx="124">
                        <c:v>3.977429822E-13</c:v>
                      </c:pt>
                      <c:pt idx="125">
                        <c:v>4.9999999119999999E-15</c:v>
                      </c:pt>
                      <c:pt idx="126">
                        <c:v>4.9999999119999999E-15</c:v>
                      </c:pt>
                      <c:pt idx="127">
                        <c:v>4.9999999119999999E-15</c:v>
                      </c:pt>
                      <c:pt idx="128">
                        <c:v>4.2962215820000003E-14</c:v>
                      </c:pt>
                      <c:pt idx="129">
                        <c:v>4.9999999119999999E-15</c:v>
                      </c:pt>
                      <c:pt idx="130">
                        <c:v>4.9999999119999999E-15</c:v>
                      </c:pt>
                      <c:pt idx="131">
                        <c:v>4.9999999119999999E-15</c:v>
                      </c:pt>
                      <c:pt idx="132">
                        <c:v>3.9888529760000002E-13</c:v>
                      </c:pt>
                      <c:pt idx="133">
                        <c:v>4.9999999119999999E-15</c:v>
                      </c:pt>
                      <c:pt idx="134">
                        <c:v>4.9999999119999999E-15</c:v>
                      </c:pt>
                      <c:pt idx="135">
                        <c:v>3.3197598320000001E-12</c:v>
                      </c:pt>
                      <c:pt idx="136">
                        <c:v>4.9999999119999999E-15</c:v>
                      </c:pt>
                      <c:pt idx="137">
                        <c:v>1.716675305E-13</c:v>
                      </c:pt>
                      <c:pt idx="138">
                        <c:v>4.9999999119999999E-15</c:v>
                      </c:pt>
                      <c:pt idx="139">
                        <c:v>4.9999999119999999E-15</c:v>
                      </c:pt>
                      <c:pt idx="140">
                        <c:v>4.9999999119999999E-15</c:v>
                      </c:pt>
                      <c:pt idx="141">
                        <c:v>4.9999999119999999E-15</c:v>
                      </c:pt>
                      <c:pt idx="142">
                        <c:v>4.9999999119999999E-15</c:v>
                      </c:pt>
                      <c:pt idx="143">
                        <c:v>1.6607966089999999E-13</c:v>
                      </c:pt>
                      <c:pt idx="144">
                        <c:v>4.9999999119999999E-15</c:v>
                      </c:pt>
                      <c:pt idx="145">
                        <c:v>4.9999999119999999E-15</c:v>
                      </c:pt>
                      <c:pt idx="146">
                        <c:v>4.9999999119999999E-15</c:v>
                      </c:pt>
                      <c:pt idx="147">
                        <c:v>4.9999999119999999E-15</c:v>
                      </c:pt>
                      <c:pt idx="148">
                        <c:v>4.9999999119999999E-15</c:v>
                      </c:pt>
                      <c:pt idx="149">
                        <c:v>4.9999999119999999E-15</c:v>
                      </c:pt>
                      <c:pt idx="150">
                        <c:v>4.9999999119999999E-15</c:v>
                      </c:pt>
                      <c:pt idx="151">
                        <c:v>4.9999999119999999E-15</c:v>
                      </c:pt>
                      <c:pt idx="152">
                        <c:v>4.3068342950000001E-13</c:v>
                      </c:pt>
                      <c:pt idx="153">
                        <c:v>4.9999999119999999E-15</c:v>
                      </c:pt>
                      <c:pt idx="154">
                        <c:v>4.9999999119999999E-15</c:v>
                      </c:pt>
                      <c:pt idx="155">
                        <c:v>4.9999999119999999E-15</c:v>
                      </c:pt>
                      <c:pt idx="156">
                        <c:v>4.9999999119999999E-15</c:v>
                      </c:pt>
                      <c:pt idx="157">
                        <c:v>5.6701404639999995E-13</c:v>
                      </c:pt>
                      <c:pt idx="158">
                        <c:v>6.8327792430000003E-13</c:v>
                      </c:pt>
                      <c:pt idx="159">
                        <c:v>4.9999999119999999E-15</c:v>
                      </c:pt>
                      <c:pt idx="160">
                        <c:v>4.9999999119999999E-15</c:v>
                      </c:pt>
                      <c:pt idx="161">
                        <c:v>3.6041888870000002E-13</c:v>
                      </c:pt>
                      <c:pt idx="162">
                        <c:v>4.9999999119999999E-15</c:v>
                      </c:pt>
                      <c:pt idx="163">
                        <c:v>3.3113675649999998E-13</c:v>
                      </c:pt>
                      <c:pt idx="164">
                        <c:v>4.9999999119999999E-15</c:v>
                      </c:pt>
                      <c:pt idx="165">
                        <c:v>3.8764786739999999E-13</c:v>
                      </c:pt>
                      <c:pt idx="166">
                        <c:v>4.9999999119999999E-15</c:v>
                      </c:pt>
                      <c:pt idx="167">
                        <c:v>4.9999999119999999E-15</c:v>
                      </c:pt>
                      <c:pt idx="168">
                        <c:v>4.9999999119999999E-15</c:v>
                      </c:pt>
                      <c:pt idx="169">
                        <c:v>4.9999999119999999E-15</c:v>
                      </c:pt>
                      <c:pt idx="170">
                        <c:v>4.9999999119999999E-15</c:v>
                      </c:pt>
                      <c:pt idx="171">
                        <c:v>4.9999999119999999E-15</c:v>
                      </c:pt>
                      <c:pt idx="172">
                        <c:v>4.9999999119999999E-15</c:v>
                      </c:pt>
                      <c:pt idx="173">
                        <c:v>4.9999999119999999E-15</c:v>
                      </c:pt>
                      <c:pt idx="174">
                        <c:v>1.897430238E-13</c:v>
                      </c:pt>
                      <c:pt idx="175">
                        <c:v>4.9999999119999999E-15</c:v>
                      </c:pt>
                      <c:pt idx="176">
                        <c:v>4.9999999119999999E-15</c:v>
                      </c:pt>
                      <c:pt idx="177">
                        <c:v>2.4827628019999999E-13</c:v>
                      </c:pt>
                      <c:pt idx="178">
                        <c:v>4.9999999119999999E-15</c:v>
                      </c:pt>
                      <c:pt idx="179">
                        <c:v>2.3058670860000002E-13</c:v>
                      </c:pt>
                      <c:pt idx="180">
                        <c:v>8.6259780789999997E-13</c:v>
                      </c:pt>
                      <c:pt idx="181">
                        <c:v>1.932007072E-13</c:v>
                      </c:pt>
                      <c:pt idx="182">
                        <c:v>4.9999999119999999E-15</c:v>
                      </c:pt>
                      <c:pt idx="183">
                        <c:v>4.9999999119999999E-15</c:v>
                      </c:pt>
                      <c:pt idx="184">
                        <c:v>5.1081534840000003E-14</c:v>
                      </c:pt>
                      <c:pt idx="185">
                        <c:v>4.9999999119999999E-15</c:v>
                      </c:pt>
                      <c:pt idx="186">
                        <c:v>4.9999999119999999E-15</c:v>
                      </c:pt>
                      <c:pt idx="187">
                        <c:v>4.9999999119999999E-15</c:v>
                      </c:pt>
                      <c:pt idx="188">
                        <c:v>4.9999999119999999E-15</c:v>
                      </c:pt>
                      <c:pt idx="189">
                        <c:v>9.9678273449999998E-13</c:v>
                      </c:pt>
                      <c:pt idx="190">
                        <c:v>4.9999999119999999E-15</c:v>
                      </c:pt>
                      <c:pt idx="191">
                        <c:v>4.9999999119999999E-15</c:v>
                      </c:pt>
                      <c:pt idx="192">
                        <c:v>2.0919236399999999E-13</c:v>
                      </c:pt>
                      <c:pt idx="193">
                        <c:v>4.9999999119999999E-15</c:v>
                      </c:pt>
                      <c:pt idx="194">
                        <c:v>4.9999999119999999E-15</c:v>
                      </c:pt>
                      <c:pt idx="195">
                        <c:v>4.9999999119999999E-15</c:v>
                      </c:pt>
                      <c:pt idx="196">
                        <c:v>9.1052664539999999E-13</c:v>
                      </c:pt>
                      <c:pt idx="197">
                        <c:v>4.9999999119999999E-15</c:v>
                      </c:pt>
                      <c:pt idx="198">
                        <c:v>4.9999999119999999E-15</c:v>
                      </c:pt>
                      <c:pt idx="199">
                        <c:v>4.9999999119999999E-15</c:v>
                      </c:pt>
                      <c:pt idx="200">
                        <c:v>4.9999999119999999E-15</c:v>
                      </c:pt>
                      <c:pt idx="201">
                        <c:v>4.9999999119999999E-15</c:v>
                      </c:pt>
                      <c:pt idx="202">
                        <c:v>4.9999999119999999E-15</c:v>
                      </c:pt>
                      <c:pt idx="203">
                        <c:v>4.9999999119999999E-15</c:v>
                      </c:pt>
                      <c:pt idx="204">
                        <c:v>1.290829423E-14</c:v>
                      </c:pt>
                      <c:pt idx="205">
                        <c:v>4.9999999119999999E-15</c:v>
                      </c:pt>
                      <c:pt idx="206">
                        <c:v>4.9999999119999999E-15</c:v>
                      </c:pt>
                      <c:pt idx="207">
                        <c:v>4.9999999119999999E-15</c:v>
                      </c:pt>
                      <c:pt idx="208">
                        <c:v>4.9999999119999999E-15</c:v>
                      </c:pt>
                      <c:pt idx="209">
                        <c:v>4.9999999119999999E-15</c:v>
                      </c:pt>
                      <c:pt idx="210">
                        <c:v>2.406046282E-13</c:v>
                      </c:pt>
                      <c:pt idx="211">
                        <c:v>4.9999999119999999E-15</c:v>
                      </c:pt>
                      <c:pt idx="212">
                        <c:v>1.5288193889999999E-13</c:v>
                      </c:pt>
                      <c:pt idx="213">
                        <c:v>4.9999999119999999E-15</c:v>
                      </c:pt>
                      <c:pt idx="214">
                        <c:v>8.2340585090000002E-13</c:v>
                      </c:pt>
                      <c:pt idx="215">
                        <c:v>4.9999999119999999E-15</c:v>
                      </c:pt>
                      <c:pt idx="216">
                        <c:v>4.9999999119999999E-15</c:v>
                      </c:pt>
                      <c:pt idx="217">
                        <c:v>1.11266519E-13</c:v>
                      </c:pt>
                      <c:pt idx="218">
                        <c:v>4.9999999119999999E-15</c:v>
                      </c:pt>
                      <c:pt idx="219">
                        <c:v>4.9999999119999999E-15</c:v>
                      </c:pt>
                      <c:pt idx="220">
                        <c:v>4.9999999119999999E-15</c:v>
                      </c:pt>
                      <c:pt idx="221">
                        <c:v>4.9999999119999999E-15</c:v>
                      </c:pt>
                      <c:pt idx="222">
                        <c:v>4.9999999119999999E-15</c:v>
                      </c:pt>
                      <c:pt idx="223">
                        <c:v>4.9999999119999999E-15</c:v>
                      </c:pt>
                      <c:pt idx="224">
                        <c:v>4.2236776140000001E-14</c:v>
                      </c:pt>
                      <c:pt idx="225">
                        <c:v>4.2679352889999998E-13</c:v>
                      </c:pt>
                      <c:pt idx="226">
                        <c:v>4.9999999119999999E-15</c:v>
                      </c:pt>
                      <c:pt idx="227">
                        <c:v>4.9999999119999999E-15</c:v>
                      </c:pt>
                      <c:pt idx="228">
                        <c:v>4.9999999119999999E-15</c:v>
                      </c:pt>
                      <c:pt idx="229">
                        <c:v>3.6236373059999999E-13</c:v>
                      </c:pt>
                      <c:pt idx="230">
                        <c:v>4.9999999119999999E-15</c:v>
                      </c:pt>
                      <c:pt idx="231">
                        <c:v>4.9999999119999999E-15</c:v>
                      </c:pt>
                      <c:pt idx="232">
                        <c:v>4.9999999119999999E-15</c:v>
                      </c:pt>
                      <c:pt idx="233">
                        <c:v>3.595277288E-12</c:v>
                      </c:pt>
                      <c:pt idx="234">
                        <c:v>5.0459974740000003E-12</c:v>
                      </c:pt>
                      <c:pt idx="235">
                        <c:v>6.8766593979999996E-12</c:v>
                      </c:pt>
                      <c:pt idx="236">
                        <c:v>1.270118299E-11</c:v>
                      </c:pt>
                      <c:pt idx="237">
                        <c:v>1.9289464119999999E-11</c:v>
                      </c:pt>
                      <c:pt idx="238">
                        <c:v>1.885555601E-11</c:v>
                      </c:pt>
                      <c:pt idx="239">
                        <c:v>2.0568458389999999E-11</c:v>
                      </c:pt>
                      <c:pt idx="240">
                        <c:v>2.65565122E-11</c:v>
                      </c:pt>
                      <c:pt idx="241">
                        <c:v>2.6056769590000002E-11</c:v>
                      </c:pt>
                      <c:pt idx="242">
                        <c:v>2.0668824290000002E-11</c:v>
                      </c:pt>
                      <c:pt idx="243">
                        <c:v>2.0899917210000001E-11</c:v>
                      </c:pt>
                      <c:pt idx="244">
                        <c:v>2.0682391559999999E-11</c:v>
                      </c:pt>
                      <c:pt idx="245">
                        <c:v>1.6970855280000001E-11</c:v>
                      </c:pt>
                      <c:pt idx="246">
                        <c:v>1.4394881119999999E-11</c:v>
                      </c:pt>
                      <c:pt idx="247">
                        <c:v>5.0150790639999999E-12</c:v>
                      </c:pt>
                      <c:pt idx="248">
                        <c:v>2.2817980139999998E-12</c:v>
                      </c:pt>
                      <c:pt idx="249">
                        <c:v>4.9999999119999999E-15</c:v>
                      </c:pt>
                      <c:pt idx="250">
                        <c:v>4.9999999119999999E-15</c:v>
                      </c:pt>
                      <c:pt idx="251">
                        <c:v>4.9999999119999999E-15</c:v>
                      </c:pt>
                      <c:pt idx="252">
                        <c:v>6.0992611790000002E-13</c:v>
                      </c:pt>
                      <c:pt idx="253">
                        <c:v>8.1687635170000001E-13</c:v>
                      </c:pt>
                      <c:pt idx="254">
                        <c:v>1.2946974219999999E-12</c:v>
                      </c:pt>
                      <c:pt idx="255">
                        <c:v>1.6449864469999999E-12</c:v>
                      </c:pt>
                      <c:pt idx="256">
                        <c:v>1.9225255069999999E-12</c:v>
                      </c:pt>
                      <c:pt idx="257">
                        <c:v>3.6969073640000003E-12</c:v>
                      </c:pt>
                      <c:pt idx="258">
                        <c:v>4.8917306839999999E-12</c:v>
                      </c:pt>
                      <c:pt idx="259">
                        <c:v>2.6685157990000001E-12</c:v>
                      </c:pt>
                      <c:pt idx="260">
                        <c:v>3.7923791710000001E-12</c:v>
                      </c:pt>
                      <c:pt idx="261">
                        <c:v>6.836989742E-12</c:v>
                      </c:pt>
                      <c:pt idx="262">
                        <c:v>6.040399517E-12</c:v>
                      </c:pt>
                      <c:pt idx="263">
                        <c:v>5.2862436650000003E-12</c:v>
                      </c:pt>
                      <c:pt idx="264">
                        <c:v>4.1742347429999998E-12</c:v>
                      </c:pt>
                      <c:pt idx="265">
                        <c:v>3.408594587E-12</c:v>
                      </c:pt>
                      <c:pt idx="266">
                        <c:v>1.9286226260000002E-12</c:v>
                      </c:pt>
                      <c:pt idx="267">
                        <c:v>2.2035066910000002E-12</c:v>
                      </c:pt>
                      <c:pt idx="268">
                        <c:v>3.5620470330000002E-13</c:v>
                      </c:pt>
                      <c:pt idx="269">
                        <c:v>4.9999999119999999E-15</c:v>
                      </c:pt>
                      <c:pt idx="270">
                        <c:v>4.9999999119999999E-15</c:v>
                      </c:pt>
                      <c:pt idx="271">
                        <c:v>4.9999999119999999E-15</c:v>
                      </c:pt>
                      <c:pt idx="272">
                        <c:v>2.0163452069999998E-12</c:v>
                      </c:pt>
                      <c:pt idx="273">
                        <c:v>6.0574646429999999E-14</c:v>
                      </c:pt>
                      <c:pt idx="274">
                        <c:v>1.2637792289999999E-12</c:v>
                      </c:pt>
                      <c:pt idx="275">
                        <c:v>4.3605626920000003E-12</c:v>
                      </c:pt>
                      <c:pt idx="276">
                        <c:v>2.8373700959999998E-12</c:v>
                      </c:pt>
                      <c:pt idx="277">
                        <c:v>4.2841854199999997E-12</c:v>
                      </c:pt>
                      <c:pt idx="278">
                        <c:v>9.2843805559999994E-12</c:v>
                      </c:pt>
                      <c:pt idx="279">
                        <c:v>5.347632493E-12</c:v>
                      </c:pt>
                      <c:pt idx="280">
                        <c:v>9.723935199E-12</c:v>
                      </c:pt>
                      <c:pt idx="281">
                        <c:v>9.685746996E-12</c:v>
                      </c:pt>
                      <c:pt idx="282">
                        <c:v>1.272308647E-11</c:v>
                      </c:pt>
                      <c:pt idx="283">
                        <c:v>6.4089493259999996E-12</c:v>
                      </c:pt>
                      <c:pt idx="284">
                        <c:v>7.4689542749999992E-12</c:v>
                      </c:pt>
                      <c:pt idx="285">
                        <c:v>7.7970763530000004E-12</c:v>
                      </c:pt>
                      <c:pt idx="286">
                        <c:v>9.2537861049999999E-12</c:v>
                      </c:pt>
                      <c:pt idx="287">
                        <c:v>3.4004903929999998E-12</c:v>
                      </c:pt>
                      <c:pt idx="288">
                        <c:v>4.9999999119999999E-15</c:v>
                      </c:pt>
                      <c:pt idx="289">
                        <c:v>3.0554383889999998E-13</c:v>
                      </c:pt>
                      <c:pt idx="290">
                        <c:v>4.9999999119999999E-15</c:v>
                      </c:pt>
                      <c:pt idx="291">
                        <c:v>4.9999999119999999E-15</c:v>
                      </c:pt>
                      <c:pt idx="292">
                        <c:v>4.9999999119999999E-15</c:v>
                      </c:pt>
                      <c:pt idx="293">
                        <c:v>3.6450936669999998E-13</c:v>
                      </c:pt>
                      <c:pt idx="294">
                        <c:v>3.2464703670000001E-12</c:v>
                      </c:pt>
                      <c:pt idx="295">
                        <c:v>1.1536125789999999E-12</c:v>
                      </c:pt>
                      <c:pt idx="296">
                        <c:v>8.2236960300000002E-12</c:v>
                      </c:pt>
                      <c:pt idx="297">
                        <c:v>1.4185907659999999E-11</c:v>
                      </c:pt>
                      <c:pt idx="298">
                        <c:v>1.1521363720000001E-11</c:v>
                      </c:pt>
                      <c:pt idx="299">
                        <c:v>1.229808703E-11</c:v>
                      </c:pt>
                      <c:pt idx="300">
                        <c:v>1.614947412E-11</c:v>
                      </c:pt>
                      <c:pt idx="301">
                        <c:v>1.5455348810000001E-11</c:v>
                      </c:pt>
                      <c:pt idx="302">
                        <c:v>1.0737370190000001E-11</c:v>
                      </c:pt>
                      <c:pt idx="303">
                        <c:v>1.501472904E-11</c:v>
                      </c:pt>
                      <c:pt idx="304">
                        <c:v>1.5895260799999999E-11</c:v>
                      </c:pt>
                      <c:pt idx="305">
                        <c:v>1.4176632089999999E-11</c:v>
                      </c:pt>
                      <c:pt idx="306">
                        <c:v>1.712793102E-11</c:v>
                      </c:pt>
                      <c:pt idx="307">
                        <c:v>9.2722782580000005E-12</c:v>
                      </c:pt>
                      <c:pt idx="308">
                        <c:v>1.155125258E-12</c:v>
                      </c:pt>
                      <c:pt idx="309">
                        <c:v>4.9999999119999999E-15</c:v>
                      </c:pt>
                      <c:pt idx="310">
                        <c:v>4.9999999119999999E-15</c:v>
                      </c:pt>
                      <c:pt idx="311">
                        <c:v>2.7572508079999999E-14</c:v>
                      </c:pt>
                      <c:pt idx="312">
                        <c:v>4.9999999119999999E-15</c:v>
                      </c:pt>
                      <c:pt idx="313">
                        <c:v>3.9642286849999997E-12</c:v>
                      </c:pt>
                      <c:pt idx="314">
                        <c:v>1.4904038070000001E-11</c:v>
                      </c:pt>
                      <c:pt idx="315">
                        <c:v>1.8073693579999999E-11</c:v>
                      </c:pt>
                      <c:pt idx="316">
                        <c:v>3.529286932E-11</c:v>
                      </c:pt>
                      <c:pt idx="317">
                        <c:v>3.1846410929999997E-11</c:v>
                      </c:pt>
                      <c:pt idx="318">
                        <c:v>4.4051293860000001E-11</c:v>
                      </c:pt>
                      <c:pt idx="319">
                        <c:v>4.1211506430000002E-11</c:v>
                      </c:pt>
                      <c:pt idx="320">
                        <c:v>4.344364452E-11</c:v>
                      </c:pt>
                      <c:pt idx="321">
                        <c:v>6.0204896619999998E-11</c:v>
                      </c:pt>
                      <c:pt idx="322">
                        <c:v>3.9315193460000002E-11</c:v>
                      </c:pt>
                      <c:pt idx="323">
                        <c:v>3.1033866450000003E-11</c:v>
                      </c:pt>
                      <c:pt idx="324">
                        <c:v>2.443772094E-11</c:v>
                      </c:pt>
                      <c:pt idx="325">
                        <c:v>2.9187315760000001E-11</c:v>
                      </c:pt>
                      <c:pt idx="326">
                        <c:v>2.653511612E-11</c:v>
                      </c:pt>
                      <c:pt idx="327">
                        <c:v>1.626541436E-11</c:v>
                      </c:pt>
                      <c:pt idx="328">
                        <c:v>4.9999999119999999E-15</c:v>
                      </c:pt>
                      <c:pt idx="329">
                        <c:v>4.9999999119999999E-15</c:v>
                      </c:pt>
                      <c:pt idx="330">
                        <c:v>4.9999999119999999E-15</c:v>
                      </c:pt>
                      <c:pt idx="331">
                        <c:v>5.3706816550000001E-13</c:v>
                      </c:pt>
                      <c:pt idx="332">
                        <c:v>3.0981960699999999E-13</c:v>
                      </c:pt>
                      <c:pt idx="333">
                        <c:v>6.5118921540000003E-12</c:v>
                      </c:pt>
                      <c:pt idx="334">
                        <c:v>1.409438885E-11</c:v>
                      </c:pt>
                      <c:pt idx="335">
                        <c:v>2.503453521E-11</c:v>
                      </c:pt>
                      <c:pt idx="336">
                        <c:v>3.4708007299999999E-11</c:v>
                      </c:pt>
                      <c:pt idx="337">
                        <c:v>3.9564532210000002E-11</c:v>
                      </c:pt>
                      <c:pt idx="338">
                        <c:v>5.4844653120000002E-11</c:v>
                      </c:pt>
                      <c:pt idx="339">
                        <c:v>3.6939715180000002E-11</c:v>
                      </c:pt>
                      <c:pt idx="340">
                        <c:v>3.7632584549999998E-11</c:v>
                      </c:pt>
                      <c:pt idx="341">
                        <c:v>5.1136327809999997E-11</c:v>
                      </c:pt>
                      <c:pt idx="342">
                        <c:v>5.106767786E-11</c:v>
                      </c:pt>
                      <c:pt idx="343">
                        <c:v>4.2312320309999999E-11</c:v>
                      </c:pt>
                      <c:pt idx="344">
                        <c:v>4.5952221189999997E-11</c:v>
                      </c:pt>
                      <c:pt idx="345">
                        <c:v>3.355219227E-11</c:v>
                      </c:pt>
                      <c:pt idx="346">
                        <c:v>2.6639834440000001E-11</c:v>
                      </c:pt>
                      <c:pt idx="347">
                        <c:v>1.407040109E-11</c:v>
                      </c:pt>
                      <c:pt idx="348">
                        <c:v>2.054210101E-12</c:v>
                      </c:pt>
                      <c:pt idx="349">
                        <c:v>1.310708269E-13</c:v>
                      </c:pt>
                      <c:pt idx="350">
                        <c:v>4.9999999119999999E-15</c:v>
                      </c:pt>
                      <c:pt idx="351">
                        <c:v>2.6911912369999999E-12</c:v>
                      </c:pt>
                      <c:pt idx="352">
                        <c:v>5.5060981820000001E-12</c:v>
                      </c:pt>
                      <c:pt idx="353">
                        <c:v>2.0412956049999999E-11</c:v>
                      </c:pt>
                      <c:pt idx="354">
                        <c:v>5.5651858119999999E-11</c:v>
                      </c:pt>
                      <c:pt idx="355">
                        <c:v>8.3271486929999995E-11</c:v>
                      </c:pt>
                      <c:pt idx="356">
                        <c:v>9.135889267E-11</c:v>
                      </c:pt>
                      <c:pt idx="357">
                        <c:v>1.1770068250000001E-10</c:v>
                      </c:pt>
                      <c:pt idx="358">
                        <c:v>1.3630717389999999E-10</c:v>
                      </c:pt>
                      <c:pt idx="359">
                        <c:v>1.5739874680000001E-10</c:v>
                      </c:pt>
                      <c:pt idx="360">
                        <c:v>1.3532748530000001E-10</c:v>
                      </c:pt>
                      <c:pt idx="361">
                        <c:v>1.7170218030000001E-10</c:v>
                      </c:pt>
                      <c:pt idx="362">
                        <c:v>1.574765318E-10</c:v>
                      </c:pt>
                      <c:pt idx="363">
                        <c:v>1.3259693340000001E-10</c:v>
                      </c:pt>
                      <c:pt idx="364">
                        <c:v>1.137761552E-10</c:v>
                      </c:pt>
                      <c:pt idx="365">
                        <c:v>1.209660982E-10</c:v>
                      </c:pt>
                      <c:pt idx="366">
                        <c:v>7.909798511E-11</c:v>
                      </c:pt>
                      <c:pt idx="367">
                        <c:v>6.7717775829999994E-11</c:v>
                      </c:pt>
                      <c:pt idx="368">
                        <c:v>9.4884438849999998E-12</c:v>
                      </c:pt>
                      <c:pt idx="369">
                        <c:v>4.9999999119999999E-15</c:v>
                      </c:pt>
                      <c:pt idx="370">
                        <c:v>4.9999999119999999E-15</c:v>
                      </c:pt>
                      <c:pt idx="371">
                        <c:v>4.9999999119999999E-15</c:v>
                      </c:pt>
                      <c:pt idx="372">
                        <c:v>4.9999999119999999E-15</c:v>
                      </c:pt>
                      <c:pt idx="373">
                        <c:v>4.9999999119999999E-15</c:v>
                      </c:pt>
                      <c:pt idx="374">
                        <c:v>1.358000301E-12</c:v>
                      </c:pt>
                      <c:pt idx="375">
                        <c:v>1.9568591539999999E-13</c:v>
                      </c:pt>
                      <c:pt idx="376">
                        <c:v>3.897781078E-13</c:v>
                      </c:pt>
                      <c:pt idx="377">
                        <c:v>6.0484760650000002E-13</c:v>
                      </c:pt>
                      <c:pt idx="378">
                        <c:v>1.1348886240000001E-12</c:v>
                      </c:pt>
                      <c:pt idx="379">
                        <c:v>3.2920836200000001E-12</c:v>
                      </c:pt>
                      <c:pt idx="380">
                        <c:v>2.1473393809999999E-13</c:v>
                      </c:pt>
                      <c:pt idx="381">
                        <c:v>1.163460821E-12</c:v>
                      </c:pt>
                      <c:pt idx="382">
                        <c:v>1.016263029E-12</c:v>
                      </c:pt>
                      <c:pt idx="383">
                        <c:v>4.4835755119999998E-13</c:v>
                      </c:pt>
                      <c:pt idx="384">
                        <c:v>3.2786420060000001E-13</c:v>
                      </c:pt>
                      <c:pt idx="385">
                        <c:v>4.9999999119999999E-15</c:v>
                      </c:pt>
                      <c:pt idx="386">
                        <c:v>5.8792982420000003E-13</c:v>
                      </c:pt>
                      <c:pt idx="387">
                        <c:v>4.9999999119999999E-15</c:v>
                      </c:pt>
                      <c:pt idx="388">
                        <c:v>2.6738973449999998E-14</c:v>
                      </c:pt>
                      <c:pt idx="389">
                        <c:v>5.2865562410000002E-13</c:v>
                      </c:pt>
                      <c:pt idx="390">
                        <c:v>4.9999999119999999E-15</c:v>
                      </c:pt>
                      <c:pt idx="391">
                        <c:v>2.7212493330000001E-13</c:v>
                      </c:pt>
                      <c:pt idx="392">
                        <c:v>4.9999999119999999E-15</c:v>
                      </c:pt>
                      <c:pt idx="393">
                        <c:v>4.3667245379999998E-13</c:v>
                      </c:pt>
                      <c:pt idx="394">
                        <c:v>1.3145674870000001E-13</c:v>
                      </c:pt>
                      <c:pt idx="395">
                        <c:v>1.509832298E-13</c:v>
                      </c:pt>
                      <c:pt idx="396">
                        <c:v>9.4930161819999995E-13</c:v>
                      </c:pt>
                      <c:pt idx="397">
                        <c:v>1.118279514E-12</c:v>
                      </c:pt>
                      <c:pt idx="398">
                        <c:v>4.9999999119999999E-15</c:v>
                      </c:pt>
                      <c:pt idx="399">
                        <c:v>1.156005196E-12</c:v>
                      </c:pt>
                      <c:pt idx="400">
                        <c:v>8.5324363680000001E-13</c:v>
                      </c:pt>
                      <c:pt idx="401">
                        <c:v>1.138006789E-12</c:v>
                      </c:pt>
                      <c:pt idx="402">
                        <c:v>1.2373880130000001E-13</c:v>
                      </c:pt>
                      <c:pt idx="403">
                        <c:v>3.7401792820000002E-13</c:v>
                      </c:pt>
                      <c:pt idx="404">
                        <c:v>1.132202622E-12</c:v>
                      </c:pt>
                      <c:pt idx="405">
                        <c:v>4.1560239410000002E-13</c:v>
                      </c:pt>
                      <c:pt idx="406">
                        <c:v>1.94217537E-12</c:v>
                      </c:pt>
                      <c:pt idx="407">
                        <c:v>4.9999999119999999E-15</c:v>
                      </c:pt>
                      <c:pt idx="408">
                        <c:v>5.1220090449999995E-13</c:v>
                      </c:pt>
                      <c:pt idx="409">
                        <c:v>4.9999999119999999E-15</c:v>
                      </c:pt>
                      <c:pt idx="410">
                        <c:v>4.9999999119999999E-15</c:v>
                      </c:pt>
                      <c:pt idx="411">
                        <c:v>4.9999999119999999E-15</c:v>
                      </c:pt>
                      <c:pt idx="412">
                        <c:v>4.9999999119999999E-15</c:v>
                      </c:pt>
                      <c:pt idx="413">
                        <c:v>4.9999999119999999E-15</c:v>
                      </c:pt>
                      <c:pt idx="414">
                        <c:v>6.3181442500000004E-13</c:v>
                      </c:pt>
                      <c:pt idx="415">
                        <c:v>4.9999999119999999E-15</c:v>
                      </c:pt>
                      <c:pt idx="416">
                        <c:v>4.9999999119999999E-15</c:v>
                      </c:pt>
                      <c:pt idx="417">
                        <c:v>5.9743827719999997E-13</c:v>
                      </c:pt>
                      <c:pt idx="418">
                        <c:v>4.9999999119999999E-15</c:v>
                      </c:pt>
                      <c:pt idx="419">
                        <c:v>4.9999999119999999E-15</c:v>
                      </c:pt>
                      <c:pt idx="420">
                        <c:v>4.9999999119999999E-15</c:v>
                      </c:pt>
                      <c:pt idx="421">
                        <c:v>4.9999999119999999E-15</c:v>
                      </c:pt>
                      <c:pt idx="422">
                        <c:v>4.9999999119999999E-15</c:v>
                      </c:pt>
                      <c:pt idx="423">
                        <c:v>4.9999999119999999E-15</c:v>
                      </c:pt>
                      <c:pt idx="424">
                        <c:v>4.9999999119999999E-15</c:v>
                      </c:pt>
                      <c:pt idx="425">
                        <c:v>2.606868172E-13</c:v>
                      </c:pt>
                      <c:pt idx="426">
                        <c:v>4.9999999119999999E-15</c:v>
                      </c:pt>
                      <c:pt idx="427">
                        <c:v>4.9999999119999999E-15</c:v>
                      </c:pt>
                      <c:pt idx="428">
                        <c:v>4.9999999119999999E-15</c:v>
                      </c:pt>
                      <c:pt idx="429">
                        <c:v>4.9999999119999999E-15</c:v>
                      </c:pt>
                      <c:pt idx="430">
                        <c:v>4.9999999119999999E-15</c:v>
                      </c:pt>
                      <c:pt idx="431">
                        <c:v>6.0808926249999996E-13</c:v>
                      </c:pt>
                      <c:pt idx="432">
                        <c:v>4.9999999119999999E-15</c:v>
                      </c:pt>
                      <c:pt idx="433">
                        <c:v>4.9999999119999999E-15</c:v>
                      </c:pt>
                      <c:pt idx="434">
                        <c:v>4.9999999119999999E-15</c:v>
                      </c:pt>
                      <c:pt idx="435">
                        <c:v>7.9432440439999997E-13</c:v>
                      </c:pt>
                      <c:pt idx="436">
                        <c:v>4.9999999119999999E-15</c:v>
                      </c:pt>
                      <c:pt idx="437">
                        <c:v>4.9999999119999999E-15</c:v>
                      </c:pt>
                      <c:pt idx="438">
                        <c:v>9.538708799E-13</c:v>
                      </c:pt>
                      <c:pt idx="439">
                        <c:v>4.9999999119999999E-15</c:v>
                      </c:pt>
                      <c:pt idx="440">
                        <c:v>4.2997338549999998E-13</c:v>
                      </c:pt>
                      <c:pt idx="441">
                        <c:v>1.627605386E-12</c:v>
                      </c:pt>
                      <c:pt idx="442">
                        <c:v>4.9999999119999999E-15</c:v>
                      </c:pt>
                      <c:pt idx="443">
                        <c:v>7.7999981689999996E-13</c:v>
                      </c:pt>
                      <c:pt idx="444">
                        <c:v>1.824661299E-12</c:v>
                      </c:pt>
                      <c:pt idx="445">
                        <c:v>1.3372235180000001E-12</c:v>
                      </c:pt>
                      <c:pt idx="446">
                        <c:v>4.9999999119999999E-15</c:v>
                      </c:pt>
                      <c:pt idx="447">
                        <c:v>4.9999999119999999E-15</c:v>
                      </c:pt>
                      <c:pt idx="448">
                        <c:v>4.9999999119999999E-15</c:v>
                      </c:pt>
                      <c:pt idx="449">
                        <c:v>4.9999999119999999E-15</c:v>
                      </c:pt>
                      <c:pt idx="450">
                        <c:v>4.9999999119999999E-15</c:v>
                      </c:pt>
                      <c:pt idx="451">
                        <c:v>4.9999999119999999E-15</c:v>
                      </c:pt>
                      <c:pt idx="452">
                        <c:v>4.9999999119999999E-15</c:v>
                      </c:pt>
                      <c:pt idx="453">
                        <c:v>4.9999999119999999E-15</c:v>
                      </c:pt>
                      <c:pt idx="454">
                        <c:v>4.9999999119999999E-15</c:v>
                      </c:pt>
                      <c:pt idx="455">
                        <c:v>4.9999999119999999E-15</c:v>
                      </c:pt>
                      <c:pt idx="456">
                        <c:v>4.9999999119999999E-15</c:v>
                      </c:pt>
                      <c:pt idx="457">
                        <c:v>4.9999999119999999E-15</c:v>
                      </c:pt>
                      <c:pt idx="458">
                        <c:v>4.9999999119999999E-15</c:v>
                      </c:pt>
                      <c:pt idx="459">
                        <c:v>1.8870880339999999E-13</c:v>
                      </c:pt>
                      <c:pt idx="460">
                        <c:v>4.9999999119999999E-15</c:v>
                      </c:pt>
                      <c:pt idx="461">
                        <c:v>4.9999999119999999E-15</c:v>
                      </c:pt>
                      <c:pt idx="462">
                        <c:v>4.9999999119999999E-15</c:v>
                      </c:pt>
                      <c:pt idx="463">
                        <c:v>4.9999999119999999E-15</c:v>
                      </c:pt>
                      <c:pt idx="464">
                        <c:v>2.0189078269999998E-12</c:v>
                      </c:pt>
                      <c:pt idx="465">
                        <c:v>3.8951551399999998E-13</c:v>
                      </c:pt>
                      <c:pt idx="466">
                        <c:v>4.9999999119999999E-15</c:v>
                      </c:pt>
                      <c:pt idx="467">
                        <c:v>4.9999999119999999E-15</c:v>
                      </c:pt>
                      <c:pt idx="468">
                        <c:v>2.010618668E-12</c:v>
                      </c:pt>
                      <c:pt idx="469">
                        <c:v>4.9999999119999999E-15</c:v>
                      </c:pt>
                      <c:pt idx="470">
                        <c:v>4.9999999119999999E-15</c:v>
                      </c:pt>
                      <c:pt idx="471">
                        <c:v>4.9999999119999999E-15</c:v>
                      </c:pt>
                      <c:pt idx="472">
                        <c:v>4.9999999119999999E-15</c:v>
                      </c:pt>
                      <c:pt idx="473">
                        <c:v>4.9999999119999999E-15</c:v>
                      </c:pt>
                      <c:pt idx="474">
                        <c:v>2.4342940859999999E-13</c:v>
                      </c:pt>
                      <c:pt idx="475">
                        <c:v>4.9999999119999999E-15</c:v>
                      </c:pt>
                      <c:pt idx="476">
                        <c:v>2.0659911500000001E-13</c:v>
                      </c:pt>
                      <c:pt idx="477">
                        <c:v>1.1739418030000001E-12</c:v>
                      </c:pt>
                      <c:pt idx="478">
                        <c:v>5.0806402270000003E-13</c:v>
                      </c:pt>
                      <c:pt idx="479">
                        <c:v>1.565028055E-12</c:v>
                      </c:pt>
                      <c:pt idx="480">
                        <c:v>4.6147165949999998E-12</c:v>
                      </c:pt>
                      <c:pt idx="481">
                        <c:v>4.0955520229999997E-14</c:v>
                      </c:pt>
                      <c:pt idx="482">
                        <c:v>4.8549657129999996E-13</c:v>
                      </c:pt>
                      <c:pt idx="483">
                        <c:v>1.5321030029999999E-12</c:v>
                      </c:pt>
                      <c:pt idx="484">
                        <c:v>4.9999999119999999E-15</c:v>
                      </c:pt>
                      <c:pt idx="485">
                        <c:v>8.7320238929999996E-13</c:v>
                      </c:pt>
                      <c:pt idx="486">
                        <c:v>6.561877235E-13</c:v>
                      </c:pt>
                      <c:pt idx="487">
                        <c:v>3.46063293E-13</c:v>
                      </c:pt>
                      <c:pt idx="488">
                        <c:v>1.7805803490000001E-13</c:v>
                      </c:pt>
                      <c:pt idx="489">
                        <c:v>4.6522914639999995E-13</c:v>
                      </c:pt>
                      <c:pt idx="490">
                        <c:v>4.9999999119999999E-15</c:v>
                      </c:pt>
                      <c:pt idx="491">
                        <c:v>4.9999999119999999E-15</c:v>
                      </c:pt>
                      <c:pt idx="492">
                        <c:v>4.9999999119999999E-15</c:v>
                      </c:pt>
                      <c:pt idx="493">
                        <c:v>3.1338972220000001E-14</c:v>
                      </c:pt>
                      <c:pt idx="494">
                        <c:v>4.9999999119999999E-15</c:v>
                      </c:pt>
                      <c:pt idx="495">
                        <c:v>1.073021229E-12</c:v>
                      </c:pt>
                      <c:pt idx="496">
                        <c:v>3.3640924249999998E-12</c:v>
                      </c:pt>
                      <c:pt idx="497">
                        <c:v>2.3474939440000002E-12</c:v>
                      </c:pt>
                      <c:pt idx="498">
                        <c:v>2.5940835849999999E-12</c:v>
                      </c:pt>
                      <c:pt idx="499">
                        <c:v>4.9983931919999997E-12</c:v>
                      </c:pt>
                      <c:pt idx="500">
                        <c:v>5.8619441769999999E-12</c:v>
                      </c:pt>
                      <c:pt idx="501">
                        <c:v>3.0301347370000001E-12</c:v>
                      </c:pt>
                      <c:pt idx="502">
                        <c:v>1.8394951360000001E-12</c:v>
                      </c:pt>
                      <c:pt idx="503">
                        <c:v>2.4691754720000001E-12</c:v>
                      </c:pt>
                      <c:pt idx="504">
                        <c:v>2.8734133129999998E-12</c:v>
                      </c:pt>
                      <c:pt idx="505">
                        <c:v>7.6160025549999998E-13</c:v>
                      </c:pt>
                      <c:pt idx="506">
                        <c:v>1.8339691740000001E-12</c:v>
                      </c:pt>
                      <c:pt idx="507">
                        <c:v>3.8146243979999998E-14</c:v>
                      </c:pt>
                      <c:pt idx="508">
                        <c:v>4.9999999119999999E-15</c:v>
                      </c:pt>
                      <c:pt idx="509">
                        <c:v>4.9999999119999999E-15</c:v>
                      </c:pt>
                      <c:pt idx="510">
                        <c:v>7.7218922450000004E-13</c:v>
                      </c:pt>
                      <c:pt idx="511">
                        <c:v>4.9999999119999999E-15</c:v>
                      </c:pt>
                      <c:pt idx="512">
                        <c:v>4.9999999119999999E-15</c:v>
                      </c:pt>
                      <c:pt idx="513">
                        <c:v>1.311985893E-12</c:v>
                      </c:pt>
                      <c:pt idx="514">
                        <c:v>5.8762222520000002E-12</c:v>
                      </c:pt>
                      <c:pt idx="515">
                        <c:v>6.9507520399999999E-12</c:v>
                      </c:pt>
                      <c:pt idx="516">
                        <c:v>8.1222658810000001E-12</c:v>
                      </c:pt>
                      <c:pt idx="517">
                        <c:v>1.0418523679999999E-11</c:v>
                      </c:pt>
                      <c:pt idx="518">
                        <c:v>1.0119483379999999E-11</c:v>
                      </c:pt>
                      <c:pt idx="519">
                        <c:v>1.185053618E-11</c:v>
                      </c:pt>
                      <c:pt idx="520">
                        <c:v>1.6074981619999999E-11</c:v>
                      </c:pt>
                      <c:pt idx="521">
                        <c:v>1.466394541E-11</c:v>
                      </c:pt>
                      <c:pt idx="522">
                        <c:v>1.7695189060000001E-11</c:v>
                      </c:pt>
                      <c:pt idx="523">
                        <c:v>1.053951197E-11</c:v>
                      </c:pt>
                      <c:pt idx="524">
                        <c:v>8.9996473810000002E-12</c:v>
                      </c:pt>
                      <c:pt idx="525">
                        <c:v>7.7176745900000007E-12</c:v>
                      </c:pt>
                      <c:pt idx="526">
                        <c:v>7.57688183E-12</c:v>
                      </c:pt>
                      <c:pt idx="527">
                        <c:v>6.76598404E-12</c:v>
                      </c:pt>
                      <c:pt idx="528">
                        <c:v>1.8363771869999999E-12</c:v>
                      </c:pt>
                      <c:pt idx="529">
                        <c:v>5.1886918160000001E-13</c:v>
                      </c:pt>
                      <c:pt idx="530">
                        <c:v>4.9999999119999999E-15</c:v>
                      </c:pt>
                      <c:pt idx="531">
                        <c:v>4.9999999119999999E-15</c:v>
                      </c:pt>
                      <c:pt idx="532">
                        <c:v>1.846997381E-12</c:v>
                      </c:pt>
                      <c:pt idx="533">
                        <c:v>4.3366677439999996E-12</c:v>
                      </c:pt>
                      <c:pt idx="534">
                        <c:v>9.3663297599999997E-12</c:v>
                      </c:pt>
                      <c:pt idx="535">
                        <c:v>8.4917888689999992E-12</c:v>
                      </c:pt>
                      <c:pt idx="536">
                        <c:v>9.9128249010000001E-12</c:v>
                      </c:pt>
                      <c:pt idx="537">
                        <c:v>1.4663451009999999E-11</c:v>
                      </c:pt>
                      <c:pt idx="538">
                        <c:v>9.7695020480000008E-12</c:v>
                      </c:pt>
                      <c:pt idx="539">
                        <c:v>2.201556645E-11</c:v>
                      </c:pt>
                      <c:pt idx="540">
                        <c:v>2.0060012680000001E-11</c:v>
                      </c:pt>
                      <c:pt idx="541">
                        <c:v>1.5016241720000001E-11</c:v>
                      </c:pt>
                      <c:pt idx="542">
                        <c:v>1.452698205E-11</c:v>
                      </c:pt>
                      <c:pt idx="543">
                        <c:v>1.998909892E-11</c:v>
                      </c:pt>
                      <c:pt idx="544">
                        <c:v>2.3385975450000001E-11</c:v>
                      </c:pt>
                      <c:pt idx="545">
                        <c:v>1.4252220929999999E-11</c:v>
                      </c:pt>
                      <c:pt idx="546">
                        <c:v>8.836813226E-12</c:v>
                      </c:pt>
                      <c:pt idx="547">
                        <c:v>6.2925159869999996E-12</c:v>
                      </c:pt>
                      <c:pt idx="548">
                        <c:v>2.5633195650000001E-12</c:v>
                      </c:pt>
                      <c:pt idx="549">
                        <c:v>7.9781293330000002E-13</c:v>
                      </c:pt>
                      <c:pt idx="550">
                        <c:v>1.5639165310000001E-12</c:v>
                      </c:pt>
                      <c:pt idx="551">
                        <c:v>2.7697451539999999E-12</c:v>
                      </c:pt>
                      <c:pt idx="552">
                        <c:v>1.6296285499999999E-11</c:v>
                      </c:pt>
                      <c:pt idx="553">
                        <c:v>2.9427127399999998E-11</c:v>
                      </c:pt>
                      <c:pt idx="554">
                        <c:v>7.6606297690000006E-11</c:v>
                      </c:pt>
                      <c:pt idx="555">
                        <c:v>8.4835659330000005E-11</c:v>
                      </c:pt>
                      <c:pt idx="556">
                        <c:v>9.1156221460000006E-11</c:v>
                      </c:pt>
                      <c:pt idx="557">
                        <c:v>1.118879572E-10</c:v>
                      </c:pt>
                      <c:pt idx="558">
                        <c:v>1.117040072E-10</c:v>
                      </c:pt>
                      <c:pt idx="559">
                        <c:v>1.1452686019999999E-10</c:v>
                      </c:pt>
                      <c:pt idx="560">
                        <c:v>1.630666296E-10</c:v>
                      </c:pt>
                      <c:pt idx="561">
                        <c:v>1.2822427840000001E-10</c:v>
                      </c:pt>
                      <c:pt idx="562">
                        <c:v>1.204955163E-10</c:v>
                      </c:pt>
                      <c:pt idx="563">
                        <c:v>9.7685831650000003E-11</c:v>
                      </c:pt>
                      <c:pt idx="564">
                        <c:v>1.164335572E-10</c:v>
                      </c:pt>
                      <c:pt idx="565">
                        <c:v>8.721493666E-11</c:v>
                      </c:pt>
                      <c:pt idx="566">
                        <c:v>6.5381082490000006E-11</c:v>
                      </c:pt>
                      <c:pt idx="567">
                        <c:v>2.5006057989999999E-11</c:v>
                      </c:pt>
                      <c:pt idx="568">
                        <c:v>7.4224345199999999E-13</c:v>
                      </c:pt>
                      <c:pt idx="569">
                        <c:v>4.9999999119999999E-15</c:v>
                      </c:pt>
                      <c:pt idx="570">
                        <c:v>1.1827778339999999E-14</c:v>
                      </c:pt>
                      <c:pt idx="571">
                        <c:v>2.5287633320000002E-13</c:v>
                      </c:pt>
                      <c:pt idx="572">
                        <c:v>1.0205081139999999E-12</c:v>
                      </c:pt>
                      <c:pt idx="573">
                        <c:v>2.4284398279999999E-12</c:v>
                      </c:pt>
                      <c:pt idx="574">
                        <c:v>3.2004867509999999E-12</c:v>
                      </c:pt>
                      <c:pt idx="575">
                        <c:v>5.4293193209999999E-12</c:v>
                      </c:pt>
                      <c:pt idx="576">
                        <c:v>6.7856332530000002E-12</c:v>
                      </c:pt>
                      <c:pt idx="577">
                        <c:v>1.197436421E-11</c:v>
                      </c:pt>
                      <c:pt idx="578">
                        <c:v>8.085265964E-12</c:v>
                      </c:pt>
                      <c:pt idx="579">
                        <c:v>8.1713065130000002E-12</c:v>
                      </c:pt>
                      <c:pt idx="580">
                        <c:v>1.211101965E-11</c:v>
                      </c:pt>
                      <c:pt idx="581">
                        <c:v>1.156876765E-11</c:v>
                      </c:pt>
                      <c:pt idx="582">
                        <c:v>9.7374417559999998E-12</c:v>
                      </c:pt>
                      <c:pt idx="583">
                        <c:v>5.4819256770000001E-12</c:v>
                      </c:pt>
                      <c:pt idx="584">
                        <c:v>7.8676969449999997E-12</c:v>
                      </c:pt>
                      <c:pt idx="585">
                        <c:v>2.5431911350000001E-12</c:v>
                      </c:pt>
                      <c:pt idx="586">
                        <c:v>6.443587851E-12</c:v>
                      </c:pt>
                      <c:pt idx="587">
                        <c:v>3.326181344E-12</c:v>
                      </c:pt>
                      <c:pt idx="588">
                        <c:v>4.9999999119999999E-15</c:v>
                      </c:pt>
                      <c:pt idx="589">
                        <c:v>4.9999999119999999E-15</c:v>
                      </c:pt>
                      <c:pt idx="590">
                        <c:v>4.9999999119999999E-15</c:v>
                      </c:pt>
                      <c:pt idx="591">
                        <c:v>4.9999999119999999E-15</c:v>
                      </c:pt>
                      <c:pt idx="592">
                        <c:v>4.9999999119999999E-15</c:v>
                      </c:pt>
                      <c:pt idx="593">
                        <c:v>4.9999999119999999E-15</c:v>
                      </c:pt>
                      <c:pt idx="594">
                        <c:v>7.6138097559999993E-15</c:v>
                      </c:pt>
                      <c:pt idx="595">
                        <c:v>7.0637012949999998E-13</c:v>
                      </c:pt>
                      <c:pt idx="596">
                        <c:v>4.9999999119999999E-15</c:v>
                      </c:pt>
                      <c:pt idx="597">
                        <c:v>1.2398688850000001E-12</c:v>
                      </c:pt>
                      <c:pt idx="598">
                        <c:v>2.0644592810000001E-12</c:v>
                      </c:pt>
                      <c:pt idx="599">
                        <c:v>9.5098429999999991E-13</c:v>
                      </c:pt>
                      <c:pt idx="600">
                        <c:v>2.6929047099999999E-12</c:v>
                      </c:pt>
                      <c:pt idx="601">
                        <c:v>1.206017708E-12</c:v>
                      </c:pt>
                      <c:pt idx="602">
                        <c:v>5.7599785400000001E-13</c:v>
                      </c:pt>
                      <c:pt idx="603">
                        <c:v>7.78363539E-13</c:v>
                      </c:pt>
                      <c:pt idx="604">
                        <c:v>3.7575086269999999E-14</c:v>
                      </c:pt>
                      <c:pt idx="605">
                        <c:v>8.9081481990000004E-13</c:v>
                      </c:pt>
                      <c:pt idx="606">
                        <c:v>5.5670285009999997E-13</c:v>
                      </c:pt>
                      <c:pt idx="607">
                        <c:v>7.9475667580000001E-13</c:v>
                      </c:pt>
                      <c:pt idx="608">
                        <c:v>1.2705749E-13</c:v>
                      </c:pt>
                      <c:pt idx="609">
                        <c:v>4.9999999119999999E-15</c:v>
                      </c:pt>
                      <c:pt idx="610">
                        <c:v>2.0153616189999999E-13</c:v>
                      </c:pt>
                      <c:pt idx="611">
                        <c:v>4.9999999119999999E-15</c:v>
                      </c:pt>
                      <c:pt idx="612">
                        <c:v>2.6615119609999999E-13</c:v>
                      </c:pt>
                      <c:pt idx="613">
                        <c:v>4.9999999119999999E-15</c:v>
                      </c:pt>
                      <c:pt idx="614">
                        <c:v>5.2569195740000004E-13</c:v>
                      </c:pt>
                      <c:pt idx="615">
                        <c:v>1.6479964089999999E-12</c:v>
                      </c:pt>
                      <c:pt idx="616">
                        <c:v>4.6525500470000001E-12</c:v>
                      </c:pt>
                      <c:pt idx="617">
                        <c:v>5.786681355E-13</c:v>
                      </c:pt>
                      <c:pt idx="618">
                        <c:v>2.1573224979999998E-12</c:v>
                      </c:pt>
                      <c:pt idx="619">
                        <c:v>2.6476189949999998E-13</c:v>
                      </c:pt>
                      <c:pt idx="620">
                        <c:v>2.3471233640000001E-12</c:v>
                      </c:pt>
                      <c:pt idx="621">
                        <c:v>1.33222231E-12</c:v>
                      </c:pt>
                      <c:pt idx="622">
                        <c:v>2.159452521E-12</c:v>
                      </c:pt>
                      <c:pt idx="623">
                        <c:v>6.4547526400000004E-13</c:v>
                      </c:pt>
                      <c:pt idx="624">
                        <c:v>3.0785926109999999E-13</c:v>
                      </c:pt>
                      <c:pt idx="625">
                        <c:v>1.2272420489999999E-12</c:v>
                      </c:pt>
                      <c:pt idx="626">
                        <c:v>3.763606614E-12</c:v>
                      </c:pt>
                      <c:pt idx="627">
                        <c:v>8.783733831E-13</c:v>
                      </c:pt>
                      <c:pt idx="628">
                        <c:v>8.7131913010000001E-13</c:v>
                      </c:pt>
                      <c:pt idx="629">
                        <c:v>2.2603311369999999E-13</c:v>
                      </c:pt>
                      <c:pt idx="630">
                        <c:v>4.9999999119999999E-15</c:v>
                      </c:pt>
                      <c:pt idx="631">
                        <c:v>4.9999999119999999E-15</c:v>
                      </c:pt>
                      <c:pt idx="632">
                        <c:v>4.9999999119999999E-15</c:v>
                      </c:pt>
                      <c:pt idx="633">
                        <c:v>4.9999999119999999E-15</c:v>
                      </c:pt>
                      <c:pt idx="634">
                        <c:v>1.389968435E-12</c:v>
                      </c:pt>
                      <c:pt idx="635">
                        <c:v>4.9999999119999999E-15</c:v>
                      </c:pt>
                      <c:pt idx="636">
                        <c:v>1.4237114089999999E-12</c:v>
                      </c:pt>
                      <c:pt idx="637">
                        <c:v>4.9999999119999999E-15</c:v>
                      </c:pt>
                      <c:pt idx="638">
                        <c:v>2.0000797889999999E-13</c:v>
                      </c:pt>
                      <c:pt idx="639">
                        <c:v>3.9653897569999999E-13</c:v>
                      </c:pt>
                      <c:pt idx="640">
                        <c:v>4.9999999119999999E-15</c:v>
                      </c:pt>
                      <c:pt idx="641">
                        <c:v>1.9306176669999999E-13</c:v>
                      </c:pt>
                      <c:pt idx="642">
                        <c:v>4.4388109719999999E-13</c:v>
                      </c:pt>
                      <c:pt idx="643">
                        <c:v>4.9999999119999999E-15</c:v>
                      </c:pt>
                      <c:pt idx="644">
                        <c:v>1.6661492060000001E-12</c:v>
                      </c:pt>
                      <c:pt idx="645">
                        <c:v>4.9999999119999999E-15</c:v>
                      </c:pt>
                      <c:pt idx="646">
                        <c:v>7.6180489869999999E-14</c:v>
                      </c:pt>
                      <c:pt idx="647">
                        <c:v>4.9999999119999999E-15</c:v>
                      </c:pt>
                      <c:pt idx="648">
                        <c:v>4.9999999119999999E-15</c:v>
                      </c:pt>
                      <c:pt idx="649">
                        <c:v>4.9999999119999999E-15</c:v>
                      </c:pt>
                      <c:pt idx="650">
                        <c:v>1.14291931E-13</c:v>
                      </c:pt>
                      <c:pt idx="651">
                        <c:v>4.9999999119999999E-15</c:v>
                      </c:pt>
                      <c:pt idx="652">
                        <c:v>4.9999999119999999E-15</c:v>
                      </c:pt>
                      <c:pt idx="653">
                        <c:v>4.9999999119999999E-15</c:v>
                      </c:pt>
                      <c:pt idx="654">
                        <c:v>4.9999999119999999E-15</c:v>
                      </c:pt>
                      <c:pt idx="655">
                        <c:v>4.9999999119999999E-15</c:v>
                      </c:pt>
                      <c:pt idx="656">
                        <c:v>4.9999999119999999E-15</c:v>
                      </c:pt>
                      <c:pt idx="657">
                        <c:v>4.9999999119999999E-15</c:v>
                      </c:pt>
                      <c:pt idx="658">
                        <c:v>1.0729440340000001E-12</c:v>
                      </c:pt>
                      <c:pt idx="659">
                        <c:v>4.9999999119999999E-15</c:v>
                      </c:pt>
                      <c:pt idx="660">
                        <c:v>3.1553085879999998E-13</c:v>
                      </c:pt>
                      <c:pt idx="661">
                        <c:v>3.6495692540000002E-13</c:v>
                      </c:pt>
                      <c:pt idx="662">
                        <c:v>8.3003157299999996E-14</c:v>
                      </c:pt>
                      <c:pt idx="663">
                        <c:v>4.9999999119999999E-15</c:v>
                      </c:pt>
                      <c:pt idx="664">
                        <c:v>4.9999999119999999E-15</c:v>
                      </c:pt>
                      <c:pt idx="665">
                        <c:v>4.9999999119999999E-15</c:v>
                      </c:pt>
                      <c:pt idx="666">
                        <c:v>4.9999999119999999E-15</c:v>
                      </c:pt>
                      <c:pt idx="667">
                        <c:v>4.9999999119999999E-15</c:v>
                      </c:pt>
                      <c:pt idx="668">
                        <c:v>1.7683852430000001E-13</c:v>
                      </c:pt>
                      <c:pt idx="669">
                        <c:v>4.9999999119999999E-15</c:v>
                      </c:pt>
                      <c:pt idx="670">
                        <c:v>1.2102195330000001E-13</c:v>
                      </c:pt>
                      <c:pt idx="671">
                        <c:v>4.9999999119999999E-15</c:v>
                      </c:pt>
                      <c:pt idx="672">
                        <c:v>4.0155568759999999E-13</c:v>
                      </c:pt>
                      <c:pt idx="673">
                        <c:v>4.9999999119999999E-15</c:v>
                      </c:pt>
                      <c:pt idx="674">
                        <c:v>4.9999999119999999E-15</c:v>
                      </c:pt>
                      <c:pt idx="675">
                        <c:v>4.9999999119999999E-15</c:v>
                      </c:pt>
                      <c:pt idx="676">
                        <c:v>3.4595519809999999E-13</c:v>
                      </c:pt>
                      <c:pt idx="677">
                        <c:v>4.9999999119999999E-15</c:v>
                      </c:pt>
                      <c:pt idx="678">
                        <c:v>4.9999999119999999E-15</c:v>
                      </c:pt>
                      <c:pt idx="679">
                        <c:v>3.4720550000000002E-13</c:v>
                      </c:pt>
                      <c:pt idx="680">
                        <c:v>2.3304101700000002E-13</c:v>
                      </c:pt>
                      <c:pt idx="681">
                        <c:v>7.11788213E-13</c:v>
                      </c:pt>
                      <c:pt idx="682">
                        <c:v>6.8108610110000001E-13</c:v>
                      </c:pt>
                      <c:pt idx="683">
                        <c:v>2.8939779180000001E-13</c:v>
                      </c:pt>
                      <c:pt idx="684">
                        <c:v>4.9999999119999999E-15</c:v>
                      </c:pt>
                      <c:pt idx="685">
                        <c:v>4.9999999119999999E-15</c:v>
                      </c:pt>
                      <c:pt idx="686">
                        <c:v>2.2871851980000002E-12</c:v>
                      </c:pt>
                      <c:pt idx="687">
                        <c:v>4.9999999119999999E-15</c:v>
                      </c:pt>
                      <c:pt idx="688">
                        <c:v>4.0808507830000001E-13</c:v>
                      </c:pt>
                      <c:pt idx="689">
                        <c:v>4.9999999119999999E-15</c:v>
                      </c:pt>
                      <c:pt idx="690">
                        <c:v>4.9999999119999999E-15</c:v>
                      </c:pt>
                      <c:pt idx="691">
                        <c:v>1.2474212199999999E-13</c:v>
                      </c:pt>
                      <c:pt idx="692">
                        <c:v>4.9999999119999999E-15</c:v>
                      </c:pt>
                      <c:pt idx="693">
                        <c:v>4.9999999119999999E-15</c:v>
                      </c:pt>
                      <c:pt idx="694">
                        <c:v>1.7662574960000001E-14</c:v>
                      </c:pt>
                      <c:pt idx="695">
                        <c:v>2.5945927260000001E-12</c:v>
                      </c:pt>
                      <c:pt idx="696">
                        <c:v>4.9999999119999999E-15</c:v>
                      </c:pt>
                      <c:pt idx="697">
                        <c:v>4.9999999119999999E-15</c:v>
                      </c:pt>
                      <c:pt idx="698">
                        <c:v>4.9999999119999999E-15</c:v>
                      </c:pt>
                      <c:pt idx="699">
                        <c:v>6.3584716919999995E-14</c:v>
                      </c:pt>
                      <c:pt idx="700">
                        <c:v>8.3080352490000002E-14</c:v>
                      </c:pt>
                      <c:pt idx="701">
                        <c:v>1.2551385709999999E-13</c:v>
                      </c:pt>
                      <c:pt idx="702">
                        <c:v>4.9999999119999999E-15</c:v>
                      </c:pt>
                      <c:pt idx="703">
                        <c:v>4.9999999119999999E-15</c:v>
                      </c:pt>
                      <c:pt idx="704">
                        <c:v>4.9999999119999999E-15</c:v>
                      </c:pt>
                      <c:pt idx="705">
                        <c:v>5.0502316089999996E-13</c:v>
                      </c:pt>
                      <c:pt idx="706">
                        <c:v>4.9999999119999999E-15</c:v>
                      </c:pt>
                      <c:pt idx="707">
                        <c:v>4.9999999119999999E-15</c:v>
                      </c:pt>
                      <c:pt idx="708">
                        <c:v>1.6719107650000001E-13</c:v>
                      </c:pt>
                      <c:pt idx="709">
                        <c:v>4.9999999119999999E-15</c:v>
                      </c:pt>
                      <c:pt idx="710">
                        <c:v>4.9999999119999999E-15</c:v>
                      </c:pt>
                      <c:pt idx="711">
                        <c:v>4.9999999119999999E-15</c:v>
                      </c:pt>
                      <c:pt idx="712">
                        <c:v>4.9999999119999999E-15</c:v>
                      </c:pt>
                      <c:pt idx="713">
                        <c:v>4.9999999119999999E-15</c:v>
                      </c:pt>
                      <c:pt idx="714">
                        <c:v>4.9999999119999999E-15</c:v>
                      </c:pt>
                      <c:pt idx="715">
                        <c:v>4.9999999119999999E-15</c:v>
                      </c:pt>
                      <c:pt idx="716">
                        <c:v>5.8506259729999998E-14</c:v>
                      </c:pt>
                      <c:pt idx="717">
                        <c:v>1.01186377E-12</c:v>
                      </c:pt>
                      <c:pt idx="718">
                        <c:v>4.9999999119999999E-15</c:v>
                      </c:pt>
                      <c:pt idx="719">
                        <c:v>1.3037277419999999E-12</c:v>
                      </c:pt>
                      <c:pt idx="720">
                        <c:v>1.3369497570000001E-13</c:v>
                      </c:pt>
                      <c:pt idx="721">
                        <c:v>4.6160162279999997E-13</c:v>
                      </c:pt>
                      <c:pt idx="722">
                        <c:v>4.9999999119999999E-15</c:v>
                      </c:pt>
                      <c:pt idx="723">
                        <c:v>1.1852871120000001E-12</c:v>
                      </c:pt>
                      <c:pt idx="724">
                        <c:v>4.9999999119999999E-15</c:v>
                      </c:pt>
                      <c:pt idx="725">
                        <c:v>4.4837305530000001E-13</c:v>
                      </c:pt>
                      <c:pt idx="726">
                        <c:v>4.9999999119999999E-15</c:v>
                      </c:pt>
                      <c:pt idx="727">
                        <c:v>4.9999999119999999E-15</c:v>
                      </c:pt>
                      <c:pt idx="728">
                        <c:v>4.9999999119999999E-15</c:v>
                      </c:pt>
                      <c:pt idx="729">
                        <c:v>4.3758329210000002E-13</c:v>
                      </c:pt>
                      <c:pt idx="730">
                        <c:v>4.9999999119999999E-15</c:v>
                      </c:pt>
                      <c:pt idx="731">
                        <c:v>4.9999999119999999E-15</c:v>
                      </c:pt>
                      <c:pt idx="732">
                        <c:v>7.9007964449999997E-13</c:v>
                      </c:pt>
                      <c:pt idx="733">
                        <c:v>5.9191220719999998E-13</c:v>
                      </c:pt>
                      <c:pt idx="734">
                        <c:v>2.7570605299999999E-13</c:v>
                      </c:pt>
                      <c:pt idx="735">
                        <c:v>1.039139261E-12</c:v>
                      </c:pt>
                      <c:pt idx="736">
                        <c:v>4.2619157990000002E-13</c:v>
                      </c:pt>
                      <c:pt idx="737">
                        <c:v>4.9999999119999999E-15</c:v>
                      </c:pt>
                      <c:pt idx="738">
                        <c:v>2.7283919479999998E-12</c:v>
                      </c:pt>
                      <c:pt idx="739">
                        <c:v>2.233683941E-12</c:v>
                      </c:pt>
                      <c:pt idx="740">
                        <c:v>9.4797412109999993E-13</c:v>
                      </c:pt>
                      <c:pt idx="741">
                        <c:v>3.8742672259999998E-12</c:v>
                      </c:pt>
                      <c:pt idx="742">
                        <c:v>1.137420236E-12</c:v>
                      </c:pt>
                      <c:pt idx="743">
                        <c:v>5.8794521989999996E-13</c:v>
                      </c:pt>
                      <c:pt idx="744">
                        <c:v>1.9761541579999999E-13</c:v>
                      </c:pt>
                      <c:pt idx="745">
                        <c:v>8.0094649450000001E-13</c:v>
                      </c:pt>
                      <c:pt idx="746">
                        <c:v>1.985319027E-12</c:v>
                      </c:pt>
                      <c:pt idx="747">
                        <c:v>2.5454329400000002E-13</c:v>
                      </c:pt>
                      <c:pt idx="748">
                        <c:v>3.4215788839999999E-13</c:v>
                      </c:pt>
                      <c:pt idx="749">
                        <c:v>4.9999999119999999E-15</c:v>
                      </c:pt>
                      <c:pt idx="750">
                        <c:v>4.9999999119999999E-15</c:v>
                      </c:pt>
                      <c:pt idx="751">
                        <c:v>6.8971900669999996E-14</c:v>
                      </c:pt>
                      <c:pt idx="752">
                        <c:v>3.8979724400000001E-14</c:v>
                      </c:pt>
                      <c:pt idx="753">
                        <c:v>1.6443226989999999E-14</c:v>
                      </c:pt>
                      <c:pt idx="754">
                        <c:v>3.4941293570000001E-13</c:v>
                      </c:pt>
                      <c:pt idx="755">
                        <c:v>3.2729304289999998E-13</c:v>
                      </c:pt>
                      <c:pt idx="756">
                        <c:v>1.8100434350000001E-12</c:v>
                      </c:pt>
                      <c:pt idx="757">
                        <c:v>7.6578332430000002E-13</c:v>
                      </c:pt>
                      <c:pt idx="758">
                        <c:v>1.311599917E-12</c:v>
                      </c:pt>
                      <c:pt idx="759">
                        <c:v>2.8558936899999999E-12</c:v>
                      </c:pt>
                      <c:pt idx="760">
                        <c:v>3.8269869040000001E-12</c:v>
                      </c:pt>
                      <c:pt idx="761">
                        <c:v>2.9245525269999999E-12</c:v>
                      </c:pt>
                      <c:pt idx="762">
                        <c:v>8.8765035899999998E-13</c:v>
                      </c:pt>
                      <c:pt idx="763">
                        <c:v>8.20770318E-14</c:v>
                      </c:pt>
                      <c:pt idx="764">
                        <c:v>1.3831763429999999E-12</c:v>
                      </c:pt>
                      <c:pt idx="765">
                        <c:v>1.269768362E-12</c:v>
                      </c:pt>
                      <c:pt idx="766">
                        <c:v>1.120810909E-12</c:v>
                      </c:pt>
                      <c:pt idx="767">
                        <c:v>9.0527829369999998E-13</c:v>
                      </c:pt>
                      <c:pt idx="768">
                        <c:v>2.226257373E-14</c:v>
                      </c:pt>
                      <c:pt idx="769">
                        <c:v>4.9999999119999999E-15</c:v>
                      </c:pt>
                      <c:pt idx="770">
                        <c:v>3.682293728E-13</c:v>
                      </c:pt>
                      <c:pt idx="771">
                        <c:v>4.9999999119999999E-15</c:v>
                      </c:pt>
                      <c:pt idx="772">
                        <c:v>4.0320736119999999E-13</c:v>
                      </c:pt>
                      <c:pt idx="773">
                        <c:v>1.819324314E-13</c:v>
                      </c:pt>
                      <c:pt idx="774">
                        <c:v>3.1880292679999999E-12</c:v>
                      </c:pt>
                      <c:pt idx="775">
                        <c:v>3.5085575940000002E-12</c:v>
                      </c:pt>
                      <c:pt idx="776">
                        <c:v>3.8261841610000002E-12</c:v>
                      </c:pt>
                      <c:pt idx="777">
                        <c:v>5.916016375E-12</c:v>
                      </c:pt>
                      <c:pt idx="778">
                        <c:v>6.9618976379999999E-12</c:v>
                      </c:pt>
                      <c:pt idx="779">
                        <c:v>1.0388778380000001E-11</c:v>
                      </c:pt>
                      <c:pt idx="780">
                        <c:v>1.1034404289999999E-11</c:v>
                      </c:pt>
                      <c:pt idx="781">
                        <c:v>7.3280695750000001E-12</c:v>
                      </c:pt>
                      <c:pt idx="782">
                        <c:v>1.2946012320000001E-11</c:v>
                      </c:pt>
                      <c:pt idx="783">
                        <c:v>1.1451469979999999E-11</c:v>
                      </c:pt>
                      <c:pt idx="784">
                        <c:v>8.5476053320000001E-12</c:v>
                      </c:pt>
                      <c:pt idx="785">
                        <c:v>7.9834966759999993E-12</c:v>
                      </c:pt>
                      <c:pt idx="786">
                        <c:v>6.2366687340000001E-12</c:v>
                      </c:pt>
                      <c:pt idx="787">
                        <c:v>5.8143550739999999E-12</c:v>
                      </c:pt>
                      <c:pt idx="788">
                        <c:v>2.4397855700000001E-12</c:v>
                      </c:pt>
                      <c:pt idx="789">
                        <c:v>4.9999999119999999E-15</c:v>
                      </c:pt>
                      <c:pt idx="790">
                        <c:v>1.744625711E-12</c:v>
                      </c:pt>
                      <c:pt idx="791">
                        <c:v>4.9999999119999999E-15</c:v>
                      </c:pt>
                      <c:pt idx="792">
                        <c:v>6.996091532E-13</c:v>
                      </c:pt>
                      <c:pt idx="793">
                        <c:v>2.7184705219999999E-13</c:v>
                      </c:pt>
                      <c:pt idx="794">
                        <c:v>8.3949009849999999E-13</c:v>
                      </c:pt>
                      <c:pt idx="795">
                        <c:v>3.5269729850000001E-12</c:v>
                      </c:pt>
                      <c:pt idx="796">
                        <c:v>1.0091625889999999E-12</c:v>
                      </c:pt>
                      <c:pt idx="797">
                        <c:v>1.6495244840000001E-12</c:v>
                      </c:pt>
                      <c:pt idx="798">
                        <c:v>1.1316316810000001E-12</c:v>
                      </c:pt>
                      <c:pt idx="799">
                        <c:v>3.8832049559999997E-12</c:v>
                      </c:pt>
                      <c:pt idx="800">
                        <c:v>8.8758866790000002E-13</c:v>
                      </c:pt>
                      <c:pt idx="801">
                        <c:v>2.8919518690000001E-12</c:v>
                      </c:pt>
                      <c:pt idx="802">
                        <c:v>1.2440055499999999E-12</c:v>
                      </c:pt>
                      <c:pt idx="803">
                        <c:v>1.026852214E-12</c:v>
                      </c:pt>
                      <c:pt idx="804">
                        <c:v>1.2842472309999999E-12</c:v>
                      </c:pt>
                      <c:pt idx="805">
                        <c:v>3.1937457239999998E-13</c:v>
                      </c:pt>
                      <c:pt idx="806">
                        <c:v>2.3823326119999999E-12</c:v>
                      </c:pt>
                      <c:pt idx="807">
                        <c:v>4.9999999119999999E-15</c:v>
                      </c:pt>
                      <c:pt idx="808">
                        <c:v>4.9999999119999999E-15</c:v>
                      </c:pt>
                      <c:pt idx="809">
                        <c:v>4.9999999119999999E-15</c:v>
                      </c:pt>
                      <c:pt idx="810">
                        <c:v>2.0153616189999999E-13</c:v>
                      </c:pt>
                      <c:pt idx="811">
                        <c:v>4.9999999119999999E-15</c:v>
                      </c:pt>
                      <c:pt idx="812">
                        <c:v>9.0779429329999998E-13</c:v>
                      </c:pt>
                      <c:pt idx="813">
                        <c:v>1.162905059E-12</c:v>
                      </c:pt>
                      <c:pt idx="814">
                        <c:v>2.385759342E-12</c:v>
                      </c:pt>
                      <c:pt idx="815">
                        <c:v>3.4632067180000001E-12</c:v>
                      </c:pt>
                      <c:pt idx="816">
                        <c:v>4.4508789019999998E-12</c:v>
                      </c:pt>
                      <c:pt idx="817">
                        <c:v>1.2382058050000001E-11</c:v>
                      </c:pt>
                      <c:pt idx="818">
                        <c:v>1.178885461E-11</c:v>
                      </c:pt>
                      <c:pt idx="819">
                        <c:v>9.2615195030000003E-12</c:v>
                      </c:pt>
                      <c:pt idx="820">
                        <c:v>1.408911009E-11</c:v>
                      </c:pt>
                      <c:pt idx="821">
                        <c:v>1.0806446020000001E-11</c:v>
                      </c:pt>
                      <c:pt idx="822">
                        <c:v>1.5081767429999999E-11</c:v>
                      </c:pt>
                      <c:pt idx="823">
                        <c:v>7.9595245329999999E-12</c:v>
                      </c:pt>
                      <c:pt idx="824">
                        <c:v>1.171616536E-11</c:v>
                      </c:pt>
                      <c:pt idx="825">
                        <c:v>6.0703300030000004E-12</c:v>
                      </c:pt>
                      <c:pt idx="826">
                        <c:v>8.484549001E-12</c:v>
                      </c:pt>
                      <c:pt idx="827">
                        <c:v>8.1814633190000002E-12</c:v>
                      </c:pt>
                      <c:pt idx="828">
                        <c:v>2.8180905959999998E-12</c:v>
                      </c:pt>
                      <c:pt idx="829">
                        <c:v>2.4441733359999998E-13</c:v>
                      </c:pt>
                      <c:pt idx="830">
                        <c:v>4.9999999119999999E-15</c:v>
                      </c:pt>
                      <c:pt idx="831">
                        <c:v>9.8167090780000007E-13</c:v>
                      </c:pt>
                      <c:pt idx="832">
                        <c:v>4.9999999119999999E-15</c:v>
                      </c:pt>
                      <c:pt idx="833">
                        <c:v>1.9242886360000001E-13</c:v>
                      </c:pt>
                      <c:pt idx="834">
                        <c:v>1.847846095E-12</c:v>
                      </c:pt>
                      <c:pt idx="835">
                        <c:v>1.763056281E-12</c:v>
                      </c:pt>
                      <c:pt idx="836">
                        <c:v>2.5868285380000001E-12</c:v>
                      </c:pt>
                      <c:pt idx="837">
                        <c:v>1.964465049E-12</c:v>
                      </c:pt>
                      <c:pt idx="838">
                        <c:v>5.4845494470000003E-12</c:v>
                      </c:pt>
                      <c:pt idx="839">
                        <c:v>5.057343433E-12</c:v>
                      </c:pt>
                      <c:pt idx="840">
                        <c:v>3.018218054E-12</c:v>
                      </c:pt>
                      <c:pt idx="841">
                        <c:v>6.1557681699999996E-12</c:v>
                      </c:pt>
                      <c:pt idx="842">
                        <c:v>4.6298277710000003E-12</c:v>
                      </c:pt>
                      <c:pt idx="843">
                        <c:v>5.9251548979999997E-12</c:v>
                      </c:pt>
                      <c:pt idx="844">
                        <c:v>4.0627562080000003E-12</c:v>
                      </c:pt>
                      <c:pt idx="845">
                        <c:v>2.414563124E-12</c:v>
                      </c:pt>
                      <c:pt idx="846">
                        <c:v>4.4906266209999996E-12</c:v>
                      </c:pt>
                      <c:pt idx="847">
                        <c:v>4.9126973110000004E-13</c:v>
                      </c:pt>
                      <c:pt idx="848">
                        <c:v>1.5302077100000001E-13</c:v>
                      </c:pt>
                      <c:pt idx="849">
                        <c:v>1.14538858E-13</c:v>
                      </c:pt>
                      <c:pt idx="850">
                        <c:v>4.9999999119999999E-15</c:v>
                      </c:pt>
                      <c:pt idx="851">
                        <c:v>4.9999999119999999E-15</c:v>
                      </c:pt>
                      <c:pt idx="852">
                        <c:v>4.9999999119999999E-15</c:v>
                      </c:pt>
                      <c:pt idx="853">
                        <c:v>1.1095274009999999E-12</c:v>
                      </c:pt>
                      <c:pt idx="854">
                        <c:v>1.12300631E-13</c:v>
                      </c:pt>
                      <c:pt idx="855">
                        <c:v>4.7115310779999999E-12</c:v>
                      </c:pt>
                      <c:pt idx="856">
                        <c:v>3.7936299070000004E-12</c:v>
                      </c:pt>
                      <c:pt idx="857">
                        <c:v>4.9089725340000002E-12</c:v>
                      </c:pt>
                      <c:pt idx="858">
                        <c:v>3.1243406300000002E-12</c:v>
                      </c:pt>
                      <c:pt idx="859">
                        <c:v>5.803441928E-12</c:v>
                      </c:pt>
                      <c:pt idx="860">
                        <c:v>4.5918091379999999E-12</c:v>
                      </c:pt>
                      <c:pt idx="861">
                        <c:v>3.6714229750000002E-12</c:v>
                      </c:pt>
                      <c:pt idx="862">
                        <c:v>3.2159223200000002E-12</c:v>
                      </c:pt>
                      <c:pt idx="863">
                        <c:v>5.0712819359999997E-12</c:v>
                      </c:pt>
                      <c:pt idx="864">
                        <c:v>3.9282314380000001E-12</c:v>
                      </c:pt>
                      <c:pt idx="865">
                        <c:v>3.2246128509999999E-12</c:v>
                      </c:pt>
                      <c:pt idx="866">
                        <c:v>2.932069951E-12</c:v>
                      </c:pt>
                      <c:pt idx="867">
                        <c:v>3.38761701E-12</c:v>
                      </c:pt>
                      <c:pt idx="868">
                        <c:v>3.4788591280000002E-12</c:v>
                      </c:pt>
                      <c:pt idx="869">
                        <c:v>4.9999999119999999E-15</c:v>
                      </c:pt>
                      <c:pt idx="870">
                        <c:v>1.0511021310000001E-12</c:v>
                      </c:pt>
                      <c:pt idx="871">
                        <c:v>3.455149361E-12</c:v>
                      </c:pt>
                      <c:pt idx="872">
                        <c:v>1.156142022E-11</c:v>
                      </c:pt>
                      <c:pt idx="873">
                        <c:v>1.05342627E-11</c:v>
                      </c:pt>
                      <c:pt idx="874">
                        <c:v>2.1848519519999999E-11</c:v>
                      </c:pt>
                      <c:pt idx="875">
                        <c:v>2.978513616E-11</c:v>
                      </c:pt>
                      <c:pt idx="876">
                        <c:v>3.7027478310000002E-11</c:v>
                      </c:pt>
                      <c:pt idx="877">
                        <c:v>4.4441561540000002E-11</c:v>
                      </c:pt>
                      <c:pt idx="878">
                        <c:v>5.9666750709999994E-11</c:v>
                      </c:pt>
                      <c:pt idx="879">
                        <c:v>5.7518607929999999E-11</c:v>
                      </c:pt>
                      <c:pt idx="880">
                        <c:v>6.5976168970000001E-11</c:v>
                      </c:pt>
                      <c:pt idx="881">
                        <c:v>5.6665692969999999E-11</c:v>
                      </c:pt>
                      <c:pt idx="882">
                        <c:v>6.0993383949999998E-11</c:v>
                      </c:pt>
                      <c:pt idx="883">
                        <c:v>4.3936184550000002E-11</c:v>
                      </c:pt>
                      <c:pt idx="884">
                        <c:v>3.6324703660000003E-11</c:v>
                      </c:pt>
                      <c:pt idx="885">
                        <c:v>4.0690978360000001E-11</c:v>
                      </c:pt>
                      <c:pt idx="886">
                        <c:v>3.1497776609999997E-11</c:v>
                      </c:pt>
                      <c:pt idx="887">
                        <c:v>1.959285859E-11</c:v>
                      </c:pt>
                      <c:pt idx="888">
                        <c:v>4.6157812810000001E-12</c:v>
                      </c:pt>
                      <c:pt idx="889">
                        <c:v>4.9999999119999999E-15</c:v>
                      </c:pt>
                      <c:pt idx="890">
                        <c:v>4.9999999119999999E-15</c:v>
                      </c:pt>
                      <c:pt idx="891">
                        <c:v>4.9999999119999999E-15</c:v>
                      </c:pt>
                      <c:pt idx="892">
                        <c:v>1.764460973E-12</c:v>
                      </c:pt>
                      <c:pt idx="893">
                        <c:v>4.9999999119999999E-15</c:v>
                      </c:pt>
                      <c:pt idx="894">
                        <c:v>1.980784243E-13</c:v>
                      </c:pt>
                      <c:pt idx="895">
                        <c:v>4.9999999119999999E-15</c:v>
                      </c:pt>
                      <c:pt idx="896">
                        <c:v>4.9999999119999999E-15</c:v>
                      </c:pt>
                      <c:pt idx="897">
                        <c:v>4.9999999119999999E-15</c:v>
                      </c:pt>
                      <c:pt idx="898">
                        <c:v>3.7802465150000001E-12</c:v>
                      </c:pt>
                      <c:pt idx="899">
                        <c:v>1.118541891E-12</c:v>
                      </c:pt>
                      <c:pt idx="900">
                        <c:v>6.2522301789999999E-13</c:v>
                      </c:pt>
                      <c:pt idx="901">
                        <c:v>1.4998109090000001E-12</c:v>
                      </c:pt>
                      <c:pt idx="902">
                        <c:v>4.9999999119999999E-15</c:v>
                      </c:pt>
                      <c:pt idx="903">
                        <c:v>4.6862508449999998E-13</c:v>
                      </c:pt>
                      <c:pt idx="904">
                        <c:v>4.9999999119999999E-15</c:v>
                      </c:pt>
                      <c:pt idx="905">
                        <c:v>4.9999999119999999E-15</c:v>
                      </c:pt>
                      <c:pt idx="906">
                        <c:v>3.0537405290000001E-13</c:v>
                      </c:pt>
                      <c:pt idx="907">
                        <c:v>2.7260350010000002E-13</c:v>
                      </c:pt>
                      <c:pt idx="908">
                        <c:v>9.3854665790000006E-14</c:v>
                      </c:pt>
                      <c:pt idx="909">
                        <c:v>4.9999999119999999E-15</c:v>
                      </c:pt>
                      <c:pt idx="910">
                        <c:v>4.9999999119999999E-15</c:v>
                      </c:pt>
                      <c:pt idx="911">
                        <c:v>4.9999999119999999E-15</c:v>
                      </c:pt>
                      <c:pt idx="912">
                        <c:v>4.9999999119999999E-15</c:v>
                      </c:pt>
                      <c:pt idx="913">
                        <c:v>4.9999999119999999E-15</c:v>
                      </c:pt>
                      <c:pt idx="914">
                        <c:v>9.3601125110000005E-13</c:v>
                      </c:pt>
                      <c:pt idx="915">
                        <c:v>4.9999999119999999E-15</c:v>
                      </c:pt>
                      <c:pt idx="916">
                        <c:v>4.9999999119999999E-15</c:v>
                      </c:pt>
                      <c:pt idx="917">
                        <c:v>4.9999999119999999E-15</c:v>
                      </c:pt>
                      <c:pt idx="918">
                        <c:v>4.9999999119999999E-15</c:v>
                      </c:pt>
                      <c:pt idx="919">
                        <c:v>4.9999999119999999E-15</c:v>
                      </c:pt>
                      <c:pt idx="920">
                        <c:v>4.9999999119999999E-15</c:v>
                      </c:pt>
                      <c:pt idx="921">
                        <c:v>4.9999999119999999E-15</c:v>
                      </c:pt>
                      <c:pt idx="922">
                        <c:v>5.0994728189999999E-13</c:v>
                      </c:pt>
                      <c:pt idx="923">
                        <c:v>8.7713847690000001E-13</c:v>
                      </c:pt>
                      <c:pt idx="924">
                        <c:v>4.9999999119999999E-15</c:v>
                      </c:pt>
                      <c:pt idx="925">
                        <c:v>5.950958042E-14</c:v>
                      </c:pt>
                      <c:pt idx="926">
                        <c:v>5.2368520759999998E-13</c:v>
                      </c:pt>
                      <c:pt idx="927">
                        <c:v>4.9999999119999999E-15</c:v>
                      </c:pt>
                      <c:pt idx="928">
                        <c:v>5.1131516559999999E-15</c:v>
                      </c:pt>
                      <c:pt idx="929">
                        <c:v>4.9999999119999999E-15</c:v>
                      </c:pt>
                      <c:pt idx="930">
                        <c:v>1.411235495E-14</c:v>
                      </c:pt>
                      <c:pt idx="931">
                        <c:v>4.9999999119999999E-15</c:v>
                      </c:pt>
                      <c:pt idx="932">
                        <c:v>4.9999999119999999E-15</c:v>
                      </c:pt>
                      <c:pt idx="933">
                        <c:v>4.9999999119999999E-15</c:v>
                      </c:pt>
                      <c:pt idx="934">
                        <c:v>4.9999999119999999E-15</c:v>
                      </c:pt>
                      <c:pt idx="935">
                        <c:v>4.9999999119999999E-15</c:v>
                      </c:pt>
                      <c:pt idx="936">
                        <c:v>4.9999999119999999E-15</c:v>
                      </c:pt>
                      <c:pt idx="937">
                        <c:v>4.9999999119999999E-15</c:v>
                      </c:pt>
                      <c:pt idx="938">
                        <c:v>1.739855872E-12</c:v>
                      </c:pt>
                      <c:pt idx="939">
                        <c:v>4.9999999119999999E-15</c:v>
                      </c:pt>
                      <c:pt idx="940">
                        <c:v>2.9810735040000001E-14</c:v>
                      </c:pt>
                      <c:pt idx="941">
                        <c:v>4.9999999119999999E-15</c:v>
                      </c:pt>
                      <c:pt idx="942">
                        <c:v>4.9999999119999999E-15</c:v>
                      </c:pt>
                      <c:pt idx="943">
                        <c:v>4.9999999119999999E-15</c:v>
                      </c:pt>
                      <c:pt idx="944">
                        <c:v>2.053333089E-13</c:v>
                      </c:pt>
                      <c:pt idx="945">
                        <c:v>4.9999999119999999E-15</c:v>
                      </c:pt>
                      <c:pt idx="946">
                        <c:v>9.6597274449999992E-13</c:v>
                      </c:pt>
                      <c:pt idx="947">
                        <c:v>4.9999999119999999E-15</c:v>
                      </c:pt>
                      <c:pt idx="948">
                        <c:v>4.9999999119999999E-15</c:v>
                      </c:pt>
                      <c:pt idx="949">
                        <c:v>4.9999999119999999E-15</c:v>
                      </c:pt>
                      <c:pt idx="950">
                        <c:v>4.9999999119999999E-15</c:v>
                      </c:pt>
                      <c:pt idx="951">
                        <c:v>4.9999999119999999E-15</c:v>
                      </c:pt>
                      <c:pt idx="952">
                        <c:v>1.361801839E-13</c:v>
                      </c:pt>
                      <c:pt idx="953">
                        <c:v>4.9999999119999999E-15</c:v>
                      </c:pt>
                      <c:pt idx="954">
                        <c:v>4.9999999119999999E-15</c:v>
                      </c:pt>
                      <c:pt idx="955">
                        <c:v>4.9999999119999999E-15</c:v>
                      </c:pt>
                      <c:pt idx="956">
                        <c:v>5.7070721850000004E-14</c:v>
                      </c:pt>
                      <c:pt idx="957">
                        <c:v>4.9999999119999999E-15</c:v>
                      </c:pt>
                      <c:pt idx="958">
                        <c:v>4.9999999119999999E-15</c:v>
                      </c:pt>
                      <c:pt idx="959">
                        <c:v>1.0087302089999999E-12</c:v>
                      </c:pt>
                      <c:pt idx="960">
                        <c:v>6.5900084869999995E-14</c:v>
                      </c:pt>
                      <c:pt idx="961">
                        <c:v>4.9999999119999999E-15</c:v>
                      </c:pt>
                      <c:pt idx="962">
                        <c:v>4.9999999119999999E-15</c:v>
                      </c:pt>
                      <c:pt idx="963">
                        <c:v>4.9999999119999999E-15</c:v>
                      </c:pt>
                      <c:pt idx="964">
                        <c:v>4.308576065E-14</c:v>
                      </c:pt>
                      <c:pt idx="965">
                        <c:v>4.9999999119999999E-15</c:v>
                      </c:pt>
                      <c:pt idx="966">
                        <c:v>4.9999999119999999E-15</c:v>
                      </c:pt>
                      <c:pt idx="967">
                        <c:v>4.9999999119999999E-15</c:v>
                      </c:pt>
                      <c:pt idx="968">
                        <c:v>4.9999999119999999E-15</c:v>
                      </c:pt>
                      <c:pt idx="969">
                        <c:v>4.9999999119999999E-15</c:v>
                      </c:pt>
                      <c:pt idx="970">
                        <c:v>4.9999999119999999E-15</c:v>
                      </c:pt>
                      <c:pt idx="971">
                        <c:v>4.9999999119999999E-15</c:v>
                      </c:pt>
                      <c:pt idx="972">
                        <c:v>4.9999999119999999E-15</c:v>
                      </c:pt>
                      <c:pt idx="973">
                        <c:v>4.9999999119999999E-15</c:v>
                      </c:pt>
                      <c:pt idx="974">
                        <c:v>7.9472577610000004E-13</c:v>
                      </c:pt>
                      <c:pt idx="975">
                        <c:v>4.9999999119999999E-15</c:v>
                      </c:pt>
                      <c:pt idx="976">
                        <c:v>4.9999999119999999E-15</c:v>
                      </c:pt>
                      <c:pt idx="977">
                        <c:v>1.3032953620000001E-12</c:v>
                      </c:pt>
                      <c:pt idx="978">
                        <c:v>1.3514094359999999E-12</c:v>
                      </c:pt>
                      <c:pt idx="979">
                        <c:v>2.97131189E-13</c:v>
                      </c:pt>
                      <c:pt idx="980">
                        <c:v>5.270347418E-13</c:v>
                      </c:pt>
                      <c:pt idx="981">
                        <c:v>1.2750515700000001E-13</c:v>
                      </c:pt>
                      <c:pt idx="982">
                        <c:v>4.038447094E-14</c:v>
                      </c:pt>
                      <c:pt idx="983">
                        <c:v>4.9999999119999999E-15</c:v>
                      </c:pt>
                      <c:pt idx="984">
                        <c:v>5.0063929780000004E-13</c:v>
                      </c:pt>
                      <c:pt idx="985">
                        <c:v>2.9579203669999998E-14</c:v>
                      </c:pt>
                      <c:pt idx="986">
                        <c:v>4.9999999119999999E-15</c:v>
                      </c:pt>
                      <c:pt idx="987">
                        <c:v>3.4762226729999998E-13</c:v>
                      </c:pt>
                      <c:pt idx="988">
                        <c:v>4.9999999119999999E-15</c:v>
                      </c:pt>
                      <c:pt idx="989">
                        <c:v>7.6149644319999997E-14</c:v>
                      </c:pt>
                      <c:pt idx="990">
                        <c:v>4.9999999119999999E-15</c:v>
                      </c:pt>
                      <c:pt idx="991">
                        <c:v>4.9999999119999999E-15</c:v>
                      </c:pt>
                      <c:pt idx="992">
                        <c:v>4.9999999119999999E-15</c:v>
                      </c:pt>
                      <c:pt idx="993">
                        <c:v>4.9999999119999999E-15</c:v>
                      </c:pt>
                      <c:pt idx="994">
                        <c:v>4.8722544010000005E-13</c:v>
                      </c:pt>
                      <c:pt idx="995">
                        <c:v>4.9999999119999999E-15</c:v>
                      </c:pt>
                      <c:pt idx="996">
                        <c:v>1.23502185E-12</c:v>
                      </c:pt>
                      <c:pt idx="997">
                        <c:v>6.1664069029999999E-13</c:v>
                      </c:pt>
                      <c:pt idx="998">
                        <c:v>1.101330832E-12</c:v>
                      </c:pt>
                      <c:pt idx="999">
                        <c:v>8.7564119369999998E-13</c:v>
                      </c:pt>
                      <c:pt idx="1000">
                        <c:v>2.1225449779999999E-12</c:v>
                      </c:pt>
                      <c:pt idx="1001">
                        <c:v>1.1974199840000001E-12</c:v>
                      </c:pt>
                      <c:pt idx="1002">
                        <c:v>2.304940635E-13</c:v>
                      </c:pt>
                      <c:pt idx="1003">
                        <c:v>1.458797493E-12</c:v>
                      </c:pt>
                      <c:pt idx="1004">
                        <c:v>3.3947948619999999E-12</c:v>
                      </c:pt>
                      <c:pt idx="1005">
                        <c:v>3.1241280180000002E-13</c:v>
                      </c:pt>
                      <c:pt idx="1006">
                        <c:v>7.3605352499999999E-13</c:v>
                      </c:pt>
                      <c:pt idx="1007">
                        <c:v>2.3231546890000002E-13</c:v>
                      </c:pt>
                      <c:pt idx="1008">
                        <c:v>6.8883500249999998E-13</c:v>
                      </c:pt>
                      <c:pt idx="1009">
                        <c:v>4.9999999119999999E-15</c:v>
                      </c:pt>
                      <c:pt idx="1010">
                        <c:v>2.9444540339999999E-13</c:v>
                      </c:pt>
                      <c:pt idx="1011">
                        <c:v>4.9999999119999999E-15</c:v>
                      </c:pt>
                      <c:pt idx="1012">
                        <c:v>4.9999999119999999E-15</c:v>
                      </c:pt>
                      <c:pt idx="1013">
                        <c:v>4.9999999119999999E-15</c:v>
                      </c:pt>
                      <c:pt idx="1014">
                        <c:v>4.5359034450000001E-13</c:v>
                      </c:pt>
                      <c:pt idx="1015">
                        <c:v>1.8679437340000001E-12</c:v>
                      </c:pt>
                      <c:pt idx="1016">
                        <c:v>3.5473831990000001E-13</c:v>
                      </c:pt>
                      <c:pt idx="1017">
                        <c:v>4.9999999119999999E-15</c:v>
                      </c:pt>
                      <c:pt idx="1018">
                        <c:v>8.7744725759999995E-13</c:v>
                      </c:pt>
                      <c:pt idx="1019">
                        <c:v>2.2866450490000002E-12</c:v>
                      </c:pt>
                      <c:pt idx="1020">
                        <c:v>2.7045786400000002E-13</c:v>
                      </c:pt>
                      <c:pt idx="1021">
                        <c:v>3.574550053E-13</c:v>
                      </c:pt>
                      <c:pt idx="1022">
                        <c:v>4.9999999119999999E-15</c:v>
                      </c:pt>
                      <c:pt idx="1023">
                        <c:v>1.1259049250000001E-12</c:v>
                      </c:pt>
                      <c:pt idx="1024">
                        <c:v>1.6988890760000001E-12</c:v>
                      </c:pt>
                      <c:pt idx="1025">
                        <c:v>1.014333582E-12</c:v>
                      </c:pt>
                      <c:pt idx="1026">
                        <c:v>3.7516013519999999E-13</c:v>
                      </c:pt>
                      <c:pt idx="1027">
                        <c:v>1.233724494E-14</c:v>
                      </c:pt>
                      <c:pt idx="1028">
                        <c:v>4.9999999119999999E-15</c:v>
                      </c:pt>
                      <c:pt idx="1029">
                        <c:v>3.1120879530000001E-13</c:v>
                      </c:pt>
                      <c:pt idx="1030">
                        <c:v>4.9999999119999999E-15</c:v>
                      </c:pt>
                      <c:pt idx="1031">
                        <c:v>5.8180180509999997E-13</c:v>
                      </c:pt>
                      <c:pt idx="1032">
                        <c:v>4.9999999119999999E-15</c:v>
                      </c:pt>
                      <c:pt idx="1033">
                        <c:v>1.4067935179999999E-12</c:v>
                      </c:pt>
                      <c:pt idx="1034">
                        <c:v>4.9999999119999999E-15</c:v>
                      </c:pt>
                      <c:pt idx="1035">
                        <c:v>1.5825773849999999E-14</c:v>
                      </c:pt>
                      <c:pt idx="1036">
                        <c:v>4.9999999119999999E-15</c:v>
                      </c:pt>
                      <c:pt idx="1037">
                        <c:v>4.9999999119999999E-15</c:v>
                      </c:pt>
                      <c:pt idx="1038">
                        <c:v>6.7106818150000004E-13</c:v>
                      </c:pt>
                      <c:pt idx="1039">
                        <c:v>4.9999999119999999E-15</c:v>
                      </c:pt>
                      <c:pt idx="1040">
                        <c:v>3.516973496E-13</c:v>
                      </c:pt>
                      <c:pt idx="1041">
                        <c:v>1.628577915E-12</c:v>
                      </c:pt>
                      <c:pt idx="1042">
                        <c:v>1.4911558320000001E-13</c:v>
                      </c:pt>
                      <c:pt idx="1043">
                        <c:v>5.216322708E-13</c:v>
                      </c:pt>
                      <c:pt idx="1044">
                        <c:v>2.0128414989999998E-12</c:v>
                      </c:pt>
                      <c:pt idx="1045">
                        <c:v>3.0681538040000001E-12</c:v>
                      </c:pt>
                      <c:pt idx="1046">
                        <c:v>3.1670396560000002E-13</c:v>
                      </c:pt>
                      <c:pt idx="1047">
                        <c:v>4.9999999119999999E-15</c:v>
                      </c:pt>
                      <c:pt idx="1048">
                        <c:v>4.9999999119999999E-15</c:v>
                      </c:pt>
                      <c:pt idx="1049">
                        <c:v>4.9999999119999999E-15</c:v>
                      </c:pt>
                      <c:pt idx="1050">
                        <c:v>4.9999999119999999E-15</c:v>
                      </c:pt>
                      <c:pt idx="1051">
                        <c:v>4.9999999119999999E-15</c:v>
                      </c:pt>
                      <c:pt idx="1052">
                        <c:v>4.9999999119999999E-15</c:v>
                      </c:pt>
                      <c:pt idx="1053">
                        <c:v>4.9999999119999999E-15</c:v>
                      </c:pt>
                      <c:pt idx="1054">
                        <c:v>4.9999999119999999E-15</c:v>
                      </c:pt>
                      <c:pt idx="1055">
                        <c:v>1.1096817910000001E-12</c:v>
                      </c:pt>
                      <c:pt idx="1056">
                        <c:v>1.3226210489999999E-12</c:v>
                      </c:pt>
                      <c:pt idx="1057">
                        <c:v>2.3174706510000002E-12</c:v>
                      </c:pt>
                      <c:pt idx="1058">
                        <c:v>1.243835764E-12</c:v>
                      </c:pt>
                      <c:pt idx="1059">
                        <c:v>4.9999999119999999E-15</c:v>
                      </c:pt>
                      <c:pt idx="1060">
                        <c:v>7.6624638710000004E-13</c:v>
                      </c:pt>
                      <c:pt idx="1061">
                        <c:v>1.664234939E-12</c:v>
                      </c:pt>
                      <c:pt idx="1062">
                        <c:v>8.4816512540000001E-13</c:v>
                      </c:pt>
                      <c:pt idx="1063">
                        <c:v>1.0234252679999999E-12</c:v>
                      </c:pt>
                      <c:pt idx="1064">
                        <c:v>8.3839407860000004E-13</c:v>
                      </c:pt>
                      <c:pt idx="1065">
                        <c:v>5.4927801669999999E-13</c:v>
                      </c:pt>
                      <c:pt idx="1066">
                        <c:v>3.8316945100000001E-12</c:v>
                      </c:pt>
                      <c:pt idx="1067">
                        <c:v>4.9999999119999999E-15</c:v>
                      </c:pt>
                      <c:pt idx="1068">
                        <c:v>1.567872351E-13</c:v>
                      </c:pt>
                      <c:pt idx="1069">
                        <c:v>2.474581954E-13</c:v>
                      </c:pt>
                      <c:pt idx="1070">
                        <c:v>4.9999999119999999E-15</c:v>
                      </c:pt>
                      <c:pt idx="1071">
                        <c:v>4.9999999119999999E-15</c:v>
                      </c:pt>
                      <c:pt idx="1072">
                        <c:v>4.9999999119999999E-15</c:v>
                      </c:pt>
                      <c:pt idx="1073">
                        <c:v>4.9999999119999999E-15</c:v>
                      </c:pt>
                      <c:pt idx="1074">
                        <c:v>4.9999999119999999E-15</c:v>
                      </c:pt>
                      <c:pt idx="1075">
                        <c:v>4.9999999119999999E-15</c:v>
                      </c:pt>
                      <c:pt idx="1076">
                        <c:v>1.776547225E-12</c:v>
                      </c:pt>
                      <c:pt idx="1077">
                        <c:v>1.1870005849999999E-12</c:v>
                      </c:pt>
                      <c:pt idx="1078">
                        <c:v>1.2784472920000001E-13</c:v>
                      </c:pt>
                      <c:pt idx="1079">
                        <c:v>7.8688439230000003E-13</c:v>
                      </c:pt>
                      <c:pt idx="1080">
                        <c:v>3.6622273139999999E-13</c:v>
                      </c:pt>
                      <c:pt idx="1081">
                        <c:v>1.041099715E-12</c:v>
                      </c:pt>
                      <c:pt idx="1082">
                        <c:v>7.4633403839999999E-13</c:v>
                      </c:pt>
                      <c:pt idx="1083">
                        <c:v>4.9999999119999999E-15</c:v>
                      </c:pt>
                      <c:pt idx="1084">
                        <c:v>1.1449374429999999E-12</c:v>
                      </c:pt>
                      <c:pt idx="1085">
                        <c:v>4.9999999119999999E-15</c:v>
                      </c:pt>
                      <c:pt idx="1086">
                        <c:v>4.9999999119999999E-15</c:v>
                      </c:pt>
                      <c:pt idx="1087">
                        <c:v>1.47506703E-12</c:v>
                      </c:pt>
                      <c:pt idx="1088">
                        <c:v>2.875145326E-13</c:v>
                      </c:pt>
                      <c:pt idx="1089">
                        <c:v>1.4297200580000001E-13</c:v>
                      </c:pt>
                      <c:pt idx="1090">
                        <c:v>4.9999999119999999E-15</c:v>
                      </c:pt>
                      <c:pt idx="1091">
                        <c:v>4.9999999119999999E-15</c:v>
                      </c:pt>
                      <c:pt idx="1092">
                        <c:v>4.9999999119999999E-15</c:v>
                      </c:pt>
                      <c:pt idx="1093">
                        <c:v>2.8299189159999999E-13</c:v>
                      </c:pt>
                      <c:pt idx="1094">
                        <c:v>4.9999999119999999E-15</c:v>
                      </c:pt>
                      <c:pt idx="1095">
                        <c:v>4.528649049E-13</c:v>
                      </c:pt>
                      <c:pt idx="1096">
                        <c:v>6.5254491259999997E-13</c:v>
                      </c:pt>
                      <c:pt idx="1097">
                        <c:v>1.3496805669999999E-12</c:v>
                      </c:pt>
                      <c:pt idx="1098">
                        <c:v>2.911895117E-12</c:v>
                      </c:pt>
                      <c:pt idx="1099">
                        <c:v>4.1315852649999998E-12</c:v>
                      </c:pt>
                      <c:pt idx="1100">
                        <c:v>1.225235625E-12</c:v>
                      </c:pt>
                      <c:pt idx="1101">
                        <c:v>3.5958788029999998E-12</c:v>
                      </c:pt>
                      <c:pt idx="1102">
                        <c:v>3.5424246E-12</c:v>
                      </c:pt>
                      <c:pt idx="1103">
                        <c:v>2.1403887779999999E-12</c:v>
                      </c:pt>
                      <c:pt idx="1104">
                        <c:v>1.8797368179999998E-12</c:v>
                      </c:pt>
                      <c:pt idx="1105">
                        <c:v>4.0783769590000002E-12</c:v>
                      </c:pt>
                      <c:pt idx="1106">
                        <c:v>1.6205203409999999E-12</c:v>
                      </c:pt>
                      <c:pt idx="1107">
                        <c:v>2.238901772E-12</c:v>
                      </c:pt>
                      <c:pt idx="1108">
                        <c:v>4.6084528340000004E-13</c:v>
                      </c:pt>
                      <c:pt idx="1109">
                        <c:v>5.2772939009999998E-13</c:v>
                      </c:pt>
                      <c:pt idx="1110">
                        <c:v>7.8262380300000003E-13</c:v>
                      </c:pt>
                      <c:pt idx="1111">
                        <c:v>4.9999999119999999E-15</c:v>
                      </c:pt>
                      <c:pt idx="1112">
                        <c:v>4.9999999119999999E-15</c:v>
                      </c:pt>
                      <c:pt idx="1113">
                        <c:v>4.9999999119999999E-15</c:v>
                      </c:pt>
                      <c:pt idx="1114">
                        <c:v>3.1945165910000002E-13</c:v>
                      </c:pt>
                      <c:pt idx="1115">
                        <c:v>1.001614373E-12</c:v>
                      </c:pt>
                      <c:pt idx="1116">
                        <c:v>1.5689527589999999E-13</c:v>
                      </c:pt>
                      <c:pt idx="1117">
                        <c:v>4.9999999119999999E-15</c:v>
                      </c:pt>
                      <c:pt idx="1118">
                        <c:v>1.566000368E-12</c:v>
                      </c:pt>
                      <c:pt idx="1119">
                        <c:v>3.1919814009999999E-12</c:v>
                      </c:pt>
                      <c:pt idx="1120">
                        <c:v>4.5034848250000001E-12</c:v>
                      </c:pt>
                      <c:pt idx="1121">
                        <c:v>3.598735025E-12</c:v>
                      </c:pt>
                      <c:pt idx="1122">
                        <c:v>9.5337670050000002E-13</c:v>
                      </c:pt>
                      <c:pt idx="1123">
                        <c:v>1.9337630459999999E-12</c:v>
                      </c:pt>
                      <c:pt idx="1124">
                        <c:v>3.785047362E-12</c:v>
                      </c:pt>
                      <c:pt idx="1125">
                        <c:v>1.8208024060000001E-12</c:v>
                      </c:pt>
                      <c:pt idx="1126">
                        <c:v>7.9773573810000004E-13</c:v>
                      </c:pt>
                      <c:pt idx="1127">
                        <c:v>2.094019185E-12</c:v>
                      </c:pt>
                      <c:pt idx="1128">
                        <c:v>6.5024483189999998E-15</c:v>
                      </c:pt>
                      <c:pt idx="1129">
                        <c:v>2.5403393579999998E-13</c:v>
                      </c:pt>
                      <c:pt idx="1130">
                        <c:v>4.9999999119999999E-15</c:v>
                      </c:pt>
                      <c:pt idx="1131">
                        <c:v>1.089047472E-13</c:v>
                      </c:pt>
                      <c:pt idx="1132">
                        <c:v>4.9999999119999999E-15</c:v>
                      </c:pt>
                      <c:pt idx="1133">
                        <c:v>4.9999999119999999E-15</c:v>
                      </c:pt>
                      <c:pt idx="1134">
                        <c:v>4.9999999119999999E-15</c:v>
                      </c:pt>
                      <c:pt idx="1135">
                        <c:v>4.9999999119999999E-15</c:v>
                      </c:pt>
                      <c:pt idx="1136">
                        <c:v>1.873813604E-13</c:v>
                      </c:pt>
                      <c:pt idx="1137">
                        <c:v>7.8810379449999999E-13</c:v>
                      </c:pt>
                      <c:pt idx="1138">
                        <c:v>4.9999999119999999E-15</c:v>
                      </c:pt>
                      <c:pt idx="1139">
                        <c:v>1.3188896590000001E-13</c:v>
                      </c:pt>
                      <c:pt idx="1140">
                        <c:v>2.0861318320000001E-12</c:v>
                      </c:pt>
                      <c:pt idx="1141">
                        <c:v>4.8735321329999997E-14</c:v>
                      </c:pt>
                      <c:pt idx="1142">
                        <c:v>3.5569962770000001E-12</c:v>
                      </c:pt>
                      <c:pt idx="1143">
                        <c:v>4.9999999119999999E-15</c:v>
                      </c:pt>
                      <c:pt idx="1144">
                        <c:v>4.9999999119999999E-15</c:v>
                      </c:pt>
                      <c:pt idx="1145">
                        <c:v>1.7410909949999999E-12</c:v>
                      </c:pt>
                      <c:pt idx="1146">
                        <c:v>2.3065731179999999E-12</c:v>
                      </c:pt>
                      <c:pt idx="1147">
                        <c:v>6.3050221509999997E-13</c:v>
                      </c:pt>
                      <c:pt idx="1148">
                        <c:v>1.321262761E-12</c:v>
                      </c:pt>
                      <c:pt idx="1149">
                        <c:v>1.198951962E-13</c:v>
                      </c:pt>
                      <c:pt idx="1150">
                        <c:v>4.9999999119999999E-15</c:v>
                      </c:pt>
                      <c:pt idx="1151">
                        <c:v>4.9999999119999999E-15</c:v>
                      </c:pt>
                      <c:pt idx="1152">
                        <c:v>4.9999999119999999E-15</c:v>
                      </c:pt>
                      <c:pt idx="1153">
                        <c:v>4.9999999119999999E-15</c:v>
                      </c:pt>
                      <c:pt idx="1154">
                        <c:v>4.9999999119999999E-15</c:v>
                      </c:pt>
                      <c:pt idx="1155">
                        <c:v>4.9999999119999999E-15</c:v>
                      </c:pt>
                      <c:pt idx="1156">
                        <c:v>2.4483410089999999E-13</c:v>
                      </c:pt>
                      <c:pt idx="1157">
                        <c:v>4.9999999119999999E-15</c:v>
                      </c:pt>
                      <c:pt idx="1158">
                        <c:v>4.9999999119999999E-15</c:v>
                      </c:pt>
                      <c:pt idx="1159">
                        <c:v>4.9999999119999999E-15</c:v>
                      </c:pt>
                      <c:pt idx="1160">
                        <c:v>3.0336730310000001E-13</c:v>
                      </c:pt>
                      <c:pt idx="1161">
                        <c:v>4.9999999119999999E-15</c:v>
                      </c:pt>
                      <c:pt idx="1162">
                        <c:v>4.9999999119999999E-15</c:v>
                      </c:pt>
                      <c:pt idx="1163">
                        <c:v>9.729341898000001E-13</c:v>
                      </c:pt>
                      <c:pt idx="1164">
                        <c:v>6.2582507540000004E-13</c:v>
                      </c:pt>
                      <c:pt idx="1165">
                        <c:v>1.085539861E-12</c:v>
                      </c:pt>
                      <c:pt idx="1166">
                        <c:v>7.3248780089999996E-13</c:v>
                      </c:pt>
                      <c:pt idx="1167">
                        <c:v>4.9999999119999999E-15</c:v>
                      </c:pt>
                      <c:pt idx="1168">
                        <c:v>2.497272679E-13</c:v>
                      </c:pt>
                      <c:pt idx="1169">
                        <c:v>6.6024741010000004E-13</c:v>
                      </c:pt>
                      <c:pt idx="1170">
                        <c:v>4.9999999119999999E-15</c:v>
                      </c:pt>
                      <c:pt idx="1171">
                        <c:v>6.0869121160000003E-13</c:v>
                      </c:pt>
                      <c:pt idx="1172">
                        <c:v>4.9999999119999999E-15</c:v>
                      </c:pt>
                      <c:pt idx="1173">
                        <c:v>4.9999999119999999E-15</c:v>
                      </c:pt>
                      <c:pt idx="1174">
                        <c:v>4.9999999119999999E-15</c:v>
                      </c:pt>
                      <c:pt idx="1175">
                        <c:v>3.596470452E-13</c:v>
                      </c:pt>
                      <c:pt idx="1176">
                        <c:v>4.9999999119999999E-15</c:v>
                      </c:pt>
                      <c:pt idx="1177">
                        <c:v>9.3530543549999998E-14</c:v>
                      </c:pt>
                      <c:pt idx="1178">
                        <c:v>4.9999999119999999E-15</c:v>
                      </c:pt>
                      <c:pt idx="1179">
                        <c:v>4.9999999119999999E-15</c:v>
                      </c:pt>
                      <c:pt idx="1180">
                        <c:v>4.9999999119999999E-15</c:v>
                      </c:pt>
                      <c:pt idx="1181">
                        <c:v>4.9999999119999999E-15</c:v>
                      </c:pt>
                      <c:pt idx="1182">
                        <c:v>4.9999999119999999E-15</c:v>
                      </c:pt>
                      <c:pt idx="1183">
                        <c:v>4.9999999119999999E-15</c:v>
                      </c:pt>
                      <c:pt idx="1184">
                        <c:v>4.9999999119999999E-15</c:v>
                      </c:pt>
                      <c:pt idx="1185">
                        <c:v>4.9999999119999999E-15</c:v>
                      </c:pt>
                      <c:pt idx="1186">
                        <c:v>4.9999999119999999E-15</c:v>
                      </c:pt>
                      <c:pt idx="1187">
                        <c:v>4.9999999119999999E-15</c:v>
                      </c:pt>
                      <c:pt idx="1188">
                        <c:v>4.9999999119999999E-15</c:v>
                      </c:pt>
                      <c:pt idx="1189">
                        <c:v>4.9999999119999999E-15</c:v>
                      </c:pt>
                      <c:pt idx="1190">
                        <c:v>1.5630872249999999E-13</c:v>
                      </c:pt>
                      <c:pt idx="1191">
                        <c:v>4.9999999119999999E-15</c:v>
                      </c:pt>
                      <c:pt idx="1192">
                        <c:v>4.9999999119999999E-15</c:v>
                      </c:pt>
                      <c:pt idx="1193">
                        <c:v>4.9999999119999999E-15</c:v>
                      </c:pt>
                      <c:pt idx="1194">
                        <c:v>4.9201056640000004E-13</c:v>
                      </c:pt>
                      <c:pt idx="1195">
                        <c:v>4.9999999119999999E-15</c:v>
                      </c:pt>
                      <c:pt idx="1196">
                        <c:v>4.9999999119999999E-15</c:v>
                      </c:pt>
                      <c:pt idx="1197">
                        <c:v>4.9999999119999999E-15</c:v>
                      </c:pt>
                      <c:pt idx="1198">
                        <c:v>4.9999999119999999E-15</c:v>
                      </c:pt>
                      <c:pt idx="1199">
                        <c:v>2.9967808830000002E-13</c:v>
                      </c:pt>
                      <c:pt idx="1200">
                        <c:v>4.9999999119999999E-15</c:v>
                      </c:pt>
                      <c:pt idx="1201">
                        <c:v>4.9999999119999999E-15</c:v>
                      </c:pt>
                      <c:pt idx="1202">
                        <c:v>4.9999999119999999E-15</c:v>
                      </c:pt>
                      <c:pt idx="1203">
                        <c:v>9.4595609559999997E-14</c:v>
                      </c:pt>
                      <c:pt idx="1204">
                        <c:v>1.065739294E-13</c:v>
                      </c:pt>
                      <c:pt idx="1205">
                        <c:v>2.8768442710000001E-13</c:v>
                      </c:pt>
                      <c:pt idx="1206">
                        <c:v>4.9999999119999999E-15</c:v>
                      </c:pt>
                      <c:pt idx="1207">
                        <c:v>4.9999999119999999E-15</c:v>
                      </c:pt>
                      <c:pt idx="1208">
                        <c:v>4.9999999119999999E-15</c:v>
                      </c:pt>
                      <c:pt idx="1209">
                        <c:v>4.9999999119999999E-15</c:v>
                      </c:pt>
                      <c:pt idx="1210">
                        <c:v>4.9999999119999999E-15</c:v>
                      </c:pt>
                      <c:pt idx="1211">
                        <c:v>4.9999999119999999E-15</c:v>
                      </c:pt>
                      <c:pt idx="1212">
                        <c:v>2.06244093E-13</c:v>
                      </c:pt>
                      <c:pt idx="1213">
                        <c:v>4.9999999119999999E-15</c:v>
                      </c:pt>
                      <c:pt idx="1214">
                        <c:v>4.9999999119999999E-15</c:v>
                      </c:pt>
                      <c:pt idx="1215">
                        <c:v>4.9999999119999999E-15</c:v>
                      </c:pt>
                      <c:pt idx="1216">
                        <c:v>4.9999999119999999E-15</c:v>
                      </c:pt>
                      <c:pt idx="1217">
                        <c:v>4.8623751509999995E-13</c:v>
                      </c:pt>
                      <c:pt idx="1218">
                        <c:v>4.9999999119999999E-15</c:v>
                      </c:pt>
                      <c:pt idx="1219">
                        <c:v>4.9999999119999999E-15</c:v>
                      </c:pt>
                      <c:pt idx="1220">
                        <c:v>4.9999999119999999E-15</c:v>
                      </c:pt>
                      <c:pt idx="1221">
                        <c:v>1.8682833059999999E-12</c:v>
                      </c:pt>
                      <c:pt idx="1222">
                        <c:v>4.9999999119999999E-15</c:v>
                      </c:pt>
                      <c:pt idx="1223">
                        <c:v>4.9999999119999999E-15</c:v>
                      </c:pt>
                      <c:pt idx="1224">
                        <c:v>4.9999999119999999E-15</c:v>
                      </c:pt>
                      <c:pt idx="1225">
                        <c:v>4.9999999119999999E-15</c:v>
                      </c:pt>
                      <c:pt idx="1226">
                        <c:v>1.9079269409999999E-13</c:v>
                      </c:pt>
                      <c:pt idx="1227">
                        <c:v>9.4791253839999997E-13</c:v>
                      </c:pt>
                      <c:pt idx="1228">
                        <c:v>4.9999999119999999E-15</c:v>
                      </c:pt>
                      <c:pt idx="1229">
                        <c:v>4.9999999119999999E-15</c:v>
                      </c:pt>
                      <c:pt idx="1230">
                        <c:v>4.9999999119999999E-15</c:v>
                      </c:pt>
                      <c:pt idx="1231">
                        <c:v>4.9999999119999999E-15</c:v>
                      </c:pt>
                      <c:pt idx="1232">
                        <c:v>1.2597965210000001E-12</c:v>
                      </c:pt>
                      <c:pt idx="1233">
                        <c:v>4.9999999119999999E-15</c:v>
                      </c:pt>
                      <c:pt idx="1234">
                        <c:v>4.9999999119999999E-15</c:v>
                      </c:pt>
                      <c:pt idx="1235">
                        <c:v>4.2901625180000002E-13</c:v>
                      </c:pt>
                      <c:pt idx="1236">
                        <c:v>2.494802867E-13</c:v>
                      </c:pt>
                      <c:pt idx="1237">
                        <c:v>1.1218142299999999E-12</c:v>
                      </c:pt>
                      <c:pt idx="1238">
                        <c:v>4.9999999119999999E-15</c:v>
                      </c:pt>
                      <c:pt idx="1239">
                        <c:v>4.9999999119999999E-15</c:v>
                      </c:pt>
                      <c:pt idx="1240">
                        <c:v>4.9999999119999999E-15</c:v>
                      </c:pt>
                      <c:pt idx="1241">
                        <c:v>6.0387518549999996E-13</c:v>
                      </c:pt>
                      <c:pt idx="1242">
                        <c:v>4.9999999119999999E-15</c:v>
                      </c:pt>
                      <c:pt idx="1243">
                        <c:v>4.9999999119999999E-15</c:v>
                      </c:pt>
                      <c:pt idx="1244">
                        <c:v>4.9999999119999999E-15</c:v>
                      </c:pt>
                      <c:pt idx="1245">
                        <c:v>4.9999999119999999E-15</c:v>
                      </c:pt>
                      <c:pt idx="1246">
                        <c:v>1.128544523E-12</c:v>
                      </c:pt>
                      <c:pt idx="1247">
                        <c:v>4.8779659780000003E-13</c:v>
                      </c:pt>
                      <c:pt idx="1248">
                        <c:v>4.9999999119999999E-15</c:v>
                      </c:pt>
                      <c:pt idx="1249">
                        <c:v>4.9999999119999999E-15</c:v>
                      </c:pt>
                      <c:pt idx="1250">
                        <c:v>4.9999999119999999E-15</c:v>
                      </c:pt>
                      <c:pt idx="1251">
                        <c:v>4.9999999119999999E-15</c:v>
                      </c:pt>
                      <c:pt idx="1252">
                        <c:v>4.9999999119999999E-15</c:v>
                      </c:pt>
                      <c:pt idx="1253">
                        <c:v>4.9999999119999999E-15</c:v>
                      </c:pt>
                      <c:pt idx="1254">
                        <c:v>4.9999999119999999E-15</c:v>
                      </c:pt>
                      <c:pt idx="1255">
                        <c:v>4.9999999119999999E-15</c:v>
                      </c:pt>
                      <c:pt idx="1256">
                        <c:v>4.9999999119999999E-15</c:v>
                      </c:pt>
                      <c:pt idx="1257">
                        <c:v>4.9999999119999999E-15</c:v>
                      </c:pt>
                      <c:pt idx="1258">
                        <c:v>2.5746066519999999E-13</c:v>
                      </c:pt>
                      <c:pt idx="1259">
                        <c:v>4.9999999119999999E-15</c:v>
                      </c:pt>
                      <c:pt idx="1260">
                        <c:v>4.9999999119999999E-15</c:v>
                      </c:pt>
                      <c:pt idx="1261">
                        <c:v>2.165379855E-12</c:v>
                      </c:pt>
                      <c:pt idx="1262">
                        <c:v>4.9999999119999999E-15</c:v>
                      </c:pt>
                      <c:pt idx="1263">
                        <c:v>9.6936846569999996E-13</c:v>
                      </c:pt>
                      <c:pt idx="1264">
                        <c:v>2.8005901629999999E-13</c:v>
                      </c:pt>
                      <c:pt idx="1265">
                        <c:v>4.9999999119999999E-15</c:v>
                      </c:pt>
                      <c:pt idx="1266">
                        <c:v>4.9999999119999999E-15</c:v>
                      </c:pt>
                      <c:pt idx="1267">
                        <c:v>4.9999999119999999E-15</c:v>
                      </c:pt>
                      <c:pt idx="1268">
                        <c:v>4.9999999119999999E-15</c:v>
                      </c:pt>
                      <c:pt idx="1269">
                        <c:v>4.9999999119999999E-15</c:v>
                      </c:pt>
                      <c:pt idx="1270">
                        <c:v>4.9999999119999999E-15</c:v>
                      </c:pt>
                      <c:pt idx="1271">
                        <c:v>4.9999999119999999E-15</c:v>
                      </c:pt>
                      <c:pt idx="1272">
                        <c:v>4.780873505E-13</c:v>
                      </c:pt>
                      <c:pt idx="1273">
                        <c:v>4.9999999119999999E-15</c:v>
                      </c:pt>
                      <c:pt idx="1274">
                        <c:v>4.9999999119999999E-15</c:v>
                      </c:pt>
                      <c:pt idx="1275">
                        <c:v>4.9999999119999999E-15</c:v>
                      </c:pt>
                      <c:pt idx="1276">
                        <c:v>4.9999999119999999E-15</c:v>
                      </c:pt>
                      <c:pt idx="1277">
                        <c:v>4.9999999119999999E-15</c:v>
                      </c:pt>
                      <c:pt idx="1278">
                        <c:v>4.9999999119999999E-15</c:v>
                      </c:pt>
                      <c:pt idx="1279">
                        <c:v>8.7287821289999998E-13</c:v>
                      </c:pt>
                      <c:pt idx="1280">
                        <c:v>4.9999999119999999E-15</c:v>
                      </c:pt>
                      <c:pt idx="1281">
                        <c:v>4.9999999119999999E-15</c:v>
                      </c:pt>
                      <c:pt idx="1282">
                        <c:v>4.9999999119999999E-15</c:v>
                      </c:pt>
                      <c:pt idx="1283">
                        <c:v>4.9999999119999999E-15</c:v>
                      </c:pt>
                      <c:pt idx="1284">
                        <c:v>4.9999999119999999E-15</c:v>
                      </c:pt>
                      <c:pt idx="1285">
                        <c:v>4.9999999119999999E-15</c:v>
                      </c:pt>
                      <c:pt idx="1286">
                        <c:v>4.9999999119999999E-15</c:v>
                      </c:pt>
                      <c:pt idx="1287">
                        <c:v>4.9999999119999999E-15</c:v>
                      </c:pt>
                      <c:pt idx="1288">
                        <c:v>4.9999999119999999E-15</c:v>
                      </c:pt>
                      <c:pt idx="1289">
                        <c:v>1.4852897559999999E-13</c:v>
                      </c:pt>
                      <c:pt idx="1290">
                        <c:v>4.9999999119999999E-15</c:v>
                      </c:pt>
                      <c:pt idx="1291">
                        <c:v>8.1067113739999997E-13</c:v>
                      </c:pt>
                      <c:pt idx="1292">
                        <c:v>4.9999999119999999E-15</c:v>
                      </c:pt>
                      <c:pt idx="1293">
                        <c:v>4.9999999119999999E-15</c:v>
                      </c:pt>
                      <c:pt idx="1294">
                        <c:v>4.9999999119999999E-15</c:v>
                      </c:pt>
                      <c:pt idx="1295">
                        <c:v>4.9999999119999999E-15</c:v>
                      </c:pt>
                      <c:pt idx="1296">
                        <c:v>6.5577106459999998E-13</c:v>
                      </c:pt>
                      <c:pt idx="1297">
                        <c:v>4.2264135980000002E-13</c:v>
                      </c:pt>
                      <c:pt idx="1298">
                        <c:v>3.1332353159999998E-13</c:v>
                      </c:pt>
                      <c:pt idx="1299">
                        <c:v>4.9999999119999999E-15</c:v>
                      </c:pt>
                      <c:pt idx="1300">
                        <c:v>4.9999999119999999E-15</c:v>
                      </c:pt>
                      <c:pt idx="1301">
                        <c:v>3.1352421740000002E-13</c:v>
                      </c:pt>
                      <c:pt idx="1302">
                        <c:v>3.1375569459999998E-13</c:v>
                      </c:pt>
                      <c:pt idx="1303">
                        <c:v>4.9999999119999999E-15</c:v>
                      </c:pt>
                      <c:pt idx="1304">
                        <c:v>8.4318945060000001E-15</c:v>
                      </c:pt>
                      <c:pt idx="1305">
                        <c:v>8.4824671159999997E-14</c:v>
                      </c:pt>
                      <c:pt idx="1306">
                        <c:v>3.8468409230000002E-13</c:v>
                      </c:pt>
                      <c:pt idx="1307">
                        <c:v>4.5434679239999999E-13</c:v>
                      </c:pt>
                      <c:pt idx="1308">
                        <c:v>2.590351436E-13</c:v>
                      </c:pt>
                      <c:pt idx="1309">
                        <c:v>4.9999999119999999E-15</c:v>
                      </c:pt>
                      <c:pt idx="1310">
                        <c:v>5.0391174519999997E-13</c:v>
                      </c:pt>
                      <c:pt idx="1311">
                        <c:v>4.9999999119999999E-15</c:v>
                      </c:pt>
                      <c:pt idx="1312">
                        <c:v>4.9999999119999999E-15</c:v>
                      </c:pt>
                      <c:pt idx="1313">
                        <c:v>8.5936032599999999E-14</c:v>
                      </c:pt>
                      <c:pt idx="1314">
                        <c:v>2.7034976900000001E-13</c:v>
                      </c:pt>
                      <c:pt idx="1315">
                        <c:v>4.9999999119999999E-15</c:v>
                      </c:pt>
                      <c:pt idx="1316">
                        <c:v>1.265384715E-12</c:v>
                      </c:pt>
                      <c:pt idx="1317">
                        <c:v>4.9999999119999999E-15</c:v>
                      </c:pt>
                      <c:pt idx="1318">
                        <c:v>4.9999999119999999E-15</c:v>
                      </c:pt>
                      <c:pt idx="1319">
                        <c:v>4.9999999119999999E-15</c:v>
                      </c:pt>
                      <c:pt idx="1320">
                        <c:v>1.500262588E-13</c:v>
                      </c:pt>
                      <c:pt idx="1321">
                        <c:v>6.5958377000000002E-13</c:v>
                      </c:pt>
                      <c:pt idx="1322">
                        <c:v>4.9999999119999999E-15</c:v>
                      </c:pt>
                      <c:pt idx="1323">
                        <c:v>3.1169131950000001E-14</c:v>
                      </c:pt>
                      <c:pt idx="1324">
                        <c:v>4.9999999119999999E-15</c:v>
                      </c:pt>
                      <c:pt idx="1325">
                        <c:v>4.9999999119999999E-15</c:v>
                      </c:pt>
                      <c:pt idx="1326">
                        <c:v>9.6932227869999994E-13</c:v>
                      </c:pt>
                      <c:pt idx="1327">
                        <c:v>2.8399521230000002E-13</c:v>
                      </c:pt>
                      <c:pt idx="1328">
                        <c:v>4.9999999119999999E-15</c:v>
                      </c:pt>
                      <c:pt idx="1329">
                        <c:v>1.419377853E-13</c:v>
                      </c:pt>
                      <c:pt idx="1330">
                        <c:v>4.9999999119999999E-15</c:v>
                      </c:pt>
                      <c:pt idx="1331">
                        <c:v>5.0221377619999996E-13</c:v>
                      </c:pt>
                      <c:pt idx="1332">
                        <c:v>3.1659597900000001E-13</c:v>
                      </c:pt>
                      <c:pt idx="1333">
                        <c:v>6.2083937169999995E-13</c:v>
                      </c:pt>
                      <c:pt idx="1334">
                        <c:v>4.9999999119999999E-15</c:v>
                      </c:pt>
                      <c:pt idx="1335">
                        <c:v>1.1975620149999999E-13</c:v>
                      </c:pt>
                      <c:pt idx="1336">
                        <c:v>4.9999999119999999E-15</c:v>
                      </c:pt>
                      <c:pt idx="1337">
                        <c:v>1.2344817009999999E-12</c:v>
                      </c:pt>
                      <c:pt idx="1338">
                        <c:v>1.6572463890000001E-13</c:v>
                      </c:pt>
                      <c:pt idx="1339">
                        <c:v>4.9999999119999999E-15</c:v>
                      </c:pt>
                      <c:pt idx="1340">
                        <c:v>5.7104294170000001E-13</c:v>
                      </c:pt>
                      <c:pt idx="1341">
                        <c:v>1.9182342350000001E-12</c:v>
                      </c:pt>
                      <c:pt idx="1342">
                        <c:v>8.9208480010000006E-14</c:v>
                      </c:pt>
                      <c:pt idx="1343">
                        <c:v>1.024583196E-12</c:v>
                      </c:pt>
                      <c:pt idx="1344">
                        <c:v>7.0975067189999996E-13</c:v>
                      </c:pt>
                      <c:pt idx="1345">
                        <c:v>4.4837305530000001E-13</c:v>
                      </c:pt>
                      <c:pt idx="1346">
                        <c:v>4.9999999119999999E-15</c:v>
                      </c:pt>
                      <c:pt idx="1347">
                        <c:v>4.7898257629999998E-13</c:v>
                      </c:pt>
                      <c:pt idx="1348">
                        <c:v>4.7405856370000004E-13</c:v>
                      </c:pt>
                      <c:pt idx="1349">
                        <c:v>4.9999999119999999E-15</c:v>
                      </c:pt>
                      <c:pt idx="1350">
                        <c:v>3.8872838330000001E-13</c:v>
                      </c:pt>
                      <c:pt idx="1351">
                        <c:v>3.3993858080000002E-14</c:v>
                      </c:pt>
                      <c:pt idx="1352">
                        <c:v>4.9999999119999999E-15</c:v>
                      </c:pt>
                      <c:pt idx="1353">
                        <c:v>4.9999999119999999E-15</c:v>
                      </c:pt>
                      <c:pt idx="1354">
                        <c:v>4.9999999119999999E-15</c:v>
                      </c:pt>
                      <c:pt idx="1355">
                        <c:v>5.2925757309999998E-13</c:v>
                      </c:pt>
                      <c:pt idx="1356">
                        <c:v>2.1553662720000001E-13</c:v>
                      </c:pt>
                      <c:pt idx="1357">
                        <c:v>4.9999999119999999E-15</c:v>
                      </c:pt>
                      <c:pt idx="1358">
                        <c:v>4.9999999119999999E-15</c:v>
                      </c:pt>
                      <c:pt idx="1359">
                        <c:v>4.9999999119999999E-15</c:v>
                      </c:pt>
                      <c:pt idx="1360">
                        <c:v>4.9999999119999999E-15</c:v>
                      </c:pt>
                      <c:pt idx="1361">
                        <c:v>1.243002446E-12</c:v>
                      </c:pt>
                      <c:pt idx="1362">
                        <c:v>4.9999999119999999E-15</c:v>
                      </c:pt>
                      <c:pt idx="1363">
                        <c:v>2.5647284859999999E-13</c:v>
                      </c:pt>
                      <c:pt idx="1364">
                        <c:v>4.9999999119999999E-15</c:v>
                      </c:pt>
                      <c:pt idx="1365">
                        <c:v>4.9999999119999999E-15</c:v>
                      </c:pt>
                      <c:pt idx="1366">
                        <c:v>1.3329360399999999E-13</c:v>
                      </c:pt>
                      <c:pt idx="1367">
                        <c:v>4.9999999119999999E-15</c:v>
                      </c:pt>
                      <c:pt idx="1368">
                        <c:v>2.5982634010000001E-14</c:v>
                      </c:pt>
                      <c:pt idx="1369">
                        <c:v>3.049108817E-13</c:v>
                      </c:pt>
                      <c:pt idx="1370">
                        <c:v>4.9999999119999999E-15</c:v>
                      </c:pt>
                      <c:pt idx="1371">
                        <c:v>4.9999999119999999E-15</c:v>
                      </c:pt>
                      <c:pt idx="1372">
                        <c:v>4.9999999119999999E-15</c:v>
                      </c:pt>
                      <c:pt idx="1373">
                        <c:v>4.9999999119999999E-15</c:v>
                      </c:pt>
                      <c:pt idx="1374">
                        <c:v>4.9999999119999999E-15</c:v>
                      </c:pt>
                      <c:pt idx="1375">
                        <c:v>4.9999999119999999E-15</c:v>
                      </c:pt>
                      <c:pt idx="1376">
                        <c:v>1.1909058810000001E-12</c:v>
                      </c:pt>
                      <c:pt idx="1377">
                        <c:v>1.2114664739999999E-12</c:v>
                      </c:pt>
                      <c:pt idx="1378">
                        <c:v>4.9341525870000004E-13</c:v>
                      </c:pt>
                      <c:pt idx="1379">
                        <c:v>4.9999999119999999E-15</c:v>
                      </c:pt>
                      <c:pt idx="1380">
                        <c:v>4.9999999119999999E-15</c:v>
                      </c:pt>
                      <c:pt idx="1381">
                        <c:v>6.6637553759999998E-13</c:v>
                      </c:pt>
                      <c:pt idx="1382">
                        <c:v>3.8903056119999997E-12</c:v>
                      </c:pt>
                      <c:pt idx="1383">
                        <c:v>1.4549847870000001E-12</c:v>
                      </c:pt>
                      <c:pt idx="1384">
                        <c:v>4.9999999119999999E-15</c:v>
                      </c:pt>
                      <c:pt idx="1385">
                        <c:v>8.5826045709999995E-13</c:v>
                      </c:pt>
                      <c:pt idx="1386">
                        <c:v>4.9999999119999999E-15</c:v>
                      </c:pt>
                      <c:pt idx="1387">
                        <c:v>4.9999999119999999E-15</c:v>
                      </c:pt>
                      <c:pt idx="1388">
                        <c:v>3.9673966150000002E-13</c:v>
                      </c:pt>
                      <c:pt idx="1389">
                        <c:v>4.9999999119999999E-15</c:v>
                      </c:pt>
                      <c:pt idx="1390">
                        <c:v>2.179136862E-13</c:v>
                      </c:pt>
                      <c:pt idx="1391">
                        <c:v>4.9999999119999999E-15</c:v>
                      </c:pt>
                      <c:pt idx="1392">
                        <c:v>4.9999999119999999E-15</c:v>
                      </c:pt>
                      <c:pt idx="1393">
                        <c:v>4.9999999119999999E-15</c:v>
                      </c:pt>
                      <c:pt idx="1394">
                        <c:v>1.4584308149999999E-13</c:v>
                      </c:pt>
                      <c:pt idx="1395">
                        <c:v>4.9999999119999999E-15</c:v>
                      </c:pt>
                      <c:pt idx="1396">
                        <c:v>4.9999999119999999E-15</c:v>
                      </c:pt>
                      <c:pt idx="1397">
                        <c:v>4.9999999119999999E-15</c:v>
                      </c:pt>
                      <c:pt idx="1398">
                        <c:v>1.789390034E-12</c:v>
                      </c:pt>
                      <c:pt idx="1399">
                        <c:v>9.8022002839999994E-13</c:v>
                      </c:pt>
                      <c:pt idx="1400">
                        <c:v>4.9999999119999999E-15</c:v>
                      </c:pt>
                      <c:pt idx="1401">
                        <c:v>9.4456278739999996E-13</c:v>
                      </c:pt>
                      <c:pt idx="1402">
                        <c:v>1.196677306E-14</c:v>
                      </c:pt>
                      <c:pt idx="1403">
                        <c:v>9.4360587050000004E-13</c:v>
                      </c:pt>
                      <c:pt idx="1404">
                        <c:v>2.0348993760000002E-12</c:v>
                      </c:pt>
                      <c:pt idx="1405">
                        <c:v>6.7752026859999998E-13</c:v>
                      </c:pt>
                      <c:pt idx="1406">
                        <c:v>5.1715581689999996E-13</c:v>
                      </c:pt>
                      <c:pt idx="1407">
                        <c:v>4.9999999119999999E-15</c:v>
                      </c:pt>
                      <c:pt idx="1408">
                        <c:v>5.3013740320000001E-13</c:v>
                      </c:pt>
                      <c:pt idx="1409">
                        <c:v>4.9999999119999999E-15</c:v>
                      </c:pt>
                      <c:pt idx="1410">
                        <c:v>8.7761704369999996E-13</c:v>
                      </c:pt>
                      <c:pt idx="1411">
                        <c:v>4.9999999119999999E-15</c:v>
                      </c:pt>
                      <c:pt idx="1412">
                        <c:v>4.9999999119999999E-15</c:v>
                      </c:pt>
                      <c:pt idx="1413">
                        <c:v>4.9999999119999999E-15</c:v>
                      </c:pt>
                      <c:pt idx="1414">
                        <c:v>4.9999999119999999E-15</c:v>
                      </c:pt>
                      <c:pt idx="1415">
                        <c:v>4.9999999119999999E-15</c:v>
                      </c:pt>
                      <c:pt idx="1416">
                        <c:v>4.9999999119999999E-15</c:v>
                      </c:pt>
                      <c:pt idx="1417">
                        <c:v>4.9999999119999999E-15</c:v>
                      </c:pt>
                      <c:pt idx="1418">
                        <c:v>1.547342441E-13</c:v>
                      </c:pt>
                      <c:pt idx="1419">
                        <c:v>4.9999999119999999E-15</c:v>
                      </c:pt>
                      <c:pt idx="1420">
                        <c:v>4.9999999119999999E-15</c:v>
                      </c:pt>
                      <c:pt idx="1421">
                        <c:v>3.4515267159999998E-13</c:v>
                      </c:pt>
                      <c:pt idx="1422">
                        <c:v>4.9999999119999999E-15</c:v>
                      </c:pt>
                      <c:pt idx="1423">
                        <c:v>4.9999999119999999E-15</c:v>
                      </c:pt>
                      <c:pt idx="1424">
                        <c:v>3.410311855E-13</c:v>
                      </c:pt>
                      <c:pt idx="1425">
                        <c:v>4.9999999119999999E-15</c:v>
                      </c:pt>
                      <c:pt idx="1426">
                        <c:v>4.9999999119999999E-15</c:v>
                      </c:pt>
                      <c:pt idx="1427">
                        <c:v>3.6375291880000001E-13</c:v>
                      </c:pt>
                      <c:pt idx="1428">
                        <c:v>4.9999999119999999E-15</c:v>
                      </c:pt>
                      <c:pt idx="1429">
                        <c:v>4.9999999119999999E-15</c:v>
                      </c:pt>
                      <c:pt idx="1430">
                        <c:v>1.056014542E-13</c:v>
                      </c:pt>
                      <c:pt idx="1431">
                        <c:v>4.9999999119999999E-15</c:v>
                      </c:pt>
                      <c:pt idx="1432">
                        <c:v>4.9999999119999999E-15</c:v>
                      </c:pt>
                      <c:pt idx="1433">
                        <c:v>4.9999999119999999E-15</c:v>
                      </c:pt>
                      <c:pt idx="1434">
                        <c:v>4.9999999119999999E-15</c:v>
                      </c:pt>
                      <c:pt idx="1435">
                        <c:v>4.9999999119999999E-15</c:v>
                      </c:pt>
                      <c:pt idx="1436">
                        <c:v>4.9999999119999999E-15</c:v>
                      </c:pt>
                      <c:pt idx="1437">
                        <c:v>4.9999999119999999E-15</c:v>
                      </c:pt>
                      <c:pt idx="1438">
                        <c:v>1.5234162670000001E-13</c:v>
                      </c:pt>
                      <c:pt idx="1439">
                        <c:v>7.8279776319999998E-14</c:v>
                      </c:pt>
                      <c:pt idx="1440">
                        <c:v>4.9999999119999999E-15</c:v>
                      </c:pt>
                      <c:pt idx="1441">
                        <c:v>4.9999999119999999E-15</c:v>
                      </c:pt>
                      <c:pt idx="1442">
                        <c:v>4.9999999119999999E-15</c:v>
                      </c:pt>
                      <c:pt idx="1443">
                        <c:v>9.100790867E-13</c:v>
                      </c:pt>
                      <c:pt idx="1444">
                        <c:v>4.9999999119999999E-15</c:v>
                      </c:pt>
                      <c:pt idx="1445">
                        <c:v>1.014179192E-12</c:v>
                      </c:pt>
                      <c:pt idx="1446">
                        <c:v>4.9999999119999999E-15</c:v>
                      </c:pt>
                      <c:pt idx="1447">
                        <c:v>4.9999999119999999E-15</c:v>
                      </c:pt>
                      <c:pt idx="1448">
                        <c:v>4.9999999119999999E-15</c:v>
                      </c:pt>
                      <c:pt idx="1449">
                        <c:v>2.8828637610000002E-13</c:v>
                      </c:pt>
                      <c:pt idx="1450">
                        <c:v>4.9999999119999999E-15</c:v>
                      </c:pt>
                      <c:pt idx="1451">
                        <c:v>4.9999999119999999E-15</c:v>
                      </c:pt>
                      <c:pt idx="1452">
                        <c:v>4.9999999119999999E-15</c:v>
                      </c:pt>
                      <c:pt idx="1453">
                        <c:v>4.9999999119999999E-15</c:v>
                      </c:pt>
                      <c:pt idx="1454">
                        <c:v>4.9999999119999999E-15</c:v>
                      </c:pt>
                      <c:pt idx="1455">
                        <c:v>4.9999999119999999E-15</c:v>
                      </c:pt>
                      <c:pt idx="1456">
                        <c:v>4.9999999119999999E-15</c:v>
                      </c:pt>
                      <c:pt idx="1457">
                        <c:v>4.9999999119999999E-15</c:v>
                      </c:pt>
                      <c:pt idx="1458">
                        <c:v>4.9999999119999999E-15</c:v>
                      </c:pt>
                      <c:pt idx="1459">
                        <c:v>4.9999999119999999E-15</c:v>
                      </c:pt>
                      <c:pt idx="1460">
                        <c:v>7.7117039969999997E-13</c:v>
                      </c:pt>
                      <c:pt idx="1461">
                        <c:v>3.5949265479999998E-13</c:v>
                      </c:pt>
                      <c:pt idx="1462">
                        <c:v>4.9999999119999999E-15</c:v>
                      </c:pt>
                      <c:pt idx="1463">
                        <c:v>4.9999999119999999E-15</c:v>
                      </c:pt>
                      <c:pt idx="1464">
                        <c:v>4.9999999119999999E-15</c:v>
                      </c:pt>
                      <c:pt idx="1465">
                        <c:v>4.9999999119999999E-15</c:v>
                      </c:pt>
                      <c:pt idx="1466">
                        <c:v>2.7993552569999999E-13</c:v>
                      </c:pt>
                      <c:pt idx="1467">
                        <c:v>4.9999999119999999E-15</c:v>
                      </c:pt>
                      <c:pt idx="1468">
                        <c:v>2.271598708E-13</c:v>
                      </c:pt>
                      <c:pt idx="1469">
                        <c:v>4.2075799220000002E-13</c:v>
                      </c:pt>
                      <c:pt idx="1470">
                        <c:v>4.9999999119999999E-15</c:v>
                      </c:pt>
                      <c:pt idx="1471">
                        <c:v>4.9999999119999999E-15</c:v>
                      </c:pt>
                      <c:pt idx="1472">
                        <c:v>4.9999999119999999E-15</c:v>
                      </c:pt>
                      <c:pt idx="1473">
                        <c:v>4.739967641E-13</c:v>
                      </c:pt>
                      <c:pt idx="1474">
                        <c:v>4.9999999119999999E-15</c:v>
                      </c:pt>
                      <c:pt idx="1475">
                        <c:v>3.9121359149999998E-13</c:v>
                      </c:pt>
                      <c:pt idx="1476">
                        <c:v>4.9999999119999999E-15</c:v>
                      </c:pt>
                      <c:pt idx="1477">
                        <c:v>4.9999999119999999E-15</c:v>
                      </c:pt>
                      <c:pt idx="1478">
                        <c:v>4.9999999119999999E-15</c:v>
                      </c:pt>
                      <c:pt idx="1479">
                        <c:v>2.316054249E-13</c:v>
                      </c:pt>
                      <c:pt idx="1480">
                        <c:v>4.9999999119999999E-15</c:v>
                      </c:pt>
                      <c:pt idx="1481">
                        <c:v>4.9999999119999999E-15</c:v>
                      </c:pt>
                      <c:pt idx="1482">
                        <c:v>4.9999999119999999E-15</c:v>
                      </c:pt>
                      <c:pt idx="1483">
                        <c:v>4.9999999119999999E-15</c:v>
                      </c:pt>
                      <c:pt idx="1484">
                        <c:v>4.9999999119999999E-15</c:v>
                      </c:pt>
                      <c:pt idx="1485">
                        <c:v>4.9999999119999999E-15</c:v>
                      </c:pt>
                      <c:pt idx="1486">
                        <c:v>1.31348708E-13</c:v>
                      </c:pt>
                      <c:pt idx="1487">
                        <c:v>1.022210203E-13</c:v>
                      </c:pt>
                      <c:pt idx="1488">
                        <c:v>4.9999999119999999E-15</c:v>
                      </c:pt>
                      <c:pt idx="1489">
                        <c:v>4.9999999119999999E-15</c:v>
                      </c:pt>
                      <c:pt idx="1490">
                        <c:v>4.9999999119999999E-15</c:v>
                      </c:pt>
                      <c:pt idx="1491">
                        <c:v>4.9999999119999999E-15</c:v>
                      </c:pt>
                      <c:pt idx="1492">
                        <c:v>4.9999999119999999E-15</c:v>
                      </c:pt>
                      <c:pt idx="1493">
                        <c:v>4.9999999119999999E-15</c:v>
                      </c:pt>
                      <c:pt idx="1494">
                        <c:v>4.3132001880000001E-14</c:v>
                      </c:pt>
                      <c:pt idx="1495">
                        <c:v>4.9999999119999999E-15</c:v>
                      </c:pt>
                      <c:pt idx="1496">
                        <c:v>4.9999999119999999E-15</c:v>
                      </c:pt>
                      <c:pt idx="1497">
                        <c:v>3.5321409430000001E-14</c:v>
                      </c:pt>
                      <c:pt idx="1498">
                        <c:v>4.9999999119999999E-15</c:v>
                      </c:pt>
                      <c:pt idx="1499">
                        <c:v>1.758969489E-13</c:v>
                      </c:pt>
                      <c:pt idx="1500">
                        <c:v>1.169912908E-12</c:v>
                      </c:pt>
                      <c:pt idx="1501">
                        <c:v>9.6000301890000002E-14</c:v>
                      </c:pt>
                      <c:pt idx="1502">
                        <c:v>9.6247283150000005E-14</c:v>
                      </c:pt>
                      <c:pt idx="1503">
                        <c:v>3.2226093539999998E-13</c:v>
                      </c:pt>
                      <c:pt idx="1504">
                        <c:v>4.9999999119999999E-15</c:v>
                      </c:pt>
                      <c:pt idx="1505">
                        <c:v>4.9999999119999999E-15</c:v>
                      </c:pt>
                      <c:pt idx="1506">
                        <c:v>4.9999999119999999E-15</c:v>
                      </c:pt>
                      <c:pt idx="1507">
                        <c:v>4.9999999119999999E-15</c:v>
                      </c:pt>
                      <c:pt idx="1508">
                        <c:v>2.802288024E-13</c:v>
                      </c:pt>
                      <c:pt idx="1509">
                        <c:v>4.9999999119999999E-15</c:v>
                      </c:pt>
                      <c:pt idx="1510">
                        <c:v>4.9999999119999999E-15</c:v>
                      </c:pt>
                      <c:pt idx="1511">
                        <c:v>4.9999999119999999E-15</c:v>
                      </c:pt>
                      <c:pt idx="1512">
                        <c:v>4.9999999119999999E-15</c:v>
                      </c:pt>
                      <c:pt idx="1513">
                        <c:v>4.9999999119999999E-15</c:v>
                      </c:pt>
                      <c:pt idx="1514">
                        <c:v>4.9999999119999999E-15</c:v>
                      </c:pt>
                      <c:pt idx="1515">
                        <c:v>4.9999999119999999E-15</c:v>
                      </c:pt>
                      <c:pt idx="1516">
                        <c:v>4.9999999119999999E-15</c:v>
                      </c:pt>
                      <c:pt idx="1517">
                        <c:v>7.2290643519999998E-14</c:v>
                      </c:pt>
                      <c:pt idx="1518">
                        <c:v>4.9999999119999999E-15</c:v>
                      </c:pt>
                      <c:pt idx="1519">
                        <c:v>4.9999999119999999E-15</c:v>
                      </c:pt>
                      <c:pt idx="1520">
                        <c:v>1.6118643959999999E-13</c:v>
                      </c:pt>
                      <c:pt idx="1521">
                        <c:v>1.894960426E-13</c:v>
                      </c:pt>
                      <c:pt idx="1522">
                        <c:v>4.9999999119999999E-15</c:v>
                      </c:pt>
                      <c:pt idx="1523">
                        <c:v>4.9999999119999999E-15</c:v>
                      </c:pt>
                      <c:pt idx="1524">
                        <c:v>4.9999999119999999E-15</c:v>
                      </c:pt>
                      <c:pt idx="1525">
                        <c:v>4.9999999119999999E-15</c:v>
                      </c:pt>
                      <c:pt idx="1526">
                        <c:v>4.9999999119999999E-15</c:v>
                      </c:pt>
                      <c:pt idx="1527">
                        <c:v>2.1661708880000001E-13</c:v>
                      </c:pt>
                      <c:pt idx="1528">
                        <c:v>4.9999999119999999E-15</c:v>
                      </c:pt>
                      <c:pt idx="1529">
                        <c:v>4.9999999119999999E-15</c:v>
                      </c:pt>
                      <c:pt idx="1530">
                        <c:v>2.0872935539999999E-13</c:v>
                      </c:pt>
                      <c:pt idx="1531">
                        <c:v>4.9999999119999999E-15</c:v>
                      </c:pt>
                      <c:pt idx="1532">
                        <c:v>1.4110425070000001E-13</c:v>
                      </c:pt>
                      <c:pt idx="1533">
                        <c:v>4.9999999119999999E-15</c:v>
                      </c:pt>
                      <c:pt idx="1534">
                        <c:v>1.862236493E-13</c:v>
                      </c:pt>
                      <c:pt idx="1535">
                        <c:v>4.9999999119999999E-15</c:v>
                      </c:pt>
                      <c:pt idx="1536">
                        <c:v>4.9999999119999999E-15</c:v>
                      </c:pt>
                      <c:pt idx="1537">
                        <c:v>9.9457551569999992E-13</c:v>
                      </c:pt>
                      <c:pt idx="1538">
                        <c:v>4.4892870890000001E-13</c:v>
                      </c:pt>
                      <c:pt idx="1539">
                        <c:v>4.9999999119999999E-15</c:v>
                      </c:pt>
                      <c:pt idx="1540">
                        <c:v>1.991625181E-14</c:v>
                      </c:pt>
                      <c:pt idx="1541">
                        <c:v>4.9999999119999999E-15</c:v>
                      </c:pt>
                      <c:pt idx="1542">
                        <c:v>1.0813719709999999E-12</c:v>
                      </c:pt>
                      <c:pt idx="1543">
                        <c:v>4.609533783E-13</c:v>
                      </c:pt>
                      <c:pt idx="1544">
                        <c:v>2.7675566919999998E-13</c:v>
                      </c:pt>
                      <c:pt idx="1545">
                        <c:v>4.9999999119999999E-15</c:v>
                      </c:pt>
                      <c:pt idx="1546">
                        <c:v>4.9999999119999999E-15</c:v>
                      </c:pt>
                      <c:pt idx="1547">
                        <c:v>2.6409815090000002E-13</c:v>
                      </c:pt>
                      <c:pt idx="1548">
                        <c:v>4.9999999119999999E-15</c:v>
                      </c:pt>
                      <c:pt idx="1549">
                        <c:v>3.9705218279999998E-14</c:v>
                      </c:pt>
                      <c:pt idx="1550">
                        <c:v>4.9999999119999999E-15</c:v>
                      </c:pt>
                      <c:pt idx="1551">
                        <c:v>4.9999999119999999E-15</c:v>
                      </c:pt>
                      <c:pt idx="1552">
                        <c:v>4.9999999119999999E-15</c:v>
                      </c:pt>
                      <c:pt idx="1553">
                        <c:v>4.9999999119999999E-15</c:v>
                      </c:pt>
                      <c:pt idx="1554">
                        <c:v>4.9999999119999999E-15</c:v>
                      </c:pt>
                      <c:pt idx="1555">
                        <c:v>6.5147979239999999E-13</c:v>
                      </c:pt>
                      <c:pt idx="1556">
                        <c:v>4.9999999119999999E-15</c:v>
                      </c:pt>
                      <c:pt idx="1557">
                        <c:v>4.8021748249999997E-13</c:v>
                      </c:pt>
                      <c:pt idx="1558">
                        <c:v>1.0781614319999999E-12</c:v>
                      </c:pt>
                      <c:pt idx="1559">
                        <c:v>6.820276223E-13</c:v>
                      </c:pt>
                      <c:pt idx="1560">
                        <c:v>9.2177936289999996E-13</c:v>
                      </c:pt>
                      <c:pt idx="1561">
                        <c:v>1.411161986E-12</c:v>
                      </c:pt>
                      <c:pt idx="1562">
                        <c:v>4.9999999119999999E-15</c:v>
                      </c:pt>
                      <c:pt idx="1563">
                        <c:v>2.5525333799999999E-13</c:v>
                      </c:pt>
                      <c:pt idx="1564">
                        <c:v>1.8684997130000002E-12</c:v>
                      </c:pt>
                      <c:pt idx="1565">
                        <c:v>4.9999999119999999E-15</c:v>
                      </c:pt>
                      <c:pt idx="1566">
                        <c:v>4.8455494169999998E-13</c:v>
                      </c:pt>
                      <c:pt idx="1567">
                        <c:v>1.7200362229999999E-12</c:v>
                      </c:pt>
                      <c:pt idx="1568">
                        <c:v>1.4706259209999999E-13</c:v>
                      </c:pt>
                      <c:pt idx="1569">
                        <c:v>4.9999999119999999E-15</c:v>
                      </c:pt>
                      <c:pt idx="1570">
                        <c:v>6.5374891909999999E-13</c:v>
                      </c:pt>
                      <c:pt idx="1571">
                        <c:v>4.9999999119999999E-15</c:v>
                      </c:pt>
                      <c:pt idx="1572">
                        <c:v>4.9999999119999999E-15</c:v>
                      </c:pt>
                      <c:pt idx="1573">
                        <c:v>4.9999999119999999E-15</c:v>
                      </c:pt>
                      <c:pt idx="1574">
                        <c:v>4.9999999119999999E-15</c:v>
                      </c:pt>
                      <c:pt idx="1575">
                        <c:v>4.9999999119999999E-15</c:v>
                      </c:pt>
                      <c:pt idx="1576">
                        <c:v>5.8722341229999998E-14</c:v>
                      </c:pt>
                      <c:pt idx="1577">
                        <c:v>4.9999999119999999E-15</c:v>
                      </c:pt>
                      <c:pt idx="1578">
                        <c:v>4.7100219770000004E-13</c:v>
                      </c:pt>
                      <c:pt idx="1579">
                        <c:v>4.4466844489999999E-13</c:v>
                      </c:pt>
                      <c:pt idx="1580">
                        <c:v>4.9999999119999999E-15</c:v>
                      </c:pt>
                      <c:pt idx="1581">
                        <c:v>1.4387460409999999E-12</c:v>
                      </c:pt>
                      <c:pt idx="1582">
                        <c:v>9.8207629090000001E-14</c:v>
                      </c:pt>
                      <c:pt idx="1583">
                        <c:v>5.9060032259999999E-13</c:v>
                      </c:pt>
                      <c:pt idx="1584">
                        <c:v>5.9337869900000003E-13</c:v>
                      </c:pt>
                      <c:pt idx="1585">
                        <c:v>2.4301264129999998E-13</c:v>
                      </c:pt>
                      <c:pt idx="1586">
                        <c:v>5.2593883020000004E-13</c:v>
                      </c:pt>
                      <c:pt idx="1587">
                        <c:v>4.9999999119999999E-15</c:v>
                      </c:pt>
                      <c:pt idx="1588">
                        <c:v>4.9999999119999999E-15</c:v>
                      </c:pt>
                      <c:pt idx="1589">
                        <c:v>4.9999999119999999E-15</c:v>
                      </c:pt>
                      <c:pt idx="1590">
                        <c:v>4.0522950659999999E-13</c:v>
                      </c:pt>
                      <c:pt idx="1591">
                        <c:v>4.9999999119999999E-15</c:v>
                      </c:pt>
                      <c:pt idx="1592">
                        <c:v>9.7157568450000002E-13</c:v>
                      </c:pt>
                      <c:pt idx="1593">
                        <c:v>4.9999999119999999E-15</c:v>
                      </c:pt>
                      <c:pt idx="1594">
                        <c:v>4.9999999119999999E-15</c:v>
                      </c:pt>
                      <c:pt idx="1595">
                        <c:v>4.9999999119999999E-15</c:v>
                      </c:pt>
                      <c:pt idx="1596">
                        <c:v>2.1840770289999999E-13</c:v>
                      </c:pt>
                      <c:pt idx="1597">
                        <c:v>4.9999999119999999E-15</c:v>
                      </c:pt>
                      <c:pt idx="1598">
                        <c:v>4.9999999119999999E-15</c:v>
                      </c:pt>
                      <c:pt idx="1599">
                        <c:v>2.1799510979999999E-14</c:v>
                      </c:pt>
                      <c:pt idx="1600">
                        <c:v>8.0768725039999999E-15</c:v>
                      </c:pt>
                      <c:pt idx="1601">
                        <c:v>4.0390190109999998E-13</c:v>
                      </c:pt>
                      <c:pt idx="1602">
                        <c:v>4.5774273040000001E-13</c:v>
                      </c:pt>
                      <c:pt idx="1603">
                        <c:v>4.9999999119999999E-15</c:v>
                      </c:pt>
                      <c:pt idx="1604">
                        <c:v>1.6798194779999998E-14</c:v>
                      </c:pt>
                      <c:pt idx="1605">
                        <c:v>4.9999999119999999E-15</c:v>
                      </c:pt>
                      <c:pt idx="1606">
                        <c:v>5.0386534139999996E-13</c:v>
                      </c:pt>
                      <c:pt idx="1607">
                        <c:v>4.9999999119999999E-15</c:v>
                      </c:pt>
                      <c:pt idx="1608">
                        <c:v>4.9999999119999999E-15</c:v>
                      </c:pt>
                      <c:pt idx="1609">
                        <c:v>2.6311022589999998E-13</c:v>
                      </c:pt>
                      <c:pt idx="1610">
                        <c:v>4.9999999119999999E-15</c:v>
                      </c:pt>
                      <c:pt idx="1611">
                        <c:v>5.8871706340000003E-13</c:v>
                      </c:pt>
                      <c:pt idx="1612">
                        <c:v>4.9999999119999999E-15</c:v>
                      </c:pt>
                      <c:pt idx="1613">
                        <c:v>4.9999999119999999E-15</c:v>
                      </c:pt>
                      <c:pt idx="1614">
                        <c:v>1.4652228000000001E-13</c:v>
                      </c:pt>
                      <c:pt idx="1615">
                        <c:v>1.605226911E-13</c:v>
                      </c:pt>
                      <c:pt idx="1616">
                        <c:v>1.843249945E-13</c:v>
                      </c:pt>
                      <c:pt idx="1617">
                        <c:v>4.9999999119999999E-15</c:v>
                      </c:pt>
                      <c:pt idx="1618">
                        <c:v>4.9999999119999999E-15</c:v>
                      </c:pt>
                      <c:pt idx="1619">
                        <c:v>2.5875737099999997E-13</c:v>
                      </c:pt>
                      <c:pt idx="1620">
                        <c:v>4.9999999119999999E-15</c:v>
                      </c:pt>
                      <c:pt idx="1621">
                        <c:v>1.035202956E-12</c:v>
                      </c:pt>
                      <c:pt idx="1622">
                        <c:v>5.1210820520000003E-13</c:v>
                      </c:pt>
                      <c:pt idx="1623">
                        <c:v>4.9999999119999999E-15</c:v>
                      </c:pt>
                      <c:pt idx="1624">
                        <c:v>6.2692109529999999E-13</c:v>
                      </c:pt>
                      <c:pt idx="1625">
                        <c:v>4.9999999119999999E-15</c:v>
                      </c:pt>
                      <c:pt idx="1626">
                        <c:v>4.9999999119999999E-15</c:v>
                      </c:pt>
                      <c:pt idx="1627">
                        <c:v>4.9999999119999999E-15</c:v>
                      </c:pt>
                      <c:pt idx="1628">
                        <c:v>4.9999999119999999E-15</c:v>
                      </c:pt>
                      <c:pt idx="1629">
                        <c:v>6.4181684059999998E-13</c:v>
                      </c:pt>
                      <c:pt idx="1630">
                        <c:v>1.189999163E-13</c:v>
                      </c:pt>
                      <c:pt idx="1631">
                        <c:v>4.9999999119999999E-15</c:v>
                      </c:pt>
                      <c:pt idx="1632">
                        <c:v>4.9999999119999999E-15</c:v>
                      </c:pt>
                      <c:pt idx="1633">
                        <c:v>4.9999999119999999E-15</c:v>
                      </c:pt>
                      <c:pt idx="1634">
                        <c:v>4.9999999119999999E-15</c:v>
                      </c:pt>
                      <c:pt idx="1635">
                        <c:v>4.9999999119999999E-15</c:v>
                      </c:pt>
                      <c:pt idx="1636">
                        <c:v>1.365702907E-12</c:v>
                      </c:pt>
                      <c:pt idx="1637">
                        <c:v>1.539635823E-12</c:v>
                      </c:pt>
                      <c:pt idx="1638">
                        <c:v>4.9999999119999999E-15</c:v>
                      </c:pt>
                      <c:pt idx="1639">
                        <c:v>4.9999999119999999E-15</c:v>
                      </c:pt>
                      <c:pt idx="1640">
                        <c:v>4.9999999119999999E-15</c:v>
                      </c:pt>
                      <c:pt idx="1641">
                        <c:v>1.021819998E-12</c:v>
                      </c:pt>
                      <c:pt idx="1642">
                        <c:v>4.9999999119999999E-15</c:v>
                      </c:pt>
                      <c:pt idx="1643">
                        <c:v>4.9999999119999999E-15</c:v>
                      </c:pt>
                      <c:pt idx="1644">
                        <c:v>4.9999999119999999E-15</c:v>
                      </c:pt>
                      <c:pt idx="1645">
                        <c:v>2.7964214059999998E-13</c:v>
                      </c:pt>
                      <c:pt idx="1646">
                        <c:v>4.9999999119999999E-15</c:v>
                      </c:pt>
                      <c:pt idx="1647">
                        <c:v>4.9999999119999999E-15</c:v>
                      </c:pt>
                      <c:pt idx="1648">
                        <c:v>4.9999999119999999E-15</c:v>
                      </c:pt>
                      <c:pt idx="1649">
                        <c:v>4.9999999119999999E-15</c:v>
                      </c:pt>
                      <c:pt idx="1650">
                        <c:v>4.9999999119999999E-15</c:v>
                      </c:pt>
                      <c:pt idx="1651">
                        <c:v>4.9999999119999999E-15</c:v>
                      </c:pt>
                      <c:pt idx="1652">
                        <c:v>4.9999999119999999E-15</c:v>
                      </c:pt>
                      <c:pt idx="1653">
                        <c:v>4.9999999119999999E-15</c:v>
                      </c:pt>
                      <c:pt idx="1654">
                        <c:v>4.9999999119999999E-15</c:v>
                      </c:pt>
                      <c:pt idx="1655">
                        <c:v>4.9999999119999999E-15</c:v>
                      </c:pt>
                      <c:pt idx="1656">
                        <c:v>4.9999999119999999E-15</c:v>
                      </c:pt>
                      <c:pt idx="1657">
                        <c:v>4.9999999119999999E-15</c:v>
                      </c:pt>
                      <c:pt idx="1658">
                        <c:v>6.0060284650000003E-13</c:v>
                      </c:pt>
                      <c:pt idx="1659">
                        <c:v>4.9999999119999999E-15</c:v>
                      </c:pt>
                      <c:pt idx="1660">
                        <c:v>4.9999999119999999E-15</c:v>
                      </c:pt>
                      <c:pt idx="1661">
                        <c:v>1.2395293130000001E-12</c:v>
                      </c:pt>
                      <c:pt idx="1662">
                        <c:v>2.9077158429999999E-13</c:v>
                      </c:pt>
                      <c:pt idx="1663">
                        <c:v>4.9999999119999999E-15</c:v>
                      </c:pt>
                      <c:pt idx="1664">
                        <c:v>5.1715581689999996E-13</c:v>
                      </c:pt>
                      <c:pt idx="1665">
                        <c:v>4.8315024939999998E-13</c:v>
                      </c:pt>
                      <c:pt idx="1666">
                        <c:v>4.9999999119999999E-15</c:v>
                      </c:pt>
                      <c:pt idx="1667">
                        <c:v>4.9999999119999999E-15</c:v>
                      </c:pt>
                      <c:pt idx="1668">
                        <c:v>1.5732743879999999E-13</c:v>
                      </c:pt>
                      <c:pt idx="1669">
                        <c:v>4.9999999119999999E-15</c:v>
                      </c:pt>
                      <c:pt idx="1670">
                        <c:v>4.9999999119999999E-15</c:v>
                      </c:pt>
                      <c:pt idx="1671">
                        <c:v>4.9999999119999999E-15</c:v>
                      </c:pt>
                      <c:pt idx="1672">
                        <c:v>4.9999999119999999E-15</c:v>
                      </c:pt>
                      <c:pt idx="1673">
                        <c:v>4.9999999119999999E-15</c:v>
                      </c:pt>
                      <c:pt idx="1674">
                        <c:v>4.9999999119999999E-15</c:v>
                      </c:pt>
                      <c:pt idx="1675">
                        <c:v>4.9999999119999999E-15</c:v>
                      </c:pt>
                      <c:pt idx="1676">
                        <c:v>4.9999999119999999E-15</c:v>
                      </c:pt>
                      <c:pt idx="1677">
                        <c:v>4.9999999119999999E-15</c:v>
                      </c:pt>
                      <c:pt idx="1678">
                        <c:v>4.9999999119999999E-15</c:v>
                      </c:pt>
                      <c:pt idx="1679">
                        <c:v>4.9999999119999999E-15</c:v>
                      </c:pt>
                      <c:pt idx="1680">
                        <c:v>4.9999999119999999E-15</c:v>
                      </c:pt>
                      <c:pt idx="1681">
                        <c:v>4.9999999119999999E-15</c:v>
                      </c:pt>
                      <c:pt idx="1682">
                        <c:v>4.9999999119999999E-15</c:v>
                      </c:pt>
                      <c:pt idx="1683">
                        <c:v>1.6443226989999999E-14</c:v>
                      </c:pt>
                      <c:pt idx="1684">
                        <c:v>1.355670133E-14</c:v>
                      </c:pt>
                      <c:pt idx="1685">
                        <c:v>2.4489584619999999E-13</c:v>
                      </c:pt>
                      <c:pt idx="1686">
                        <c:v>4.9999999119999999E-15</c:v>
                      </c:pt>
                      <c:pt idx="1687">
                        <c:v>4.9999999119999999E-15</c:v>
                      </c:pt>
                      <c:pt idx="1688">
                        <c:v>4.9999999119999999E-15</c:v>
                      </c:pt>
                      <c:pt idx="1689">
                        <c:v>4.9999999119999999E-15</c:v>
                      </c:pt>
                      <c:pt idx="1690">
                        <c:v>4.9999999119999999E-15</c:v>
                      </c:pt>
                      <c:pt idx="1691">
                        <c:v>4.9999999119999999E-15</c:v>
                      </c:pt>
                      <c:pt idx="1692">
                        <c:v>1.3016389179999999E-14</c:v>
                      </c:pt>
                      <c:pt idx="1693">
                        <c:v>8.6951306610000004E-13</c:v>
                      </c:pt>
                      <c:pt idx="1694">
                        <c:v>4.9999999119999999E-15</c:v>
                      </c:pt>
                      <c:pt idx="1695">
                        <c:v>4.9999999119999999E-15</c:v>
                      </c:pt>
                      <c:pt idx="1696">
                        <c:v>3.4124737540000002E-13</c:v>
                      </c:pt>
                      <c:pt idx="1697">
                        <c:v>8.1557975429999997E-13</c:v>
                      </c:pt>
                      <c:pt idx="1698">
                        <c:v>4.9999999119999999E-15</c:v>
                      </c:pt>
                      <c:pt idx="1699">
                        <c:v>4.9999999119999999E-15</c:v>
                      </c:pt>
                      <c:pt idx="1700">
                        <c:v>4.9999999119999999E-15</c:v>
                      </c:pt>
                      <c:pt idx="1701">
                        <c:v>4.9999999119999999E-15</c:v>
                      </c:pt>
                      <c:pt idx="1702">
                        <c:v>4.5231342540000001E-14</c:v>
                      </c:pt>
                      <c:pt idx="1703">
                        <c:v>4.9999999119999999E-15</c:v>
                      </c:pt>
                      <c:pt idx="1704">
                        <c:v>4.9999999119999999E-15</c:v>
                      </c:pt>
                      <c:pt idx="1705">
                        <c:v>4.9999999119999999E-15</c:v>
                      </c:pt>
                      <c:pt idx="1706">
                        <c:v>4.9999999119999999E-15</c:v>
                      </c:pt>
                      <c:pt idx="1707">
                        <c:v>4.9999999119999999E-15</c:v>
                      </c:pt>
                      <c:pt idx="1708">
                        <c:v>8.3851778600000003E-13</c:v>
                      </c:pt>
                      <c:pt idx="1709">
                        <c:v>2.6601220140000001E-13</c:v>
                      </c:pt>
                      <c:pt idx="1710">
                        <c:v>4.9999999119999999E-15</c:v>
                      </c:pt>
                      <c:pt idx="1711">
                        <c:v>4.9999999119999999E-15</c:v>
                      </c:pt>
                      <c:pt idx="1712">
                        <c:v>4.9999999119999999E-15</c:v>
                      </c:pt>
                      <c:pt idx="1713">
                        <c:v>8.1314084159999996E-13</c:v>
                      </c:pt>
                      <c:pt idx="1714">
                        <c:v>4.9999999119999999E-15</c:v>
                      </c:pt>
                      <c:pt idx="1715">
                        <c:v>1.610687712E-12</c:v>
                      </c:pt>
                      <c:pt idx="1716">
                        <c:v>4.9999999119999999E-15</c:v>
                      </c:pt>
                      <c:pt idx="1717">
                        <c:v>1.080558169E-13</c:v>
                      </c:pt>
                      <c:pt idx="1718">
                        <c:v>4.9999999119999999E-15</c:v>
                      </c:pt>
                      <c:pt idx="1719">
                        <c:v>4.9999999119999999E-15</c:v>
                      </c:pt>
                      <c:pt idx="1720">
                        <c:v>4.9999999119999999E-15</c:v>
                      </c:pt>
                      <c:pt idx="1721">
                        <c:v>4.9999999119999999E-15</c:v>
                      </c:pt>
                      <c:pt idx="1722">
                        <c:v>4.9999999119999999E-15</c:v>
                      </c:pt>
                      <c:pt idx="1723">
                        <c:v>4.9999999119999999E-15</c:v>
                      </c:pt>
                      <c:pt idx="1724">
                        <c:v>4.9999999119999999E-15</c:v>
                      </c:pt>
                      <c:pt idx="1725">
                        <c:v>4.9999999119999999E-15</c:v>
                      </c:pt>
                      <c:pt idx="1726">
                        <c:v>4.9999999119999999E-15</c:v>
                      </c:pt>
                      <c:pt idx="1727">
                        <c:v>4.9999999119999999E-15</c:v>
                      </c:pt>
                      <c:pt idx="1728">
                        <c:v>4.9999999119999999E-15</c:v>
                      </c:pt>
                      <c:pt idx="1729">
                        <c:v>4.9999999119999999E-15</c:v>
                      </c:pt>
                      <c:pt idx="1730">
                        <c:v>4.9999999119999999E-15</c:v>
                      </c:pt>
                      <c:pt idx="1731">
                        <c:v>4.9999999119999999E-15</c:v>
                      </c:pt>
                      <c:pt idx="1732">
                        <c:v>4.9999999119999999E-15</c:v>
                      </c:pt>
                      <c:pt idx="1733">
                        <c:v>2.3844359650000001E-13</c:v>
                      </c:pt>
                      <c:pt idx="1734">
                        <c:v>4.9999999119999999E-15</c:v>
                      </c:pt>
                      <c:pt idx="1735">
                        <c:v>3.7231985070000002E-13</c:v>
                      </c:pt>
                      <c:pt idx="1736">
                        <c:v>9.828482429E-14</c:v>
                      </c:pt>
                      <c:pt idx="1737">
                        <c:v>4.9999999119999999E-15</c:v>
                      </c:pt>
                      <c:pt idx="1738">
                        <c:v>4.9999999119999999E-15</c:v>
                      </c:pt>
                      <c:pt idx="1739">
                        <c:v>4.9999999119999999E-15</c:v>
                      </c:pt>
                      <c:pt idx="1740">
                        <c:v>4.9999999119999999E-15</c:v>
                      </c:pt>
                      <c:pt idx="1741">
                        <c:v>4.9999999119999999E-15</c:v>
                      </c:pt>
                      <c:pt idx="1742">
                        <c:v>4.9999999119999999E-15</c:v>
                      </c:pt>
                      <c:pt idx="1743">
                        <c:v>8.5248718889999998E-13</c:v>
                      </c:pt>
                      <c:pt idx="1744">
                        <c:v>4.9999999119999999E-15</c:v>
                      </c:pt>
                      <c:pt idx="1745">
                        <c:v>4.9999999119999999E-15</c:v>
                      </c:pt>
                      <c:pt idx="1746">
                        <c:v>4.9999999119999999E-15</c:v>
                      </c:pt>
                      <c:pt idx="1747">
                        <c:v>4.6960102909999998E-14</c:v>
                      </c:pt>
                      <c:pt idx="1748">
                        <c:v>4.9999999119999999E-15</c:v>
                      </c:pt>
                      <c:pt idx="1749">
                        <c:v>4.9999999119999999E-15</c:v>
                      </c:pt>
                      <c:pt idx="1750">
                        <c:v>4.9999999119999999E-15</c:v>
                      </c:pt>
                      <c:pt idx="1751">
                        <c:v>4.9999999119999999E-15</c:v>
                      </c:pt>
                      <c:pt idx="1752">
                        <c:v>4.9999999119999999E-15</c:v>
                      </c:pt>
                      <c:pt idx="1753">
                        <c:v>1.957167609E-13</c:v>
                      </c:pt>
                      <c:pt idx="1754">
                        <c:v>4.9999999119999999E-15</c:v>
                      </c:pt>
                      <c:pt idx="1755">
                        <c:v>1.4646053470000001E-13</c:v>
                      </c:pt>
                      <c:pt idx="1756">
                        <c:v>4.9999999119999999E-15</c:v>
                      </c:pt>
                      <c:pt idx="1757">
                        <c:v>4.9999999119999999E-15</c:v>
                      </c:pt>
                      <c:pt idx="1758">
                        <c:v>4.9999999119999999E-15</c:v>
                      </c:pt>
                      <c:pt idx="1759">
                        <c:v>4.9999999119999999E-15</c:v>
                      </c:pt>
                      <c:pt idx="1760">
                        <c:v>4.9999999119999999E-15</c:v>
                      </c:pt>
                      <c:pt idx="1761">
                        <c:v>4.9999999119999999E-15</c:v>
                      </c:pt>
                      <c:pt idx="1762">
                        <c:v>4.9999999119999999E-15</c:v>
                      </c:pt>
                      <c:pt idx="1763">
                        <c:v>4.9999999119999999E-15</c:v>
                      </c:pt>
                      <c:pt idx="1764">
                        <c:v>4.9999999119999999E-15</c:v>
                      </c:pt>
                      <c:pt idx="1765">
                        <c:v>4.3842045879999997E-14</c:v>
                      </c:pt>
                      <c:pt idx="1766">
                        <c:v>4.9999999119999999E-15</c:v>
                      </c:pt>
                      <c:pt idx="1767">
                        <c:v>4.9999999119999999E-15</c:v>
                      </c:pt>
                      <c:pt idx="1768">
                        <c:v>4.9999999119999999E-15</c:v>
                      </c:pt>
                      <c:pt idx="1769">
                        <c:v>4.9999999119999999E-15</c:v>
                      </c:pt>
                      <c:pt idx="1770">
                        <c:v>2.6087199890000001E-13</c:v>
                      </c:pt>
                      <c:pt idx="1771">
                        <c:v>4.9999999119999999E-15</c:v>
                      </c:pt>
                      <c:pt idx="1772">
                        <c:v>4.9999999119999999E-15</c:v>
                      </c:pt>
                      <c:pt idx="1773">
                        <c:v>8.1386638960000001E-13</c:v>
                      </c:pt>
                      <c:pt idx="1774">
                        <c:v>4.9999999119999999E-15</c:v>
                      </c:pt>
                      <c:pt idx="1775">
                        <c:v>4.9999999119999999E-15</c:v>
                      </c:pt>
                      <c:pt idx="1776">
                        <c:v>4.9999999119999999E-15</c:v>
                      </c:pt>
                      <c:pt idx="1777">
                        <c:v>4.9999999119999999E-15</c:v>
                      </c:pt>
                      <c:pt idx="1778">
                        <c:v>4.9999999119999999E-15</c:v>
                      </c:pt>
                      <c:pt idx="1779">
                        <c:v>4.9999999119999999E-15</c:v>
                      </c:pt>
                      <c:pt idx="1780">
                        <c:v>4.9999999119999999E-15</c:v>
                      </c:pt>
                      <c:pt idx="1781">
                        <c:v>4.9999999119999999E-15</c:v>
                      </c:pt>
                      <c:pt idx="1782">
                        <c:v>2.0993330769999999E-13</c:v>
                      </c:pt>
                      <c:pt idx="1783">
                        <c:v>4.9999999119999999E-15</c:v>
                      </c:pt>
                      <c:pt idx="1784">
                        <c:v>4.9999999119999999E-15</c:v>
                      </c:pt>
                      <c:pt idx="1785">
                        <c:v>1.8620819950000001E-13</c:v>
                      </c:pt>
                      <c:pt idx="1786">
                        <c:v>4.9999999119999999E-15</c:v>
                      </c:pt>
                      <c:pt idx="1787">
                        <c:v>7.5825413659999999E-14</c:v>
                      </c:pt>
                      <c:pt idx="1788">
                        <c:v>4.9999999119999999E-15</c:v>
                      </c:pt>
                      <c:pt idx="1789">
                        <c:v>4.9999999119999999E-15</c:v>
                      </c:pt>
                      <c:pt idx="1790">
                        <c:v>4.9999999119999999E-15</c:v>
                      </c:pt>
                      <c:pt idx="1791">
                        <c:v>1.143227765E-13</c:v>
                      </c:pt>
                      <c:pt idx="1792">
                        <c:v>4.9999999119999999E-15</c:v>
                      </c:pt>
                      <c:pt idx="1793">
                        <c:v>4.9999999119999999E-15</c:v>
                      </c:pt>
                      <c:pt idx="1794">
                        <c:v>4.9999999119999999E-15</c:v>
                      </c:pt>
                      <c:pt idx="1795">
                        <c:v>4.9999999119999999E-15</c:v>
                      </c:pt>
                      <c:pt idx="1796">
                        <c:v>2.889810244E-13</c:v>
                      </c:pt>
                      <c:pt idx="1797">
                        <c:v>4.9999999119999999E-15</c:v>
                      </c:pt>
                      <c:pt idx="1798">
                        <c:v>4.9999999119999999E-15</c:v>
                      </c:pt>
                      <c:pt idx="1799">
                        <c:v>4.9999999119999999E-15</c:v>
                      </c:pt>
                      <c:pt idx="1800">
                        <c:v>4.9999999119999999E-15</c:v>
                      </c:pt>
                      <c:pt idx="1801">
                        <c:v>4.9999999119999999E-15</c:v>
                      </c:pt>
                      <c:pt idx="1802">
                        <c:v>4.9999999119999999E-15</c:v>
                      </c:pt>
                      <c:pt idx="1803">
                        <c:v>2.0763338959999999E-13</c:v>
                      </c:pt>
                      <c:pt idx="1804">
                        <c:v>4.8534635510000003E-14</c:v>
                      </c:pt>
                      <c:pt idx="1805">
                        <c:v>4.9999999119999999E-15</c:v>
                      </c:pt>
                      <c:pt idx="1806">
                        <c:v>4.9999999119999999E-15</c:v>
                      </c:pt>
                      <c:pt idx="1807">
                        <c:v>1.639340248E-13</c:v>
                      </c:pt>
                      <c:pt idx="1808">
                        <c:v>4.9999999119999999E-15</c:v>
                      </c:pt>
                      <c:pt idx="1809">
                        <c:v>6.5591466720000002E-14</c:v>
                      </c:pt>
                      <c:pt idx="1810">
                        <c:v>4.9999999119999999E-15</c:v>
                      </c:pt>
                      <c:pt idx="1811">
                        <c:v>4.9999999119999999E-15</c:v>
                      </c:pt>
                      <c:pt idx="1812">
                        <c:v>3.391325307E-13</c:v>
                      </c:pt>
                      <c:pt idx="1813">
                        <c:v>1.5288460599999999E-12</c:v>
                      </c:pt>
                      <c:pt idx="1814">
                        <c:v>4.9999999119999999E-15</c:v>
                      </c:pt>
                      <c:pt idx="1815">
                        <c:v>4.9999999119999999E-15</c:v>
                      </c:pt>
                      <c:pt idx="1816">
                        <c:v>4.9999999119999999E-15</c:v>
                      </c:pt>
                      <c:pt idx="1817">
                        <c:v>4.9999999119999999E-15</c:v>
                      </c:pt>
                      <c:pt idx="1818">
                        <c:v>1.380787845E-13</c:v>
                      </c:pt>
                      <c:pt idx="1819">
                        <c:v>4.9999999119999999E-15</c:v>
                      </c:pt>
                      <c:pt idx="1820">
                        <c:v>4.9999999119999999E-15</c:v>
                      </c:pt>
                      <c:pt idx="1821">
                        <c:v>1.0039144E-12</c:v>
                      </c:pt>
                      <c:pt idx="1822">
                        <c:v>8.8481018299999999E-13</c:v>
                      </c:pt>
                      <c:pt idx="1823">
                        <c:v>4.9999999119999999E-15</c:v>
                      </c:pt>
                      <c:pt idx="1824">
                        <c:v>4.9999999119999999E-15</c:v>
                      </c:pt>
                      <c:pt idx="1825">
                        <c:v>2.8081535580000002E-13</c:v>
                      </c:pt>
                      <c:pt idx="1826">
                        <c:v>1.194039442E-12</c:v>
                      </c:pt>
                      <c:pt idx="1827">
                        <c:v>3.7804660659999999E-13</c:v>
                      </c:pt>
                      <c:pt idx="1828">
                        <c:v>4.9999999119999999E-15</c:v>
                      </c:pt>
                      <c:pt idx="1829">
                        <c:v>3.6654679939999998E-13</c:v>
                      </c:pt>
                      <c:pt idx="1830">
                        <c:v>4.9999999119999999E-15</c:v>
                      </c:pt>
                      <c:pt idx="1831">
                        <c:v>4.9999999119999999E-15</c:v>
                      </c:pt>
                      <c:pt idx="1832">
                        <c:v>4.9999999119999999E-15</c:v>
                      </c:pt>
                      <c:pt idx="1833">
                        <c:v>6.8622619519999997E-13</c:v>
                      </c:pt>
                      <c:pt idx="1834">
                        <c:v>4.9999999119999999E-15</c:v>
                      </c:pt>
                      <c:pt idx="1835">
                        <c:v>4.9999999119999999E-15</c:v>
                      </c:pt>
                      <c:pt idx="1836">
                        <c:v>4.9999999119999999E-15</c:v>
                      </c:pt>
                      <c:pt idx="1837">
                        <c:v>5.7517971510000003E-13</c:v>
                      </c:pt>
                      <c:pt idx="1838">
                        <c:v>4.9999999119999999E-15</c:v>
                      </c:pt>
                      <c:pt idx="1839">
                        <c:v>3.6517311529999999E-13</c:v>
                      </c:pt>
                      <c:pt idx="1840">
                        <c:v>2.3296739970000001E-14</c:v>
                      </c:pt>
                      <c:pt idx="1841">
                        <c:v>4.9999999119999999E-15</c:v>
                      </c:pt>
                      <c:pt idx="1842">
                        <c:v>4.9999999119999999E-15</c:v>
                      </c:pt>
                      <c:pt idx="1843">
                        <c:v>4.9999999119999999E-15</c:v>
                      </c:pt>
                      <c:pt idx="1844">
                        <c:v>4.9999999119999999E-15</c:v>
                      </c:pt>
                      <c:pt idx="1845">
                        <c:v>4.9999999119999999E-15</c:v>
                      </c:pt>
                      <c:pt idx="1846">
                        <c:v>4.9999999119999999E-15</c:v>
                      </c:pt>
                      <c:pt idx="1847">
                        <c:v>4.9999999119999999E-15</c:v>
                      </c:pt>
                      <c:pt idx="1848">
                        <c:v>4.9999999119999999E-15</c:v>
                      </c:pt>
                      <c:pt idx="1849">
                        <c:v>7.6681754480000002E-13</c:v>
                      </c:pt>
                      <c:pt idx="1850">
                        <c:v>3.607583524E-13</c:v>
                      </c:pt>
                      <c:pt idx="1851">
                        <c:v>4.9999999119999999E-15</c:v>
                      </c:pt>
                      <c:pt idx="1852">
                        <c:v>5.057795003E-13</c:v>
                      </c:pt>
                      <c:pt idx="1853">
                        <c:v>4.9999999119999999E-15</c:v>
                      </c:pt>
                      <c:pt idx="1854">
                        <c:v>4.9999999119999999E-15</c:v>
                      </c:pt>
                      <c:pt idx="1855">
                        <c:v>4.9999999119999999E-15</c:v>
                      </c:pt>
                      <c:pt idx="1856">
                        <c:v>5.4353982249999998E-14</c:v>
                      </c:pt>
                      <c:pt idx="1857">
                        <c:v>4.9999999119999999E-15</c:v>
                      </c:pt>
                      <c:pt idx="1858">
                        <c:v>1.0896921389999999E-12</c:v>
                      </c:pt>
                      <c:pt idx="1859">
                        <c:v>4.9999999119999999E-15</c:v>
                      </c:pt>
                      <c:pt idx="1860">
                        <c:v>2.5264474760000001E-13</c:v>
                      </c:pt>
                      <c:pt idx="1861">
                        <c:v>1.8681453950000001E-14</c:v>
                      </c:pt>
                      <c:pt idx="1862">
                        <c:v>4.9999999119999999E-15</c:v>
                      </c:pt>
                      <c:pt idx="1863">
                        <c:v>6.5259120809999998E-13</c:v>
                      </c:pt>
                      <c:pt idx="1864">
                        <c:v>3.1292568360000003E-14</c:v>
                      </c:pt>
                      <c:pt idx="1865">
                        <c:v>4.9999999119999999E-15</c:v>
                      </c:pt>
                      <c:pt idx="1866">
                        <c:v>4.9999999119999999E-15</c:v>
                      </c:pt>
                      <c:pt idx="1867">
                        <c:v>4.9999999119999999E-15</c:v>
                      </c:pt>
                      <c:pt idx="1868">
                        <c:v>4.9999999119999999E-15</c:v>
                      </c:pt>
                      <c:pt idx="1869">
                        <c:v>4.9999999119999999E-15</c:v>
                      </c:pt>
                      <c:pt idx="1870">
                        <c:v>4.9999999119999999E-15</c:v>
                      </c:pt>
                      <c:pt idx="1871">
                        <c:v>4.9999999119999999E-15</c:v>
                      </c:pt>
                      <c:pt idx="1872">
                        <c:v>4.9999999119999999E-15</c:v>
                      </c:pt>
                      <c:pt idx="1873">
                        <c:v>4.9999999119999999E-15</c:v>
                      </c:pt>
                      <c:pt idx="1874">
                        <c:v>7.9252251459999998E-14</c:v>
                      </c:pt>
                      <c:pt idx="1875">
                        <c:v>4.9999999119999999E-15</c:v>
                      </c:pt>
                      <c:pt idx="1876">
                        <c:v>4.9999999119999999E-15</c:v>
                      </c:pt>
                      <c:pt idx="1877">
                        <c:v>4.9999999119999999E-15</c:v>
                      </c:pt>
                      <c:pt idx="1878">
                        <c:v>1.10000713E-13</c:v>
                      </c:pt>
                      <c:pt idx="1879">
                        <c:v>4.9999999119999999E-15</c:v>
                      </c:pt>
                      <c:pt idx="1880">
                        <c:v>4.9999999119999999E-15</c:v>
                      </c:pt>
                      <c:pt idx="1881">
                        <c:v>4.9999999119999999E-15</c:v>
                      </c:pt>
                      <c:pt idx="1882">
                        <c:v>4.9999999119999999E-15</c:v>
                      </c:pt>
                      <c:pt idx="1883">
                        <c:v>2.6758667980000002E-13</c:v>
                      </c:pt>
                      <c:pt idx="1884">
                        <c:v>1.3959421729999999E-12</c:v>
                      </c:pt>
                      <c:pt idx="1885">
                        <c:v>4.9999999119999999E-15</c:v>
                      </c:pt>
                      <c:pt idx="1886">
                        <c:v>4.9999999119999999E-15</c:v>
                      </c:pt>
                      <c:pt idx="1887">
                        <c:v>6.9842065070000002E-13</c:v>
                      </c:pt>
                      <c:pt idx="1888">
                        <c:v>4.9999999119999999E-15</c:v>
                      </c:pt>
                      <c:pt idx="1889">
                        <c:v>4.9999999119999999E-15</c:v>
                      </c:pt>
                      <c:pt idx="1890">
                        <c:v>4.9999999119999999E-15</c:v>
                      </c:pt>
                      <c:pt idx="1891">
                        <c:v>4.9999999119999999E-15</c:v>
                      </c:pt>
                      <c:pt idx="1892">
                        <c:v>4.9999999119999999E-15</c:v>
                      </c:pt>
                      <c:pt idx="1893">
                        <c:v>3.0042266420000003E-14</c:v>
                      </c:pt>
                      <c:pt idx="1894">
                        <c:v>2.2428879499999999E-13</c:v>
                      </c:pt>
                      <c:pt idx="1895">
                        <c:v>2.6883709019999999E-13</c:v>
                      </c:pt>
                      <c:pt idx="1896">
                        <c:v>2.40357647E-13</c:v>
                      </c:pt>
                      <c:pt idx="1897">
                        <c:v>4.9999999119999999E-15</c:v>
                      </c:pt>
                      <c:pt idx="1898">
                        <c:v>1.5402414590000001E-13</c:v>
                      </c:pt>
                      <c:pt idx="1899">
                        <c:v>4.9999999119999999E-15</c:v>
                      </c:pt>
                      <c:pt idx="1900">
                        <c:v>4.9999999119999999E-15</c:v>
                      </c:pt>
                      <c:pt idx="1901">
                        <c:v>4.9999999119999999E-15</c:v>
                      </c:pt>
                      <c:pt idx="1902">
                        <c:v>1.6223611E-13</c:v>
                      </c:pt>
                      <c:pt idx="1903">
                        <c:v>4.9999999119999999E-15</c:v>
                      </c:pt>
                      <c:pt idx="1904">
                        <c:v>2.1896330239999999E-13</c:v>
                      </c:pt>
                      <c:pt idx="1905">
                        <c:v>4.9999999119999999E-15</c:v>
                      </c:pt>
                      <c:pt idx="1906">
                        <c:v>4.9999999119999999E-15</c:v>
                      </c:pt>
                      <c:pt idx="1907">
                        <c:v>3.1349331769999999E-13</c:v>
                      </c:pt>
                      <c:pt idx="1908">
                        <c:v>4.9999999119999999E-15</c:v>
                      </c:pt>
                      <c:pt idx="1909">
                        <c:v>1.797867953E-13</c:v>
                      </c:pt>
                      <c:pt idx="1910">
                        <c:v>4.9999999119999999E-15</c:v>
                      </c:pt>
                      <c:pt idx="1911">
                        <c:v>4.9999999119999999E-15</c:v>
                      </c:pt>
                      <c:pt idx="1912">
                        <c:v>4.9999999119999999E-15</c:v>
                      </c:pt>
                      <c:pt idx="1913">
                        <c:v>4.9999999119999999E-15</c:v>
                      </c:pt>
                      <c:pt idx="1914">
                        <c:v>6.589971082E-13</c:v>
                      </c:pt>
                      <c:pt idx="1915">
                        <c:v>2.5228967140000001E-13</c:v>
                      </c:pt>
                      <c:pt idx="1916">
                        <c:v>4.9999999119999999E-15</c:v>
                      </c:pt>
                      <c:pt idx="1917">
                        <c:v>5.9458270560000004E-13</c:v>
                      </c:pt>
                      <c:pt idx="1918">
                        <c:v>4.9999999119999999E-15</c:v>
                      </c:pt>
                      <c:pt idx="1919">
                        <c:v>4.9999999119999999E-15</c:v>
                      </c:pt>
                      <c:pt idx="1920">
                        <c:v>4.9999999119999999E-15</c:v>
                      </c:pt>
                      <c:pt idx="1921">
                        <c:v>4.9999999119999999E-15</c:v>
                      </c:pt>
                      <c:pt idx="1922">
                        <c:v>2.141164307E-13</c:v>
                      </c:pt>
                      <c:pt idx="1923">
                        <c:v>7.8144955779999996E-15</c:v>
                      </c:pt>
                      <c:pt idx="1924">
                        <c:v>4.9999999119999999E-15</c:v>
                      </c:pt>
                      <c:pt idx="1925">
                        <c:v>4.9999999119999999E-15</c:v>
                      </c:pt>
                      <c:pt idx="1926">
                        <c:v>7.9370695129999997E-13</c:v>
                      </c:pt>
                      <c:pt idx="1927">
                        <c:v>4.9999999119999999E-15</c:v>
                      </c:pt>
                      <c:pt idx="1928">
                        <c:v>4.3752160100000002E-13</c:v>
                      </c:pt>
                      <c:pt idx="1929">
                        <c:v>4.9999999119999999E-15</c:v>
                      </c:pt>
                      <c:pt idx="1930">
                        <c:v>4.9999999119999999E-15</c:v>
                      </c:pt>
                      <c:pt idx="1931">
                        <c:v>4.9999999119999999E-15</c:v>
                      </c:pt>
                      <c:pt idx="1932">
                        <c:v>4.9999999119999999E-15</c:v>
                      </c:pt>
                      <c:pt idx="1933">
                        <c:v>4.9999999119999999E-15</c:v>
                      </c:pt>
                      <c:pt idx="1934">
                        <c:v>4.9999999119999999E-15</c:v>
                      </c:pt>
                      <c:pt idx="1935">
                        <c:v>6.888261662E-15</c:v>
                      </c:pt>
                      <c:pt idx="1936">
                        <c:v>4.9999999119999999E-15</c:v>
                      </c:pt>
                      <c:pt idx="1937">
                        <c:v>2.7380739819999999E-13</c:v>
                      </c:pt>
                      <c:pt idx="1938">
                        <c:v>1.8630079030000001E-13</c:v>
                      </c:pt>
                      <c:pt idx="1939">
                        <c:v>6.6026280579999997E-13</c:v>
                      </c:pt>
                      <c:pt idx="1940">
                        <c:v>4.9999999119999999E-15</c:v>
                      </c:pt>
                      <c:pt idx="1941">
                        <c:v>4.9999999119999999E-15</c:v>
                      </c:pt>
                      <c:pt idx="1942">
                        <c:v>4.9999999119999999E-15</c:v>
                      </c:pt>
                      <c:pt idx="1943">
                        <c:v>4.9999999119999999E-15</c:v>
                      </c:pt>
                      <c:pt idx="1944">
                        <c:v>4.9999999119999999E-15</c:v>
                      </c:pt>
                      <c:pt idx="1945">
                        <c:v>4.9999999119999999E-15</c:v>
                      </c:pt>
                      <c:pt idx="1946">
                        <c:v>4.7634308609999998E-13</c:v>
                      </c:pt>
                      <c:pt idx="1947">
                        <c:v>4.9999999119999999E-15</c:v>
                      </c:pt>
                      <c:pt idx="1948">
                        <c:v>4.9999999119999999E-15</c:v>
                      </c:pt>
                      <c:pt idx="1949">
                        <c:v>4.9999999119999999E-15</c:v>
                      </c:pt>
                      <c:pt idx="1950">
                        <c:v>4.9999999119999999E-15</c:v>
                      </c:pt>
                      <c:pt idx="1951">
                        <c:v>4.9999999119999999E-15</c:v>
                      </c:pt>
                      <c:pt idx="1952">
                        <c:v>4.9999999119999999E-15</c:v>
                      </c:pt>
                      <c:pt idx="1953">
                        <c:v>4.9999999119999999E-15</c:v>
                      </c:pt>
                      <c:pt idx="1954">
                        <c:v>4.9999999119999999E-15</c:v>
                      </c:pt>
                      <c:pt idx="1955">
                        <c:v>4.9999999119999999E-15</c:v>
                      </c:pt>
                      <c:pt idx="1956">
                        <c:v>4.9999999119999999E-15</c:v>
                      </c:pt>
                      <c:pt idx="1957">
                        <c:v>4.9999999119999999E-15</c:v>
                      </c:pt>
                      <c:pt idx="1958">
                        <c:v>4.9999999119999999E-15</c:v>
                      </c:pt>
                      <c:pt idx="1959">
                        <c:v>4.9999999119999999E-15</c:v>
                      </c:pt>
                      <c:pt idx="1960">
                        <c:v>4.9999999119999999E-15</c:v>
                      </c:pt>
                      <c:pt idx="1961">
                        <c:v>4.9999999119999999E-15</c:v>
                      </c:pt>
                      <c:pt idx="1962">
                        <c:v>4.9999999119999999E-15</c:v>
                      </c:pt>
                      <c:pt idx="1963">
                        <c:v>4.9999999119999999E-15</c:v>
                      </c:pt>
                      <c:pt idx="1964">
                        <c:v>4.9999999119999999E-15</c:v>
                      </c:pt>
                      <c:pt idx="1965">
                        <c:v>1.020048846E-13</c:v>
                      </c:pt>
                      <c:pt idx="1966">
                        <c:v>4.9999999119999999E-15</c:v>
                      </c:pt>
                      <c:pt idx="1967">
                        <c:v>6.0122008280000003E-13</c:v>
                      </c:pt>
                      <c:pt idx="1968">
                        <c:v>4.9999999119999999E-15</c:v>
                      </c:pt>
                      <c:pt idx="1969">
                        <c:v>4.9999999119999999E-15</c:v>
                      </c:pt>
                      <c:pt idx="1970">
                        <c:v>4.9999999119999999E-15</c:v>
                      </c:pt>
                      <c:pt idx="1971">
                        <c:v>4.9999999119999999E-15</c:v>
                      </c:pt>
                      <c:pt idx="1972">
                        <c:v>4.9999999119999999E-15</c:v>
                      </c:pt>
                      <c:pt idx="1973">
                        <c:v>4.9999999119999999E-15</c:v>
                      </c:pt>
                      <c:pt idx="1974">
                        <c:v>9.5292914180000003E-13</c:v>
                      </c:pt>
                      <c:pt idx="1975">
                        <c:v>4.9999999119999999E-15</c:v>
                      </c:pt>
                      <c:pt idx="1976">
                        <c:v>4.9999999119999999E-15</c:v>
                      </c:pt>
                      <c:pt idx="1977">
                        <c:v>4.9999999119999999E-15</c:v>
                      </c:pt>
                      <c:pt idx="1978">
                        <c:v>1.121308992E-13</c:v>
                      </c:pt>
                      <c:pt idx="1979">
                        <c:v>4.9999999119999999E-15</c:v>
                      </c:pt>
                      <c:pt idx="1980">
                        <c:v>4.9999999119999999E-15</c:v>
                      </c:pt>
                      <c:pt idx="1981">
                        <c:v>4.9999999119999999E-15</c:v>
                      </c:pt>
                      <c:pt idx="1982">
                        <c:v>4.9999999119999999E-15</c:v>
                      </c:pt>
                      <c:pt idx="1983">
                        <c:v>4.5555518989999998E-14</c:v>
                      </c:pt>
                      <c:pt idx="1984">
                        <c:v>4.9999999119999999E-15</c:v>
                      </c:pt>
                      <c:pt idx="1985">
                        <c:v>4.9999999119999999E-15</c:v>
                      </c:pt>
                      <c:pt idx="1986">
                        <c:v>4.9999999119999999E-15</c:v>
                      </c:pt>
                      <c:pt idx="1987">
                        <c:v>1.3046882369999999E-13</c:v>
                      </c:pt>
                      <c:pt idx="1988">
                        <c:v>4.9999999119999999E-15</c:v>
                      </c:pt>
                      <c:pt idx="1989">
                        <c:v>4.9999999119999999E-15</c:v>
                      </c:pt>
                      <c:pt idx="1990">
                        <c:v>4.9999999119999999E-15</c:v>
                      </c:pt>
                      <c:pt idx="1991">
                        <c:v>4.9999999119999999E-15</c:v>
                      </c:pt>
                      <c:pt idx="1992">
                        <c:v>8.074603811E-13</c:v>
                      </c:pt>
                      <c:pt idx="1993">
                        <c:v>4.9999999119999999E-15</c:v>
                      </c:pt>
                      <c:pt idx="1994">
                        <c:v>4.9999999119999999E-15</c:v>
                      </c:pt>
                      <c:pt idx="1995">
                        <c:v>4.9999999119999999E-15</c:v>
                      </c:pt>
                      <c:pt idx="1996">
                        <c:v>4.9999999119999999E-15</c:v>
                      </c:pt>
                      <c:pt idx="1997">
                        <c:v>1.138052977E-12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FA0B-49BF-98BD-E9416294AE26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Значения!$G$2:$H$2</c15:sqref>
                        </c15:formulaRef>
                      </c:ext>
                    </c:extLst>
                    <c:strCache>
                      <c:ptCount val="1"/>
                      <c:pt idx="0">
                        <c:v>Эксперимент 2.1</c:v>
                      </c:pt>
                    </c:strCache>
                  </c:strRef>
                </c:tx>
                <c:spPr>
                  <a:ln w="15875">
                    <a:solidFill>
                      <a:schemeClr val="accent2">
                        <a:lumMod val="75000"/>
                      </a:schemeClr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Значения!$G$5:$G$2002</c15:sqref>
                        </c15:formulaRef>
                      </c:ext>
                    </c:extLst>
                    <c:numCache>
                      <c:formatCode>0.00</c:formatCode>
                      <c:ptCount val="1998"/>
                      <c:pt idx="0">
                        <c:v>0.15</c:v>
                      </c:pt>
                      <c:pt idx="1">
                        <c:v>0.2</c:v>
                      </c:pt>
                      <c:pt idx="2">
                        <c:v>0.25</c:v>
                      </c:pt>
                      <c:pt idx="3">
                        <c:v>0.3</c:v>
                      </c:pt>
                      <c:pt idx="4">
                        <c:v>0.35</c:v>
                      </c:pt>
                      <c:pt idx="5">
                        <c:v>0.4</c:v>
                      </c:pt>
                      <c:pt idx="6">
                        <c:v>0.45</c:v>
                      </c:pt>
                      <c:pt idx="7">
                        <c:v>0.5</c:v>
                      </c:pt>
                      <c:pt idx="8">
                        <c:v>0.55000000000000004</c:v>
                      </c:pt>
                      <c:pt idx="9">
                        <c:v>0.6</c:v>
                      </c:pt>
                      <c:pt idx="10">
                        <c:v>0.65</c:v>
                      </c:pt>
                      <c:pt idx="11">
                        <c:v>0.7</c:v>
                      </c:pt>
                      <c:pt idx="12">
                        <c:v>0.75</c:v>
                      </c:pt>
                      <c:pt idx="13">
                        <c:v>0.8</c:v>
                      </c:pt>
                      <c:pt idx="14">
                        <c:v>0.85</c:v>
                      </c:pt>
                      <c:pt idx="15">
                        <c:v>0.9</c:v>
                      </c:pt>
                      <c:pt idx="16">
                        <c:v>0.95</c:v>
                      </c:pt>
                      <c:pt idx="17">
                        <c:v>1</c:v>
                      </c:pt>
                      <c:pt idx="18">
                        <c:v>1.05</c:v>
                      </c:pt>
                      <c:pt idx="19">
                        <c:v>1.1000000000000001</c:v>
                      </c:pt>
                      <c:pt idx="20">
                        <c:v>1.1499999999999999</c:v>
                      </c:pt>
                      <c:pt idx="21">
                        <c:v>1.2</c:v>
                      </c:pt>
                      <c:pt idx="22">
                        <c:v>1.25</c:v>
                      </c:pt>
                      <c:pt idx="23">
                        <c:v>1.3</c:v>
                      </c:pt>
                      <c:pt idx="24">
                        <c:v>1.35</c:v>
                      </c:pt>
                      <c:pt idx="25">
                        <c:v>1.4</c:v>
                      </c:pt>
                      <c:pt idx="26">
                        <c:v>1.45</c:v>
                      </c:pt>
                      <c:pt idx="27">
                        <c:v>1.5</c:v>
                      </c:pt>
                      <c:pt idx="28">
                        <c:v>1.55</c:v>
                      </c:pt>
                      <c:pt idx="29">
                        <c:v>1.6</c:v>
                      </c:pt>
                      <c:pt idx="30">
                        <c:v>1.65</c:v>
                      </c:pt>
                      <c:pt idx="31">
                        <c:v>1.7</c:v>
                      </c:pt>
                      <c:pt idx="32">
                        <c:v>1.75</c:v>
                      </c:pt>
                      <c:pt idx="33">
                        <c:v>1.8</c:v>
                      </c:pt>
                      <c:pt idx="34">
                        <c:v>1.85</c:v>
                      </c:pt>
                      <c:pt idx="35">
                        <c:v>1.9</c:v>
                      </c:pt>
                      <c:pt idx="36">
                        <c:v>1.95</c:v>
                      </c:pt>
                      <c:pt idx="37">
                        <c:v>2</c:v>
                      </c:pt>
                      <c:pt idx="38">
                        <c:v>2.0499999999999998</c:v>
                      </c:pt>
                      <c:pt idx="39">
                        <c:v>2.1</c:v>
                      </c:pt>
                      <c:pt idx="40">
                        <c:v>2.15</c:v>
                      </c:pt>
                      <c:pt idx="41">
                        <c:v>2.2000000000000002</c:v>
                      </c:pt>
                      <c:pt idx="42">
                        <c:v>2.25</c:v>
                      </c:pt>
                      <c:pt idx="43">
                        <c:v>2.2999999999999998</c:v>
                      </c:pt>
                      <c:pt idx="44">
                        <c:v>2.35</c:v>
                      </c:pt>
                      <c:pt idx="45">
                        <c:v>2.4</c:v>
                      </c:pt>
                      <c:pt idx="46">
                        <c:v>2.4500000000000002</c:v>
                      </c:pt>
                      <c:pt idx="47">
                        <c:v>2.5</c:v>
                      </c:pt>
                      <c:pt idx="48">
                        <c:v>2.5499999999999998</c:v>
                      </c:pt>
                      <c:pt idx="49">
                        <c:v>2.6</c:v>
                      </c:pt>
                      <c:pt idx="50">
                        <c:v>2.65</c:v>
                      </c:pt>
                      <c:pt idx="51">
                        <c:v>2.7</c:v>
                      </c:pt>
                      <c:pt idx="52">
                        <c:v>2.75</c:v>
                      </c:pt>
                      <c:pt idx="53">
                        <c:v>2.8</c:v>
                      </c:pt>
                      <c:pt idx="54">
                        <c:v>2.85</c:v>
                      </c:pt>
                      <c:pt idx="55">
                        <c:v>2.9</c:v>
                      </c:pt>
                      <c:pt idx="56">
                        <c:v>2.95</c:v>
                      </c:pt>
                      <c:pt idx="57">
                        <c:v>3</c:v>
                      </c:pt>
                      <c:pt idx="58">
                        <c:v>3.05</c:v>
                      </c:pt>
                      <c:pt idx="59">
                        <c:v>3.1</c:v>
                      </c:pt>
                      <c:pt idx="60">
                        <c:v>3.15</c:v>
                      </c:pt>
                      <c:pt idx="61">
                        <c:v>3.2</c:v>
                      </c:pt>
                      <c:pt idx="62">
                        <c:v>3.25</c:v>
                      </c:pt>
                      <c:pt idx="63">
                        <c:v>3.3</c:v>
                      </c:pt>
                      <c:pt idx="64">
                        <c:v>3.35</c:v>
                      </c:pt>
                      <c:pt idx="65">
                        <c:v>3.4</c:v>
                      </c:pt>
                      <c:pt idx="66">
                        <c:v>3.45</c:v>
                      </c:pt>
                      <c:pt idx="67">
                        <c:v>3.5</c:v>
                      </c:pt>
                      <c:pt idx="68">
                        <c:v>3.55</c:v>
                      </c:pt>
                      <c:pt idx="69">
                        <c:v>3.6</c:v>
                      </c:pt>
                      <c:pt idx="70">
                        <c:v>3.65</c:v>
                      </c:pt>
                      <c:pt idx="71">
                        <c:v>3.7</c:v>
                      </c:pt>
                      <c:pt idx="72">
                        <c:v>3.75</c:v>
                      </c:pt>
                      <c:pt idx="73">
                        <c:v>3.8</c:v>
                      </c:pt>
                      <c:pt idx="74">
                        <c:v>3.85</c:v>
                      </c:pt>
                      <c:pt idx="75">
                        <c:v>3.9</c:v>
                      </c:pt>
                      <c:pt idx="76">
                        <c:v>3.95</c:v>
                      </c:pt>
                      <c:pt idx="77">
                        <c:v>4</c:v>
                      </c:pt>
                      <c:pt idx="78">
                        <c:v>4.05</c:v>
                      </c:pt>
                      <c:pt idx="79">
                        <c:v>4.0999999999999996</c:v>
                      </c:pt>
                      <c:pt idx="80">
                        <c:v>4.1500000000000004</c:v>
                      </c:pt>
                      <c:pt idx="81">
                        <c:v>4.2</c:v>
                      </c:pt>
                      <c:pt idx="82">
                        <c:v>4.25</c:v>
                      </c:pt>
                      <c:pt idx="83">
                        <c:v>4.3</c:v>
                      </c:pt>
                      <c:pt idx="84">
                        <c:v>4.3499999999999996</c:v>
                      </c:pt>
                      <c:pt idx="85">
                        <c:v>4.4000000000000004</c:v>
                      </c:pt>
                      <c:pt idx="86">
                        <c:v>4.45</c:v>
                      </c:pt>
                      <c:pt idx="87">
                        <c:v>4.5</c:v>
                      </c:pt>
                      <c:pt idx="88">
                        <c:v>4.55</c:v>
                      </c:pt>
                      <c:pt idx="89">
                        <c:v>4.5999999999999996</c:v>
                      </c:pt>
                      <c:pt idx="90">
                        <c:v>4.6500000000000004</c:v>
                      </c:pt>
                      <c:pt idx="91">
                        <c:v>4.7</c:v>
                      </c:pt>
                      <c:pt idx="92">
                        <c:v>4.75</c:v>
                      </c:pt>
                      <c:pt idx="93">
                        <c:v>4.8</c:v>
                      </c:pt>
                      <c:pt idx="94">
                        <c:v>4.8499999999999996</c:v>
                      </c:pt>
                      <c:pt idx="95">
                        <c:v>4.9000000000000004</c:v>
                      </c:pt>
                      <c:pt idx="96">
                        <c:v>4.95</c:v>
                      </c:pt>
                      <c:pt idx="97">
                        <c:v>5</c:v>
                      </c:pt>
                      <c:pt idx="98">
                        <c:v>5.05</c:v>
                      </c:pt>
                      <c:pt idx="99">
                        <c:v>5.0999999999999996</c:v>
                      </c:pt>
                      <c:pt idx="100">
                        <c:v>5.15</c:v>
                      </c:pt>
                      <c:pt idx="101">
                        <c:v>5.2</c:v>
                      </c:pt>
                      <c:pt idx="102">
                        <c:v>5.25</c:v>
                      </c:pt>
                      <c:pt idx="103">
                        <c:v>5.3</c:v>
                      </c:pt>
                      <c:pt idx="104">
                        <c:v>5.35</c:v>
                      </c:pt>
                      <c:pt idx="105">
                        <c:v>5.4</c:v>
                      </c:pt>
                      <c:pt idx="106">
                        <c:v>5.45</c:v>
                      </c:pt>
                      <c:pt idx="107">
                        <c:v>5.5</c:v>
                      </c:pt>
                      <c:pt idx="108">
                        <c:v>5.55</c:v>
                      </c:pt>
                      <c:pt idx="109">
                        <c:v>5.6</c:v>
                      </c:pt>
                      <c:pt idx="110">
                        <c:v>5.65</c:v>
                      </c:pt>
                      <c:pt idx="111">
                        <c:v>5.7</c:v>
                      </c:pt>
                      <c:pt idx="112">
                        <c:v>5.75</c:v>
                      </c:pt>
                      <c:pt idx="113">
                        <c:v>5.8</c:v>
                      </c:pt>
                      <c:pt idx="114">
                        <c:v>5.85</c:v>
                      </c:pt>
                      <c:pt idx="115">
                        <c:v>5.9</c:v>
                      </c:pt>
                      <c:pt idx="116">
                        <c:v>5.95</c:v>
                      </c:pt>
                      <c:pt idx="117">
                        <c:v>6</c:v>
                      </c:pt>
                      <c:pt idx="118">
                        <c:v>6.05</c:v>
                      </c:pt>
                      <c:pt idx="119">
                        <c:v>6.1</c:v>
                      </c:pt>
                      <c:pt idx="120">
                        <c:v>6.15</c:v>
                      </c:pt>
                      <c:pt idx="121">
                        <c:v>6.2</c:v>
                      </c:pt>
                      <c:pt idx="122">
                        <c:v>6.25</c:v>
                      </c:pt>
                      <c:pt idx="123">
                        <c:v>6.3</c:v>
                      </c:pt>
                      <c:pt idx="124">
                        <c:v>6.35</c:v>
                      </c:pt>
                      <c:pt idx="125">
                        <c:v>6.4</c:v>
                      </c:pt>
                      <c:pt idx="126">
                        <c:v>6.45</c:v>
                      </c:pt>
                      <c:pt idx="127">
                        <c:v>6.5</c:v>
                      </c:pt>
                      <c:pt idx="128">
                        <c:v>6.55</c:v>
                      </c:pt>
                      <c:pt idx="129">
                        <c:v>6.6</c:v>
                      </c:pt>
                      <c:pt idx="130">
                        <c:v>6.65</c:v>
                      </c:pt>
                      <c:pt idx="131">
                        <c:v>6.7</c:v>
                      </c:pt>
                      <c:pt idx="132">
                        <c:v>6.75</c:v>
                      </c:pt>
                      <c:pt idx="133">
                        <c:v>6.8</c:v>
                      </c:pt>
                      <c:pt idx="134">
                        <c:v>6.85</c:v>
                      </c:pt>
                      <c:pt idx="135">
                        <c:v>6.9</c:v>
                      </c:pt>
                      <c:pt idx="136">
                        <c:v>6.95</c:v>
                      </c:pt>
                      <c:pt idx="137">
                        <c:v>7</c:v>
                      </c:pt>
                      <c:pt idx="138">
                        <c:v>7.05</c:v>
                      </c:pt>
                      <c:pt idx="139">
                        <c:v>7.1</c:v>
                      </c:pt>
                      <c:pt idx="140">
                        <c:v>7.15</c:v>
                      </c:pt>
                      <c:pt idx="141">
                        <c:v>7.2</c:v>
                      </c:pt>
                      <c:pt idx="142">
                        <c:v>7.25</c:v>
                      </c:pt>
                      <c:pt idx="143">
                        <c:v>7.3</c:v>
                      </c:pt>
                      <c:pt idx="144">
                        <c:v>7.35</c:v>
                      </c:pt>
                      <c:pt idx="145">
                        <c:v>7.4</c:v>
                      </c:pt>
                      <c:pt idx="146">
                        <c:v>7.45</c:v>
                      </c:pt>
                      <c:pt idx="147">
                        <c:v>7.5</c:v>
                      </c:pt>
                      <c:pt idx="148">
                        <c:v>7.55</c:v>
                      </c:pt>
                      <c:pt idx="149">
                        <c:v>7.6</c:v>
                      </c:pt>
                      <c:pt idx="150">
                        <c:v>7.65</c:v>
                      </c:pt>
                      <c:pt idx="151">
                        <c:v>7.7</c:v>
                      </c:pt>
                      <c:pt idx="152">
                        <c:v>7.75</c:v>
                      </c:pt>
                      <c:pt idx="153">
                        <c:v>7.8</c:v>
                      </c:pt>
                      <c:pt idx="154">
                        <c:v>7.85</c:v>
                      </c:pt>
                      <c:pt idx="155">
                        <c:v>7.9</c:v>
                      </c:pt>
                      <c:pt idx="156">
                        <c:v>7.95</c:v>
                      </c:pt>
                      <c:pt idx="157">
                        <c:v>8</c:v>
                      </c:pt>
                      <c:pt idx="158">
                        <c:v>8.0500000000000007</c:v>
                      </c:pt>
                      <c:pt idx="159">
                        <c:v>8.1</c:v>
                      </c:pt>
                      <c:pt idx="160">
                        <c:v>8.15</c:v>
                      </c:pt>
                      <c:pt idx="161">
                        <c:v>8.1999999999999993</c:v>
                      </c:pt>
                      <c:pt idx="162">
                        <c:v>8.25</c:v>
                      </c:pt>
                      <c:pt idx="163">
                        <c:v>8.3000000000000007</c:v>
                      </c:pt>
                      <c:pt idx="164">
                        <c:v>8.35</c:v>
                      </c:pt>
                      <c:pt idx="165">
                        <c:v>8.4</c:v>
                      </c:pt>
                      <c:pt idx="166">
                        <c:v>8.4499999999999993</c:v>
                      </c:pt>
                      <c:pt idx="167">
                        <c:v>8.5</c:v>
                      </c:pt>
                      <c:pt idx="168">
                        <c:v>8.5500000000000007</c:v>
                      </c:pt>
                      <c:pt idx="169">
                        <c:v>8.6</c:v>
                      </c:pt>
                      <c:pt idx="170">
                        <c:v>8.65</c:v>
                      </c:pt>
                      <c:pt idx="171">
                        <c:v>8.6999999999999993</c:v>
                      </c:pt>
                      <c:pt idx="172">
                        <c:v>8.75</c:v>
                      </c:pt>
                      <c:pt idx="173">
                        <c:v>8.8000000000000007</c:v>
                      </c:pt>
                      <c:pt idx="174">
                        <c:v>8.85</c:v>
                      </c:pt>
                      <c:pt idx="175">
                        <c:v>8.9</c:v>
                      </c:pt>
                      <c:pt idx="176">
                        <c:v>8.9499999999999993</c:v>
                      </c:pt>
                      <c:pt idx="177">
                        <c:v>9</c:v>
                      </c:pt>
                      <c:pt idx="178">
                        <c:v>9.0500000000000007</c:v>
                      </c:pt>
                      <c:pt idx="179">
                        <c:v>9.1</c:v>
                      </c:pt>
                      <c:pt idx="180">
                        <c:v>9.15</c:v>
                      </c:pt>
                      <c:pt idx="181">
                        <c:v>9.1999999999999993</c:v>
                      </c:pt>
                      <c:pt idx="182">
                        <c:v>9.25</c:v>
                      </c:pt>
                      <c:pt idx="183">
                        <c:v>9.3000000000000007</c:v>
                      </c:pt>
                      <c:pt idx="184">
                        <c:v>9.35</c:v>
                      </c:pt>
                      <c:pt idx="185">
                        <c:v>9.4</c:v>
                      </c:pt>
                      <c:pt idx="186">
                        <c:v>9.4499999999999993</c:v>
                      </c:pt>
                      <c:pt idx="187">
                        <c:v>9.5</c:v>
                      </c:pt>
                      <c:pt idx="188">
                        <c:v>9.5500000000000007</c:v>
                      </c:pt>
                      <c:pt idx="189">
                        <c:v>9.6</c:v>
                      </c:pt>
                      <c:pt idx="190">
                        <c:v>9.65</c:v>
                      </c:pt>
                      <c:pt idx="191">
                        <c:v>9.6999999999999993</c:v>
                      </c:pt>
                      <c:pt idx="192">
                        <c:v>9.75</c:v>
                      </c:pt>
                      <c:pt idx="193">
                        <c:v>9.8000000000000007</c:v>
                      </c:pt>
                      <c:pt idx="194">
                        <c:v>9.85</c:v>
                      </c:pt>
                      <c:pt idx="195">
                        <c:v>9.9</c:v>
                      </c:pt>
                      <c:pt idx="196">
                        <c:v>9.9499999999999993</c:v>
                      </c:pt>
                      <c:pt idx="197">
                        <c:v>10</c:v>
                      </c:pt>
                      <c:pt idx="198">
                        <c:v>10.050000000000001</c:v>
                      </c:pt>
                      <c:pt idx="199">
                        <c:v>10.1</c:v>
                      </c:pt>
                      <c:pt idx="200">
                        <c:v>10.15</c:v>
                      </c:pt>
                      <c:pt idx="201">
                        <c:v>10.199999999999999</c:v>
                      </c:pt>
                      <c:pt idx="202">
                        <c:v>10.25</c:v>
                      </c:pt>
                      <c:pt idx="203">
                        <c:v>10.3</c:v>
                      </c:pt>
                      <c:pt idx="204">
                        <c:v>10.35</c:v>
                      </c:pt>
                      <c:pt idx="205">
                        <c:v>10.4</c:v>
                      </c:pt>
                      <c:pt idx="206">
                        <c:v>10.45</c:v>
                      </c:pt>
                      <c:pt idx="207">
                        <c:v>10.5</c:v>
                      </c:pt>
                      <c:pt idx="208">
                        <c:v>10.55</c:v>
                      </c:pt>
                      <c:pt idx="209">
                        <c:v>10.6</c:v>
                      </c:pt>
                      <c:pt idx="210">
                        <c:v>10.65</c:v>
                      </c:pt>
                      <c:pt idx="211">
                        <c:v>10.7</c:v>
                      </c:pt>
                      <c:pt idx="212">
                        <c:v>10.75</c:v>
                      </c:pt>
                      <c:pt idx="213">
                        <c:v>10.8</c:v>
                      </c:pt>
                      <c:pt idx="214">
                        <c:v>10.85</c:v>
                      </c:pt>
                      <c:pt idx="215">
                        <c:v>10.9</c:v>
                      </c:pt>
                      <c:pt idx="216">
                        <c:v>10.95</c:v>
                      </c:pt>
                      <c:pt idx="217">
                        <c:v>11</c:v>
                      </c:pt>
                      <c:pt idx="218">
                        <c:v>11.05</c:v>
                      </c:pt>
                      <c:pt idx="219">
                        <c:v>11.1</c:v>
                      </c:pt>
                      <c:pt idx="220">
                        <c:v>11.15</c:v>
                      </c:pt>
                      <c:pt idx="221">
                        <c:v>11.2</c:v>
                      </c:pt>
                      <c:pt idx="222">
                        <c:v>11.25</c:v>
                      </c:pt>
                      <c:pt idx="223">
                        <c:v>11.3</c:v>
                      </c:pt>
                      <c:pt idx="224">
                        <c:v>11.35</c:v>
                      </c:pt>
                      <c:pt idx="225">
                        <c:v>11.4</c:v>
                      </c:pt>
                      <c:pt idx="226">
                        <c:v>11.45</c:v>
                      </c:pt>
                      <c:pt idx="227">
                        <c:v>11.5</c:v>
                      </c:pt>
                      <c:pt idx="228">
                        <c:v>11.55</c:v>
                      </c:pt>
                      <c:pt idx="229">
                        <c:v>11.6</c:v>
                      </c:pt>
                      <c:pt idx="230">
                        <c:v>11.65</c:v>
                      </c:pt>
                      <c:pt idx="231">
                        <c:v>11.7</c:v>
                      </c:pt>
                      <c:pt idx="232">
                        <c:v>11.75</c:v>
                      </c:pt>
                      <c:pt idx="233">
                        <c:v>11.8</c:v>
                      </c:pt>
                      <c:pt idx="234">
                        <c:v>11.85</c:v>
                      </c:pt>
                      <c:pt idx="235">
                        <c:v>11.9</c:v>
                      </c:pt>
                      <c:pt idx="236">
                        <c:v>11.95</c:v>
                      </c:pt>
                      <c:pt idx="237">
                        <c:v>12</c:v>
                      </c:pt>
                      <c:pt idx="238">
                        <c:v>12.05</c:v>
                      </c:pt>
                      <c:pt idx="239">
                        <c:v>12.1</c:v>
                      </c:pt>
                      <c:pt idx="240">
                        <c:v>12.15</c:v>
                      </c:pt>
                      <c:pt idx="241">
                        <c:v>12.2</c:v>
                      </c:pt>
                      <c:pt idx="242">
                        <c:v>12.25</c:v>
                      </c:pt>
                      <c:pt idx="243">
                        <c:v>12.3</c:v>
                      </c:pt>
                      <c:pt idx="244">
                        <c:v>12.35</c:v>
                      </c:pt>
                      <c:pt idx="245">
                        <c:v>12.4</c:v>
                      </c:pt>
                      <c:pt idx="246">
                        <c:v>12.45</c:v>
                      </c:pt>
                      <c:pt idx="247">
                        <c:v>12.5</c:v>
                      </c:pt>
                      <c:pt idx="248">
                        <c:v>12.55</c:v>
                      </c:pt>
                      <c:pt idx="249">
                        <c:v>12.6</c:v>
                      </c:pt>
                      <c:pt idx="250">
                        <c:v>12.65</c:v>
                      </c:pt>
                      <c:pt idx="251">
                        <c:v>12.7</c:v>
                      </c:pt>
                      <c:pt idx="252">
                        <c:v>12.75</c:v>
                      </c:pt>
                      <c:pt idx="253">
                        <c:v>12.8</c:v>
                      </c:pt>
                      <c:pt idx="254">
                        <c:v>12.85</c:v>
                      </c:pt>
                      <c:pt idx="255">
                        <c:v>12.9</c:v>
                      </c:pt>
                      <c:pt idx="256">
                        <c:v>12.95</c:v>
                      </c:pt>
                      <c:pt idx="257">
                        <c:v>13</c:v>
                      </c:pt>
                      <c:pt idx="258">
                        <c:v>13.05</c:v>
                      </c:pt>
                      <c:pt idx="259">
                        <c:v>13.1</c:v>
                      </c:pt>
                      <c:pt idx="260">
                        <c:v>13.15</c:v>
                      </c:pt>
                      <c:pt idx="261">
                        <c:v>13.2</c:v>
                      </c:pt>
                      <c:pt idx="262">
                        <c:v>13.25</c:v>
                      </c:pt>
                      <c:pt idx="263">
                        <c:v>13.3</c:v>
                      </c:pt>
                      <c:pt idx="264">
                        <c:v>13.35</c:v>
                      </c:pt>
                      <c:pt idx="265">
                        <c:v>13.4</c:v>
                      </c:pt>
                      <c:pt idx="266">
                        <c:v>13.45</c:v>
                      </c:pt>
                      <c:pt idx="267">
                        <c:v>13.5</c:v>
                      </c:pt>
                      <c:pt idx="268">
                        <c:v>13.55</c:v>
                      </c:pt>
                      <c:pt idx="269">
                        <c:v>13.6</c:v>
                      </c:pt>
                      <c:pt idx="270">
                        <c:v>13.65</c:v>
                      </c:pt>
                      <c:pt idx="271">
                        <c:v>13.7</c:v>
                      </c:pt>
                      <c:pt idx="272">
                        <c:v>13.75</c:v>
                      </c:pt>
                      <c:pt idx="273">
                        <c:v>13.8</c:v>
                      </c:pt>
                      <c:pt idx="274">
                        <c:v>13.85</c:v>
                      </c:pt>
                      <c:pt idx="275">
                        <c:v>13.9</c:v>
                      </c:pt>
                      <c:pt idx="276">
                        <c:v>13.95</c:v>
                      </c:pt>
                      <c:pt idx="277">
                        <c:v>14</c:v>
                      </c:pt>
                      <c:pt idx="278">
                        <c:v>14.05</c:v>
                      </c:pt>
                      <c:pt idx="279">
                        <c:v>14.1</c:v>
                      </c:pt>
                      <c:pt idx="280">
                        <c:v>14.15</c:v>
                      </c:pt>
                      <c:pt idx="281">
                        <c:v>14.2</c:v>
                      </c:pt>
                      <c:pt idx="282">
                        <c:v>14.25</c:v>
                      </c:pt>
                      <c:pt idx="283">
                        <c:v>14.3</c:v>
                      </c:pt>
                      <c:pt idx="284">
                        <c:v>14.35</c:v>
                      </c:pt>
                      <c:pt idx="285">
                        <c:v>14.4</c:v>
                      </c:pt>
                      <c:pt idx="286">
                        <c:v>14.45</c:v>
                      </c:pt>
                      <c:pt idx="287">
                        <c:v>14.5</c:v>
                      </c:pt>
                      <c:pt idx="288">
                        <c:v>14.55</c:v>
                      </c:pt>
                      <c:pt idx="289">
                        <c:v>14.6</c:v>
                      </c:pt>
                      <c:pt idx="290">
                        <c:v>14.65</c:v>
                      </c:pt>
                      <c:pt idx="291">
                        <c:v>14.7</c:v>
                      </c:pt>
                      <c:pt idx="292">
                        <c:v>14.75</c:v>
                      </c:pt>
                      <c:pt idx="293">
                        <c:v>14.8</c:v>
                      </c:pt>
                      <c:pt idx="294">
                        <c:v>14.85</c:v>
                      </c:pt>
                      <c:pt idx="295">
                        <c:v>14.9</c:v>
                      </c:pt>
                      <c:pt idx="296">
                        <c:v>14.95</c:v>
                      </c:pt>
                      <c:pt idx="297">
                        <c:v>15</c:v>
                      </c:pt>
                      <c:pt idx="298">
                        <c:v>15.05</c:v>
                      </c:pt>
                      <c:pt idx="299">
                        <c:v>15.1</c:v>
                      </c:pt>
                      <c:pt idx="300">
                        <c:v>15.15</c:v>
                      </c:pt>
                      <c:pt idx="301">
                        <c:v>15.2</c:v>
                      </c:pt>
                      <c:pt idx="302">
                        <c:v>15.25</c:v>
                      </c:pt>
                      <c:pt idx="303">
                        <c:v>15.3</c:v>
                      </c:pt>
                      <c:pt idx="304">
                        <c:v>15.35</c:v>
                      </c:pt>
                      <c:pt idx="305">
                        <c:v>15.4</c:v>
                      </c:pt>
                      <c:pt idx="306">
                        <c:v>15.45</c:v>
                      </c:pt>
                      <c:pt idx="307">
                        <c:v>15.5</c:v>
                      </c:pt>
                      <c:pt idx="308">
                        <c:v>15.55</c:v>
                      </c:pt>
                      <c:pt idx="309">
                        <c:v>15.6</c:v>
                      </c:pt>
                      <c:pt idx="310">
                        <c:v>15.65</c:v>
                      </c:pt>
                      <c:pt idx="311">
                        <c:v>15.7</c:v>
                      </c:pt>
                      <c:pt idx="312">
                        <c:v>15.75</c:v>
                      </c:pt>
                      <c:pt idx="313">
                        <c:v>15.8</c:v>
                      </c:pt>
                      <c:pt idx="314">
                        <c:v>15.85</c:v>
                      </c:pt>
                      <c:pt idx="315">
                        <c:v>15.9</c:v>
                      </c:pt>
                      <c:pt idx="316">
                        <c:v>15.95</c:v>
                      </c:pt>
                      <c:pt idx="317">
                        <c:v>16</c:v>
                      </c:pt>
                      <c:pt idx="318">
                        <c:v>16.05</c:v>
                      </c:pt>
                      <c:pt idx="319">
                        <c:v>16.100000000000001</c:v>
                      </c:pt>
                      <c:pt idx="320">
                        <c:v>16.149999999999999</c:v>
                      </c:pt>
                      <c:pt idx="321">
                        <c:v>16.2</c:v>
                      </c:pt>
                      <c:pt idx="322">
                        <c:v>16.25</c:v>
                      </c:pt>
                      <c:pt idx="323">
                        <c:v>16.3</c:v>
                      </c:pt>
                      <c:pt idx="324">
                        <c:v>16.350000000000001</c:v>
                      </c:pt>
                      <c:pt idx="325">
                        <c:v>16.399999999999999</c:v>
                      </c:pt>
                      <c:pt idx="326">
                        <c:v>16.45</c:v>
                      </c:pt>
                      <c:pt idx="327">
                        <c:v>16.5</c:v>
                      </c:pt>
                      <c:pt idx="328">
                        <c:v>16.55</c:v>
                      </c:pt>
                      <c:pt idx="329">
                        <c:v>16.600000000000001</c:v>
                      </c:pt>
                      <c:pt idx="330">
                        <c:v>16.649999999999999</c:v>
                      </c:pt>
                      <c:pt idx="331">
                        <c:v>16.7</c:v>
                      </c:pt>
                      <c:pt idx="332">
                        <c:v>16.75</c:v>
                      </c:pt>
                      <c:pt idx="333">
                        <c:v>16.8</c:v>
                      </c:pt>
                      <c:pt idx="334">
                        <c:v>16.850000000000001</c:v>
                      </c:pt>
                      <c:pt idx="335">
                        <c:v>16.899999999999999</c:v>
                      </c:pt>
                      <c:pt idx="336">
                        <c:v>16.95</c:v>
                      </c:pt>
                      <c:pt idx="337">
                        <c:v>17</c:v>
                      </c:pt>
                      <c:pt idx="338">
                        <c:v>17.05</c:v>
                      </c:pt>
                      <c:pt idx="339">
                        <c:v>17.100000000000001</c:v>
                      </c:pt>
                      <c:pt idx="340">
                        <c:v>17.149999999999999</c:v>
                      </c:pt>
                      <c:pt idx="341">
                        <c:v>17.2</c:v>
                      </c:pt>
                      <c:pt idx="342">
                        <c:v>17.25</c:v>
                      </c:pt>
                      <c:pt idx="343">
                        <c:v>17.3</c:v>
                      </c:pt>
                      <c:pt idx="344">
                        <c:v>17.350000000000001</c:v>
                      </c:pt>
                      <c:pt idx="345">
                        <c:v>17.399999999999999</c:v>
                      </c:pt>
                      <c:pt idx="346">
                        <c:v>17.45</c:v>
                      </c:pt>
                      <c:pt idx="347">
                        <c:v>17.5</c:v>
                      </c:pt>
                      <c:pt idx="348">
                        <c:v>17.55</c:v>
                      </c:pt>
                      <c:pt idx="349">
                        <c:v>17.600000000000001</c:v>
                      </c:pt>
                      <c:pt idx="350">
                        <c:v>17.649999999999999</c:v>
                      </c:pt>
                      <c:pt idx="351">
                        <c:v>17.7</c:v>
                      </c:pt>
                      <c:pt idx="352">
                        <c:v>17.75</c:v>
                      </c:pt>
                      <c:pt idx="353">
                        <c:v>17.8</c:v>
                      </c:pt>
                      <c:pt idx="354">
                        <c:v>17.850000000000001</c:v>
                      </c:pt>
                      <c:pt idx="355">
                        <c:v>17.899999999999999</c:v>
                      </c:pt>
                      <c:pt idx="356">
                        <c:v>17.95</c:v>
                      </c:pt>
                      <c:pt idx="357">
                        <c:v>18</c:v>
                      </c:pt>
                      <c:pt idx="358">
                        <c:v>18.05</c:v>
                      </c:pt>
                      <c:pt idx="359">
                        <c:v>18.100000000000001</c:v>
                      </c:pt>
                      <c:pt idx="360">
                        <c:v>18.149999999999999</c:v>
                      </c:pt>
                      <c:pt idx="361">
                        <c:v>18.2</c:v>
                      </c:pt>
                      <c:pt idx="362">
                        <c:v>18.25</c:v>
                      </c:pt>
                      <c:pt idx="363">
                        <c:v>18.3</c:v>
                      </c:pt>
                      <c:pt idx="364">
                        <c:v>18.350000000000001</c:v>
                      </c:pt>
                      <c:pt idx="365">
                        <c:v>18.399999999999999</c:v>
                      </c:pt>
                      <c:pt idx="366">
                        <c:v>18.45</c:v>
                      </c:pt>
                      <c:pt idx="367">
                        <c:v>18.5</c:v>
                      </c:pt>
                      <c:pt idx="368">
                        <c:v>18.55</c:v>
                      </c:pt>
                      <c:pt idx="369">
                        <c:v>18.600000000000001</c:v>
                      </c:pt>
                      <c:pt idx="370">
                        <c:v>18.649999999999999</c:v>
                      </c:pt>
                      <c:pt idx="371">
                        <c:v>18.7</c:v>
                      </c:pt>
                      <c:pt idx="372">
                        <c:v>18.75</c:v>
                      </c:pt>
                      <c:pt idx="373">
                        <c:v>18.8</c:v>
                      </c:pt>
                      <c:pt idx="374">
                        <c:v>18.850000000000001</c:v>
                      </c:pt>
                      <c:pt idx="375">
                        <c:v>18.899999999999999</c:v>
                      </c:pt>
                      <c:pt idx="376">
                        <c:v>18.95</c:v>
                      </c:pt>
                      <c:pt idx="377">
                        <c:v>19</c:v>
                      </c:pt>
                      <c:pt idx="378">
                        <c:v>19.05</c:v>
                      </c:pt>
                      <c:pt idx="379">
                        <c:v>19.100000000000001</c:v>
                      </c:pt>
                      <c:pt idx="380">
                        <c:v>19.149999999999999</c:v>
                      </c:pt>
                      <c:pt idx="381">
                        <c:v>19.2</c:v>
                      </c:pt>
                      <c:pt idx="382">
                        <c:v>19.25</c:v>
                      </c:pt>
                      <c:pt idx="383">
                        <c:v>19.3</c:v>
                      </c:pt>
                      <c:pt idx="384">
                        <c:v>19.350000000000001</c:v>
                      </c:pt>
                      <c:pt idx="385">
                        <c:v>19.399999999999999</c:v>
                      </c:pt>
                      <c:pt idx="386">
                        <c:v>19.45</c:v>
                      </c:pt>
                      <c:pt idx="387">
                        <c:v>19.5</c:v>
                      </c:pt>
                      <c:pt idx="388">
                        <c:v>19.55</c:v>
                      </c:pt>
                      <c:pt idx="389">
                        <c:v>19.600000000000001</c:v>
                      </c:pt>
                      <c:pt idx="390">
                        <c:v>19.649999999999999</c:v>
                      </c:pt>
                      <c:pt idx="391">
                        <c:v>19.7</c:v>
                      </c:pt>
                      <c:pt idx="392">
                        <c:v>19.75</c:v>
                      </c:pt>
                      <c:pt idx="393">
                        <c:v>19.8</c:v>
                      </c:pt>
                      <c:pt idx="394">
                        <c:v>19.850000000000001</c:v>
                      </c:pt>
                      <c:pt idx="395">
                        <c:v>19.899999999999999</c:v>
                      </c:pt>
                      <c:pt idx="396">
                        <c:v>19.95</c:v>
                      </c:pt>
                      <c:pt idx="397">
                        <c:v>20</c:v>
                      </c:pt>
                      <c:pt idx="398">
                        <c:v>20.05</c:v>
                      </c:pt>
                      <c:pt idx="399">
                        <c:v>20.100000000000001</c:v>
                      </c:pt>
                      <c:pt idx="400">
                        <c:v>20.149999999999999</c:v>
                      </c:pt>
                      <c:pt idx="401">
                        <c:v>20.2</c:v>
                      </c:pt>
                      <c:pt idx="402">
                        <c:v>20.25</c:v>
                      </c:pt>
                      <c:pt idx="403">
                        <c:v>20.3</c:v>
                      </c:pt>
                      <c:pt idx="404">
                        <c:v>20.350000000000001</c:v>
                      </c:pt>
                      <c:pt idx="405">
                        <c:v>20.399999999999999</c:v>
                      </c:pt>
                      <c:pt idx="406">
                        <c:v>20.45</c:v>
                      </c:pt>
                      <c:pt idx="407">
                        <c:v>20.5</c:v>
                      </c:pt>
                      <c:pt idx="408">
                        <c:v>20.55</c:v>
                      </c:pt>
                      <c:pt idx="409">
                        <c:v>20.6</c:v>
                      </c:pt>
                      <c:pt idx="410">
                        <c:v>20.65</c:v>
                      </c:pt>
                      <c:pt idx="411">
                        <c:v>20.7</c:v>
                      </c:pt>
                      <c:pt idx="412">
                        <c:v>20.75</c:v>
                      </c:pt>
                      <c:pt idx="413">
                        <c:v>20.8</c:v>
                      </c:pt>
                      <c:pt idx="414">
                        <c:v>20.85</c:v>
                      </c:pt>
                      <c:pt idx="415">
                        <c:v>20.9</c:v>
                      </c:pt>
                      <c:pt idx="416">
                        <c:v>20.95</c:v>
                      </c:pt>
                      <c:pt idx="417">
                        <c:v>21</c:v>
                      </c:pt>
                      <c:pt idx="418">
                        <c:v>21.05</c:v>
                      </c:pt>
                      <c:pt idx="419">
                        <c:v>21.1</c:v>
                      </c:pt>
                      <c:pt idx="420">
                        <c:v>21.15</c:v>
                      </c:pt>
                      <c:pt idx="421">
                        <c:v>21.2</c:v>
                      </c:pt>
                      <c:pt idx="422">
                        <c:v>21.25</c:v>
                      </c:pt>
                      <c:pt idx="423">
                        <c:v>21.3</c:v>
                      </c:pt>
                      <c:pt idx="424">
                        <c:v>21.35</c:v>
                      </c:pt>
                      <c:pt idx="425">
                        <c:v>21.4</c:v>
                      </c:pt>
                      <c:pt idx="426">
                        <c:v>21.45</c:v>
                      </c:pt>
                      <c:pt idx="427">
                        <c:v>21.5</c:v>
                      </c:pt>
                      <c:pt idx="428">
                        <c:v>21.55</c:v>
                      </c:pt>
                      <c:pt idx="429">
                        <c:v>21.6</c:v>
                      </c:pt>
                      <c:pt idx="430">
                        <c:v>21.65</c:v>
                      </c:pt>
                      <c:pt idx="431">
                        <c:v>21.7</c:v>
                      </c:pt>
                      <c:pt idx="432">
                        <c:v>21.75</c:v>
                      </c:pt>
                      <c:pt idx="433">
                        <c:v>21.8</c:v>
                      </c:pt>
                      <c:pt idx="434">
                        <c:v>21.85</c:v>
                      </c:pt>
                      <c:pt idx="435">
                        <c:v>21.9</c:v>
                      </c:pt>
                      <c:pt idx="436">
                        <c:v>21.95</c:v>
                      </c:pt>
                      <c:pt idx="437">
                        <c:v>22</c:v>
                      </c:pt>
                      <c:pt idx="438">
                        <c:v>22.05</c:v>
                      </c:pt>
                      <c:pt idx="439">
                        <c:v>22.1</c:v>
                      </c:pt>
                      <c:pt idx="440">
                        <c:v>22.15</c:v>
                      </c:pt>
                      <c:pt idx="441">
                        <c:v>22.2</c:v>
                      </c:pt>
                      <c:pt idx="442">
                        <c:v>22.25</c:v>
                      </c:pt>
                      <c:pt idx="443">
                        <c:v>22.3</c:v>
                      </c:pt>
                      <c:pt idx="444">
                        <c:v>22.35</c:v>
                      </c:pt>
                      <c:pt idx="445">
                        <c:v>22.4</c:v>
                      </c:pt>
                      <c:pt idx="446">
                        <c:v>22.45</c:v>
                      </c:pt>
                      <c:pt idx="447">
                        <c:v>22.5</c:v>
                      </c:pt>
                      <c:pt idx="448">
                        <c:v>22.55</c:v>
                      </c:pt>
                      <c:pt idx="449">
                        <c:v>22.6</c:v>
                      </c:pt>
                      <c:pt idx="450">
                        <c:v>22.65</c:v>
                      </c:pt>
                      <c:pt idx="451">
                        <c:v>22.7</c:v>
                      </c:pt>
                      <c:pt idx="452">
                        <c:v>22.75</c:v>
                      </c:pt>
                      <c:pt idx="453">
                        <c:v>22.8</c:v>
                      </c:pt>
                      <c:pt idx="454">
                        <c:v>22.85</c:v>
                      </c:pt>
                      <c:pt idx="455">
                        <c:v>22.9</c:v>
                      </c:pt>
                      <c:pt idx="456">
                        <c:v>22.95</c:v>
                      </c:pt>
                      <c:pt idx="457">
                        <c:v>23</c:v>
                      </c:pt>
                      <c:pt idx="458">
                        <c:v>23.05</c:v>
                      </c:pt>
                      <c:pt idx="459">
                        <c:v>23.1</c:v>
                      </c:pt>
                      <c:pt idx="460">
                        <c:v>23.15</c:v>
                      </c:pt>
                      <c:pt idx="461">
                        <c:v>23.2</c:v>
                      </c:pt>
                      <c:pt idx="462">
                        <c:v>23.25</c:v>
                      </c:pt>
                      <c:pt idx="463">
                        <c:v>23.3</c:v>
                      </c:pt>
                      <c:pt idx="464">
                        <c:v>23.35</c:v>
                      </c:pt>
                      <c:pt idx="465">
                        <c:v>23.4</c:v>
                      </c:pt>
                      <c:pt idx="466">
                        <c:v>23.45</c:v>
                      </c:pt>
                      <c:pt idx="467">
                        <c:v>23.5</c:v>
                      </c:pt>
                      <c:pt idx="468">
                        <c:v>23.55</c:v>
                      </c:pt>
                      <c:pt idx="469">
                        <c:v>23.6</c:v>
                      </c:pt>
                      <c:pt idx="470">
                        <c:v>23.65</c:v>
                      </c:pt>
                      <c:pt idx="471">
                        <c:v>23.7</c:v>
                      </c:pt>
                      <c:pt idx="472">
                        <c:v>23.75</c:v>
                      </c:pt>
                      <c:pt idx="473">
                        <c:v>23.8</c:v>
                      </c:pt>
                      <c:pt idx="474">
                        <c:v>23.85</c:v>
                      </c:pt>
                      <c:pt idx="475">
                        <c:v>23.9</c:v>
                      </c:pt>
                      <c:pt idx="476">
                        <c:v>23.95</c:v>
                      </c:pt>
                      <c:pt idx="477">
                        <c:v>24</c:v>
                      </c:pt>
                      <c:pt idx="478">
                        <c:v>24.05</c:v>
                      </c:pt>
                      <c:pt idx="479">
                        <c:v>24.1</c:v>
                      </c:pt>
                      <c:pt idx="480">
                        <c:v>24.15</c:v>
                      </c:pt>
                      <c:pt idx="481">
                        <c:v>24.2</c:v>
                      </c:pt>
                      <c:pt idx="482">
                        <c:v>24.25</c:v>
                      </c:pt>
                      <c:pt idx="483">
                        <c:v>24.3</c:v>
                      </c:pt>
                      <c:pt idx="484">
                        <c:v>24.35</c:v>
                      </c:pt>
                      <c:pt idx="485">
                        <c:v>24.4</c:v>
                      </c:pt>
                      <c:pt idx="486">
                        <c:v>24.45</c:v>
                      </c:pt>
                      <c:pt idx="487">
                        <c:v>24.5</c:v>
                      </c:pt>
                      <c:pt idx="488">
                        <c:v>24.55</c:v>
                      </c:pt>
                      <c:pt idx="489">
                        <c:v>24.6</c:v>
                      </c:pt>
                      <c:pt idx="490">
                        <c:v>24.65</c:v>
                      </c:pt>
                      <c:pt idx="491">
                        <c:v>24.7</c:v>
                      </c:pt>
                      <c:pt idx="492">
                        <c:v>24.75</c:v>
                      </c:pt>
                      <c:pt idx="493">
                        <c:v>24.8</c:v>
                      </c:pt>
                      <c:pt idx="494">
                        <c:v>24.85</c:v>
                      </c:pt>
                      <c:pt idx="495">
                        <c:v>24.9</c:v>
                      </c:pt>
                      <c:pt idx="496">
                        <c:v>24.95</c:v>
                      </c:pt>
                      <c:pt idx="497">
                        <c:v>25</c:v>
                      </c:pt>
                      <c:pt idx="498">
                        <c:v>25.05</c:v>
                      </c:pt>
                      <c:pt idx="499">
                        <c:v>25.1</c:v>
                      </c:pt>
                      <c:pt idx="500">
                        <c:v>25.15</c:v>
                      </c:pt>
                      <c:pt idx="501">
                        <c:v>25.2</c:v>
                      </c:pt>
                      <c:pt idx="502">
                        <c:v>25.25</c:v>
                      </c:pt>
                      <c:pt idx="503">
                        <c:v>25.3</c:v>
                      </c:pt>
                      <c:pt idx="504">
                        <c:v>25.35</c:v>
                      </c:pt>
                      <c:pt idx="505">
                        <c:v>25.4</c:v>
                      </c:pt>
                      <c:pt idx="506">
                        <c:v>25.45</c:v>
                      </c:pt>
                      <c:pt idx="507">
                        <c:v>25.5</c:v>
                      </c:pt>
                      <c:pt idx="508">
                        <c:v>25.55</c:v>
                      </c:pt>
                      <c:pt idx="509">
                        <c:v>25.6</c:v>
                      </c:pt>
                      <c:pt idx="510">
                        <c:v>25.65</c:v>
                      </c:pt>
                      <c:pt idx="511">
                        <c:v>25.7</c:v>
                      </c:pt>
                      <c:pt idx="512">
                        <c:v>25.75</c:v>
                      </c:pt>
                      <c:pt idx="513">
                        <c:v>25.8</c:v>
                      </c:pt>
                      <c:pt idx="514">
                        <c:v>25.85</c:v>
                      </c:pt>
                      <c:pt idx="515">
                        <c:v>25.9</c:v>
                      </c:pt>
                      <c:pt idx="516">
                        <c:v>25.95</c:v>
                      </c:pt>
                      <c:pt idx="517">
                        <c:v>26</c:v>
                      </c:pt>
                      <c:pt idx="518">
                        <c:v>26.05</c:v>
                      </c:pt>
                      <c:pt idx="519">
                        <c:v>26.1</c:v>
                      </c:pt>
                      <c:pt idx="520">
                        <c:v>26.15</c:v>
                      </c:pt>
                      <c:pt idx="521">
                        <c:v>26.2</c:v>
                      </c:pt>
                      <c:pt idx="522">
                        <c:v>26.25</c:v>
                      </c:pt>
                      <c:pt idx="523">
                        <c:v>26.3</c:v>
                      </c:pt>
                      <c:pt idx="524">
                        <c:v>26.35</c:v>
                      </c:pt>
                      <c:pt idx="525">
                        <c:v>26.4</c:v>
                      </c:pt>
                      <c:pt idx="526">
                        <c:v>26.45</c:v>
                      </c:pt>
                      <c:pt idx="527">
                        <c:v>26.5</c:v>
                      </c:pt>
                      <c:pt idx="528">
                        <c:v>26.55</c:v>
                      </c:pt>
                      <c:pt idx="529">
                        <c:v>26.6</c:v>
                      </c:pt>
                      <c:pt idx="530">
                        <c:v>26.65</c:v>
                      </c:pt>
                      <c:pt idx="531">
                        <c:v>26.7</c:v>
                      </c:pt>
                      <c:pt idx="532">
                        <c:v>26.75</c:v>
                      </c:pt>
                      <c:pt idx="533">
                        <c:v>26.8</c:v>
                      </c:pt>
                      <c:pt idx="534">
                        <c:v>26.85</c:v>
                      </c:pt>
                      <c:pt idx="535">
                        <c:v>26.9</c:v>
                      </c:pt>
                      <c:pt idx="536">
                        <c:v>26.95</c:v>
                      </c:pt>
                      <c:pt idx="537">
                        <c:v>27</c:v>
                      </c:pt>
                      <c:pt idx="538">
                        <c:v>27.05</c:v>
                      </c:pt>
                      <c:pt idx="539">
                        <c:v>27.1</c:v>
                      </c:pt>
                      <c:pt idx="540">
                        <c:v>27.15</c:v>
                      </c:pt>
                      <c:pt idx="541">
                        <c:v>27.2</c:v>
                      </c:pt>
                      <c:pt idx="542">
                        <c:v>27.25</c:v>
                      </c:pt>
                      <c:pt idx="543">
                        <c:v>27.3</c:v>
                      </c:pt>
                      <c:pt idx="544">
                        <c:v>27.35</c:v>
                      </c:pt>
                      <c:pt idx="545">
                        <c:v>27.4</c:v>
                      </c:pt>
                      <c:pt idx="546">
                        <c:v>27.45</c:v>
                      </c:pt>
                      <c:pt idx="547">
                        <c:v>27.5</c:v>
                      </c:pt>
                      <c:pt idx="548">
                        <c:v>27.55</c:v>
                      </c:pt>
                      <c:pt idx="549">
                        <c:v>27.6</c:v>
                      </c:pt>
                      <c:pt idx="550">
                        <c:v>27.65</c:v>
                      </c:pt>
                      <c:pt idx="551">
                        <c:v>27.7</c:v>
                      </c:pt>
                      <c:pt idx="552">
                        <c:v>27.75</c:v>
                      </c:pt>
                      <c:pt idx="553">
                        <c:v>27.8</c:v>
                      </c:pt>
                      <c:pt idx="554">
                        <c:v>27.85</c:v>
                      </c:pt>
                      <c:pt idx="555">
                        <c:v>27.9</c:v>
                      </c:pt>
                      <c:pt idx="556">
                        <c:v>27.95</c:v>
                      </c:pt>
                      <c:pt idx="557">
                        <c:v>28</c:v>
                      </c:pt>
                      <c:pt idx="558">
                        <c:v>28.05</c:v>
                      </c:pt>
                      <c:pt idx="559">
                        <c:v>28.1</c:v>
                      </c:pt>
                      <c:pt idx="560">
                        <c:v>28.15</c:v>
                      </c:pt>
                      <c:pt idx="561">
                        <c:v>28.2</c:v>
                      </c:pt>
                      <c:pt idx="562">
                        <c:v>28.25</c:v>
                      </c:pt>
                      <c:pt idx="563">
                        <c:v>28.3</c:v>
                      </c:pt>
                      <c:pt idx="564">
                        <c:v>28.35</c:v>
                      </c:pt>
                      <c:pt idx="565">
                        <c:v>28.4</c:v>
                      </c:pt>
                      <c:pt idx="566">
                        <c:v>28.45</c:v>
                      </c:pt>
                      <c:pt idx="567">
                        <c:v>28.5</c:v>
                      </c:pt>
                      <c:pt idx="568">
                        <c:v>28.55</c:v>
                      </c:pt>
                      <c:pt idx="569">
                        <c:v>28.6</c:v>
                      </c:pt>
                      <c:pt idx="570">
                        <c:v>28.65</c:v>
                      </c:pt>
                      <c:pt idx="571">
                        <c:v>28.7</c:v>
                      </c:pt>
                      <c:pt idx="572">
                        <c:v>28.75</c:v>
                      </c:pt>
                      <c:pt idx="573">
                        <c:v>28.8</c:v>
                      </c:pt>
                      <c:pt idx="574">
                        <c:v>28.85</c:v>
                      </c:pt>
                      <c:pt idx="575">
                        <c:v>28.9</c:v>
                      </c:pt>
                      <c:pt idx="576">
                        <c:v>28.95</c:v>
                      </c:pt>
                      <c:pt idx="577">
                        <c:v>29</c:v>
                      </c:pt>
                      <c:pt idx="578">
                        <c:v>29.05</c:v>
                      </c:pt>
                      <c:pt idx="579">
                        <c:v>29.1</c:v>
                      </c:pt>
                      <c:pt idx="580">
                        <c:v>29.15</c:v>
                      </c:pt>
                      <c:pt idx="581">
                        <c:v>29.2</c:v>
                      </c:pt>
                      <c:pt idx="582">
                        <c:v>29.25</c:v>
                      </c:pt>
                      <c:pt idx="583">
                        <c:v>29.3</c:v>
                      </c:pt>
                      <c:pt idx="584">
                        <c:v>29.35</c:v>
                      </c:pt>
                      <c:pt idx="585">
                        <c:v>29.4</c:v>
                      </c:pt>
                      <c:pt idx="586">
                        <c:v>29.45</c:v>
                      </c:pt>
                      <c:pt idx="587">
                        <c:v>29.5</c:v>
                      </c:pt>
                      <c:pt idx="588">
                        <c:v>29.55</c:v>
                      </c:pt>
                      <c:pt idx="589">
                        <c:v>29.6</c:v>
                      </c:pt>
                      <c:pt idx="590">
                        <c:v>29.65</c:v>
                      </c:pt>
                      <c:pt idx="591">
                        <c:v>29.7</c:v>
                      </c:pt>
                      <c:pt idx="592">
                        <c:v>29.75</c:v>
                      </c:pt>
                      <c:pt idx="593">
                        <c:v>29.8</c:v>
                      </c:pt>
                      <c:pt idx="594">
                        <c:v>29.85</c:v>
                      </c:pt>
                      <c:pt idx="595">
                        <c:v>29.9</c:v>
                      </c:pt>
                      <c:pt idx="596">
                        <c:v>29.95</c:v>
                      </c:pt>
                      <c:pt idx="597">
                        <c:v>30</c:v>
                      </c:pt>
                      <c:pt idx="598">
                        <c:v>30.05</c:v>
                      </c:pt>
                      <c:pt idx="599">
                        <c:v>30.1</c:v>
                      </c:pt>
                      <c:pt idx="600">
                        <c:v>30.15</c:v>
                      </c:pt>
                      <c:pt idx="601">
                        <c:v>30.2</c:v>
                      </c:pt>
                      <c:pt idx="602">
                        <c:v>30.25</c:v>
                      </c:pt>
                      <c:pt idx="603">
                        <c:v>30.3</c:v>
                      </c:pt>
                      <c:pt idx="604">
                        <c:v>30.35</c:v>
                      </c:pt>
                      <c:pt idx="605">
                        <c:v>30.4</c:v>
                      </c:pt>
                      <c:pt idx="606">
                        <c:v>30.45</c:v>
                      </c:pt>
                      <c:pt idx="607">
                        <c:v>30.5</c:v>
                      </c:pt>
                      <c:pt idx="608">
                        <c:v>30.55</c:v>
                      </c:pt>
                      <c:pt idx="609">
                        <c:v>30.6</c:v>
                      </c:pt>
                      <c:pt idx="610">
                        <c:v>30.65</c:v>
                      </c:pt>
                      <c:pt idx="611">
                        <c:v>30.7</c:v>
                      </c:pt>
                      <c:pt idx="612">
                        <c:v>30.75</c:v>
                      </c:pt>
                      <c:pt idx="613">
                        <c:v>30.8</c:v>
                      </c:pt>
                      <c:pt idx="614">
                        <c:v>30.85</c:v>
                      </c:pt>
                      <c:pt idx="615">
                        <c:v>30.9</c:v>
                      </c:pt>
                      <c:pt idx="616">
                        <c:v>30.95</c:v>
                      </c:pt>
                      <c:pt idx="617">
                        <c:v>31</c:v>
                      </c:pt>
                      <c:pt idx="618">
                        <c:v>31.05</c:v>
                      </c:pt>
                      <c:pt idx="619">
                        <c:v>31.1</c:v>
                      </c:pt>
                      <c:pt idx="620">
                        <c:v>31.15</c:v>
                      </c:pt>
                      <c:pt idx="621">
                        <c:v>31.2</c:v>
                      </c:pt>
                      <c:pt idx="622">
                        <c:v>31.25</c:v>
                      </c:pt>
                      <c:pt idx="623">
                        <c:v>31.3</c:v>
                      </c:pt>
                      <c:pt idx="624">
                        <c:v>31.35</c:v>
                      </c:pt>
                      <c:pt idx="625">
                        <c:v>31.4</c:v>
                      </c:pt>
                      <c:pt idx="626">
                        <c:v>31.45</c:v>
                      </c:pt>
                      <c:pt idx="627">
                        <c:v>31.5</c:v>
                      </c:pt>
                      <c:pt idx="628">
                        <c:v>31.55</c:v>
                      </c:pt>
                      <c:pt idx="629">
                        <c:v>31.6</c:v>
                      </c:pt>
                      <c:pt idx="630">
                        <c:v>31.65</c:v>
                      </c:pt>
                      <c:pt idx="631">
                        <c:v>31.7</c:v>
                      </c:pt>
                      <c:pt idx="632">
                        <c:v>31.75</c:v>
                      </c:pt>
                      <c:pt idx="633">
                        <c:v>31.8</c:v>
                      </c:pt>
                      <c:pt idx="634">
                        <c:v>31.85</c:v>
                      </c:pt>
                      <c:pt idx="635">
                        <c:v>31.9</c:v>
                      </c:pt>
                      <c:pt idx="636">
                        <c:v>31.95</c:v>
                      </c:pt>
                      <c:pt idx="637">
                        <c:v>32</c:v>
                      </c:pt>
                      <c:pt idx="638">
                        <c:v>32.049999999999997</c:v>
                      </c:pt>
                      <c:pt idx="639">
                        <c:v>32.1</c:v>
                      </c:pt>
                      <c:pt idx="640">
                        <c:v>32.15</c:v>
                      </c:pt>
                      <c:pt idx="641">
                        <c:v>32.200000000000003</c:v>
                      </c:pt>
                      <c:pt idx="642">
                        <c:v>32.25</c:v>
                      </c:pt>
                      <c:pt idx="643">
                        <c:v>32.299999999999997</c:v>
                      </c:pt>
                      <c:pt idx="644">
                        <c:v>32.35</c:v>
                      </c:pt>
                      <c:pt idx="645">
                        <c:v>32.4</c:v>
                      </c:pt>
                      <c:pt idx="646">
                        <c:v>32.450000000000003</c:v>
                      </c:pt>
                      <c:pt idx="647">
                        <c:v>32.5</c:v>
                      </c:pt>
                      <c:pt idx="648">
                        <c:v>32.549999999999997</c:v>
                      </c:pt>
                      <c:pt idx="649">
                        <c:v>32.6</c:v>
                      </c:pt>
                      <c:pt idx="650">
                        <c:v>32.65</c:v>
                      </c:pt>
                      <c:pt idx="651">
                        <c:v>32.700000000000003</c:v>
                      </c:pt>
                      <c:pt idx="652">
                        <c:v>32.75</c:v>
                      </c:pt>
                      <c:pt idx="653">
                        <c:v>32.799999999999997</c:v>
                      </c:pt>
                      <c:pt idx="654">
                        <c:v>32.85</c:v>
                      </c:pt>
                      <c:pt idx="655">
                        <c:v>32.9</c:v>
                      </c:pt>
                      <c:pt idx="656">
                        <c:v>32.950000000000003</c:v>
                      </c:pt>
                      <c:pt idx="657">
                        <c:v>33</c:v>
                      </c:pt>
                      <c:pt idx="658">
                        <c:v>33.049999999999997</c:v>
                      </c:pt>
                      <c:pt idx="659">
                        <c:v>33.1</c:v>
                      </c:pt>
                      <c:pt idx="660">
                        <c:v>33.15</c:v>
                      </c:pt>
                      <c:pt idx="661">
                        <c:v>33.200000000000003</c:v>
                      </c:pt>
                      <c:pt idx="662">
                        <c:v>33.25</c:v>
                      </c:pt>
                      <c:pt idx="663">
                        <c:v>33.299999999999997</c:v>
                      </c:pt>
                      <c:pt idx="664">
                        <c:v>33.35</c:v>
                      </c:pt>
                      <c:pt idx="665">
                        <c:v>33.4</c:v>
                      </c:pt>
                      <c:pt idx="666">
                        <c:v>33.450000000000003</c:v>
                      </c:pt>
                      <c:pt idx="667">
                        <c:v>33.5</c:v>
                      </c:pt>
                      <c:pt idx="668">
                        <c:v>33.549999999999997</c:v>
                      </c:pt>
                      <c:pt idx="669">
                        <c:v>33.6</c:v>
                      </c:pt>
                      <c:pt idx="670">
                        <c:v>33.65</c:v>
                      </c:pt>
                      <c:pt idx="671">
                        <c:v>33.700000000000003</c:v>
                      </c:pt>
                      <c:pt idx="672">
                        <c:v>33.75</c:v>
                      </c:pt>
                      <c:pt idx="673">
                        <c:v>33.799999999999997</c:v>
                      </c:pt>
                      <c:pt idx="674">
                        <c:v>33.85</c:v>
                      </c:pt>
                      <c:pt idx="675">
                        <c:v>33.9</c:v>
                      </c:pt>
                      <c:pt idx="676">
                        <c:v>33.950000000000003</c:v>
                      </c:pt>
                      <c:pt idx="677">
                        <c:v>34</c:v>
                      </c:pt>
                      <c:pt idx="678">
                        <c:v>34.049999999999997</c:v>
                      </c:pt>
                      <c:pt idx="679">
                        <c:v>34.1</c:v>
                      </c:pt>
                      <c:pt idx="680">
                        <c:v>34.15</c:v>
                      </c:pt>
                      <c:pt idx="681">
                        <c:v>34.200000000000003</c:v>
                      </c:pt>
                      <c:pt idx="682">
                        <c:v>34.25</c:v>
                      </c:pt>
                      <c:pt idx="683">
                        <c:v>34.299999999999997</c:v>
                      </c:pt>
                      <c:pt idx="684">
                        <c:v>34.35</c:v>
                      </c:pt>
                      <c:pt idx="685">
                        <c:v>34.4</c:v>
                      </c:pt>
                      <c:pt idx="686">
                        <c:v>34.450000000000003</c:v>
                      </c:pt>
                      <c:pt idx="687">
                        <c:v>34.5</c:v>
                      </c:pt>
                      <c:pt idx="688">
                        <c:v>34.549999999999997</c:v>
                      </c:pt>
                      <c:pt idx="689">
                        <c:v>34.6</c:v>
                      </c:pt>
                      <c:pt idx="690">
                        <c:v>34.65</c:v>
                      </c:pt>
                      <c:pt idx="691">
                        <c:v>34.700000000000003</c:v>
                      </c:pt>
                      <c:pt idx="692">
                        <c:v>34.75</c:v>
                      </c:pt>
                      <c:pt idx="693">
                        <c:v>34.799999999999997</c:v>
                      </c:pt>
                      <c:pt idx="694">
                        <c:v>34.85</c:v>
                      </c:pt>
                      <c:pt idx="695">
                        <c:v>34.9</c:v>
                      </c:pt>
                      <c:pt idx="696">
                        <c:v>34.950000000000003</c:v>
                      </c:pt>
                      <c:pt idx="697">
                        <c:v>35</c:v>
                      </c:pt>
                      <c:pt idx="698">
                        <c:v>35.049999999999997</c:v>
                      </c:pt>
                      <c:pt idx="699">
                        <c:v>35.1</c:v>
                      </c:pt>
                      <c:pt idx="700">
                        <c:v>35.15</c:v>
                      </c:pt>
                      <c:pt idx="701">
                        <c:v>35.200000000000003</c:v>
                      </c:pt>
                      <c:pt idx="702">
                        <c:v>35.25</c:v>
                      </c:pt>
                      <c:pt idx="703">
                        <c:v>35.299999999999997</c:v>
                      </c:pt>
                      <c:pt idx="704">
                        <c:v>35.35</c:v>
                      </c:pt>
                      <c:pt idx="705">
                        <c:v>35.4</c:v>
                      </c:pt>
                      <c:pt idx="706">
                        <c:v>35.450000000000003</c:v>
                      </c:pt>
                      <c:pt idx="707">
                        <c:v>35.5</c:v>
                      </c:pt>
                      <c:pt idx="708">
                        <c:v>35.549999999999997</c:v>
                      </c:pt>
                      <c:pt idx="709">
                        <c:v>35.6</c:v>
                      </c:pt>
                      <c:pt idx="710">
                        <c:v>35.65</c:v>
                      </c:pt>
                      <c:pt idx="711">
                        <c:v>35.700000000000003</c:v>
                      </c:pt>
                      <c:pt idx="712">
                        <c:v>35.75</c:v>
                      </c:pt>
                      <c:pt idx="713">
                        <c:v>35.799999999999997</c:v>
                      </c:pt>
                      <c:pt idx="714">
                        <c:v>35.85</c:v>
                      </c:pt>
                      <c:pt idx="715">
                        <c:v>35.9</c:v>
                      </c:pt>
                      <c:pt idx="716">
                        <c:v>35.950000000000003</c:v>
                      </c:pt>
                      <c:pt idx="717">
                        <c:v>36</c:v>
                      </c:pt>
                      <c:pt idx="718">
                        <c:v>36.049999999999997</c:v>
                      </c:pt>
                      <c:pt idx="719">
                        <c:v>36.1</c:v>
                      </c:pt>
                      <c:pt idx="720">
                        <c:v>36.15</c:v>
                      </c:pt>
                      <c:pt idx="721">
                        <c:v>36.200000000000003</c:v>
                      </c:pt>
                      <c:pt idx="722">
                        <c:v>36.25</c:v>
                      </c:pt>
                      <c:pt idx="723">
                        <c:v>36.299999999999997</c:v>
                      </c:pt>
                      <c:pt idx="724">
                        <c:v>36.35</c:v>
                      </c:pt>
                      <c:pt idx="725">
                        <c:v>36.4</c:v>
                      </c:pt>
                      <c:pt idx="726">
                        <c:v>36.450000000000003</c:v>
                      </c:pt>
                      <c:pt idx="727">
                        <c:v>36.5</c:v>
                      </c:pt>
                      <c:pt idx="728">
                        <c:v>36.549999999999997</c:v>
                      </c:pt>
                      <c:pt idx="729">
                        <c:v>36.6</c:v>
                      </c:pt>
                      <c:pt idx="730">
                        <c:v>36.65</c:v>
                      </c:pt>
                      <c:pt idx="731">
                        <c:v>36.700000000000003</c:v>
                      </c:pt>
                      <c:pt idx="732">
                        <c:v>36.75</c:v>
                      </c:pt>
                      <c:pt idx="733">
                        <c:v>36.799999999999997</c:v>
                      </c:pt>
                      <c:pt idx="734">
                        <c:v>36.85</c:v>
                      </c:pt>
                      <c:pt idx="735">
                        <c:v>36.9</c:v>
                      </c:pt>
                      <c:pt idx="736">
                        <c:v>36.950000000000003</c:v>
                      </c:pt>
                      <c:pt idx="737">
                        <c:v>37</c:v>
                      </c:pt>
                      <c:pt idx="738">
                        <c:v>37.049999999999997</c:v>
                      </c:pt>
                      <c:pt idx="739">
                        <c:v>37.1</c:v>
                      </c:pt>
                      <c:pt idx="740">
                        <c:v>37.15</c:v>
                      </c:pt>
                      <c:pt idx="741">
                        <c:v>37.200000000000003</c:v>
                      </c:pt>
                      <c:pt idx="742">
                        <c:v>37.25</c:v>
                      </c:pt>
                      <c:pt idx="743">
                        <c:v>37.299999999999997</c:v>
                      </c:pt>
                      <c:pt idx="744">
                        <c:v>37.35</c:v>
                      </c:pt>
                      <c:pt idx="745">
                        <c:v>37.4</c:v>
                      </c:pt>
                      <c:pt idx="746">
                        <c:v>37.450000000000003</c:v>
                      </c:pt>
                      <c:pt idx="747">
                        <c:v>37.5</c:v>
                      </c:pt>
                      <c:pt idx="748">
                        <c:v>37.549999999999997</c:v>
                      </c:pt>
                      <c:pt idx="749">
                        <c:v>37.6</c:v>
                      </c:pt>
                      <c:pt idx="750">
                        <c:v>37.65</c:v>
                      </c:pt>
                      <c:pt idx="751">
                        <c:v>37.700000000000003</c:v>
                      </c:pt>
                      <c:pt idx="752">
                        <c:v>37.75</c:v>
                      </c:pt>
                      <c:pt idx="753">
                        <c:v>37.799999999999997</c:v>
                      </c:pt>
                      <c:pt idx="754">
                        <c:v>37.85</c:v>
                      </c:pt>
                      <c:pt idx="755">
                        <c:v>37.9</c:v>
                      </c:pt>
                      <c:pt idx="756">
                        <c:v>37.950000000000003</c:v>
                      </c:pt>
                      <c:pt idx="757">
                        <c:v>38</c:v>
                      </c:pt>
                      <c:pt idx="758">
                        <c:v>38.049999999999997</c:v>
                      </c:pt>
                      <c:pt idx="759">
                        <c:v>38.1</c:v>
                      </c:pt>
                      <c:pt idx="760">
                        <c:v>38.15</c:v>
                      </c:pt>
                      <c:pt idx="761">
                        <c:v>38.200000000000003</c:v>
                      </c:pt>
                      <c:pt idx="762">
                        <c:v>38.25</c:v>
                      </c:pt>
                      <c:pt idx="763">
                        <c:v>38.299999999999997</c:v>
                      </c:pt>
                      <c:pt idx="764">
                        <c:v>38.35</c:v>
                      </c:pt>
                      <c:pt idx="765">
                        <c:v>38.4</c:v>
                      </c:pt>
                      <c:pt idx="766">
                        <c:v>38.450000000000003</c:v>
                      </c:pt>
                      <c:pt idx="767">
                        <c:v>38.5</c:v>
                      </c:pt>
                      <c:pt idx="768">
                        <c:v>38.549999999999997</c:v>
                      </c:pt>
                      <c:pt idx="769">
                        <c:v>38.6</c:v>
                      </c:pt>
                      <c:pt idx="770">
                        <c:v>38.65</c:v>
                      </c:pt>
                      <c:pt idx="771">
                        <c:v>38.700000000000003</c:v>
                      </c:pt>
                      <c:pt idx="772">
                        <c:v>38.75</c:v>
                      </c:pt>
                      <c:pt idx="773">
                        <c:v>38.799999999999997</c:v>
                      </c:pt>
                      <c:pt idx="774">
                        <c:v>38.85</c:v>
                      </c:pt>
                      <c:pt idx="775">
                        <c:v>38.9</c:v>
                      </c:pt>
                      <c:pt idx="776">
                        <c:v>38.950000000000003</c:v>
                      </c:pt>
                      <c:pt idx="777">
                        <c:v>39</c:v>
                      </c:pt>
                      <c:pt idx="778">
                        <c:v>39.049999999999997</c:v>
                      </c:pt>
                      <c:pt idx="779">
                        <c:v>39.1</c:v>
                      </c:pt>
                      <c:pt idx="780">
                        <c:v>39.15</c:v>
                      </c:pt>
                      <c:pt idx="781">
                        <c:v>39.200000000000003</c:v>
                      </c:pt>
                      <c:pt idx="782">
                        <c:v>39.25</c:v>
                      </c:pt>
                      <c:pt idx="783">
                        <c:v>39.299999999999997</c:v>
                      </c:pt>
                      <c:pt idx="784">
                        <c:v>39.35</c:v>
                      </c:pt>
                      <c:pt idx="785">
                        <c:v>39.4</c:v>
                      </c:pt>
                      <c:pt idx="786">
                        <c:v>39.450000000000003</c:v>
                      </c:pt>
                      <c:pt idx="787">
                        <c:v>39.5</c:v>
                      </c:pt>
                      <c:pt idx="788">
                        <c:v>39.549999999999997</c:v>
                      </c:pt>
                      <c:pt idx="789">
                        <c:v>39.6</c:v>
                      </c:pt>
                      <c:pt idx="790">
                        <c:v>39.65</c:v>
                      </c:pt>
                      <c:pt idx="791">
                        <c:v>39.700000000000003</c:v>
                      </c:pt>
                      <c:pt idx="792">
                        <c:v>39.75</c:v>
                      </c:pt>
                      <c:pt idx="793">
                        <c:v>39.799999999999997</c:v>
                      </c:pt>
                      <c:pt idx="794">
                        <c:v>39.85</c:v>
                      </c:pt>
                      <c:pt idx="795">
                        <c:v>39.9</c:v>
                      </c:pt>
                      <c:pt idx="796">
                        <c:v>39.950000000000003</c:v>
                      </c:pt>
                      <c:pt idx="797">
                        <c:v>40</c:v>
                      </c:pt>
                      <c:pt idx="798">
                        <c:v>40.049999999999997</c:v>
                      </c:pt>
                      <c:pt idx="799">
                        <c:v>40.1</c:v>
                      </c:pt>
                      <c:pt idx="800">
                        <c:v>40.15</c:v>
                      </c:pt>
                      <c:pt idx="801">
                        <c:v>40.200000000000003</c:v>
                      </c:pt>
                      <c:pt idx="802">
                        <c:v>40.25</c:v>
                      </c:pt>
                      <c:pt idx="803">
                        <c:v>40.299999999999997</c:v>
                      </c:pt>
                      <c:pt idx="804">
                        <c:v>40.35</c:v>
                      </c:pt>
                      <c:pt idx="805">
                        <c:v>40.4</c:v>
                      </c:pt>
                      <c:pt idx="806">
                        <c:v>40.450000000000003</c:v>
                      </c:pt>
                      <c:pt idx="807">
                        <c:v>40.5</c:v>
                      </c:pt>
                      <c:pt idx="808">
                        <c:v>40.549999999999997</c:v>
                      </c:pt>
                      <c:pt idx="809">
                        <c:v>40.6</c:v>
                      </c:pt>
                      <c:pt idx="810">
                        <c:v>40.65</c:v>
                      </c:pt>
                      <c:pt idx="811">
                        <c:v>40.700000000000003</c:v>
                      </c:pt>
                      <c:pt idx="812">
                        <c:v>40.75</c:v>
                      </c:pt>
                      <c:pt idx="813">
                        <c:v>40.799999999999997</c:v>
                      </c:pt>
                      <c:pt idx="814">
                        <c:v>40.85</c:v>
                      </c:pt>
                      <c:pt idx="815">
                        <c:v>40.9</c:v>
                      </c:pt>
                      <c:pt idx="816">
                        <c:v>40.950000000000003</c:v>
                      </c:pt>
                      <c:pt idx="817">
                        <c:v>41</c:v>
                      </c:pt>
                      <c:pt idx="818">
                        <c:v>41.05</c:v>
                      </c:pt>
                      <c:pt idx="819">
                        <c:v>41.1</c:v>
                      </c:pt>
                      <c:pt idx="820">
                        <c:v>41.15</c:v>
                      </c:pt>
                      <c:pt idx="821">
                        <c:v>41.2</c:v>
                      </c:pt>
                      <c:pt idx="822">
                        <c:v>41.25</c:v>
                      </c:pt>
                      <c:pt idx="823">
                        <c:v>41.3</c:v>
                      </c:pt>
                      <c:pt idx="824">
                        <c:v>41.35</c:v>
                      </c:pt>
                      <c:pt idx="825">
                        <c:v>41.4</c:v>
                      </c:pt>
                      <c:pt idx="826">
                        <c:v>41.45</c:v>
                      </c:pt>
                      <c:pt idx="827">
                        <c:v>41.5</c:v>
                      </c:pt>
                      <c:pt idx="828">
                        <c:v>41.55</c:v>
                      </c:pt>
                      <c:pt idx="829">
                        <c:v>41.6</c:v>
                      </c:pt>
                      <c:pt idx="830">
                        <c:v>41.65</c:v>
                      </c:pt>
                      <c:pt idx="831">
                        <c:v>41.7</c:v>
                      </c:pt>
                      <c:pt idx="832">
                        <c:v>41.75</c:v>
                      </c:pt>
                      <c:pt idx="833">
                        <c:v>41.8</c:v>
                      </c:pt>
                      <c:pt idx="834">
                        <c:v>41.85</c:v>
                      </c:pt>
                      <c:pt idx="835">
                        <c:v>41.9</c:v>
                      </c:pt>
                      <c:pt idx="836">
                        <c:v>41.95</c:v>
                      </c:pt>
                      <c:pt idx="837">
                        <c:v>42</c:v>
                      </c:pt>
                      <c:pt idx="838">
                        <c:v>42.05</c:v>
                      </c:pt>
                      <c:pt idx="839">
                        <c:v>42.1</c:v>
                      </c:pt>
                      <c:pt idx="840">
                        <c:v>42.15</c:v>
                      </c:pt>
                      <c:pt idx="841">
                        <c:v>42.2</c:v>
                      </c:pt>
                      <c:pt idx="842">
                        <c:v>42.25</c:v>
                      </c:pt>
                      <c:pt idx="843">
                        <c:v>42.3</c:v>
                      </c:pt>
                      <c:pt idx="844">
                        <c:v>42.35</c:v>
                      </c:pt>
                      <c:pt idx="845">
                        <c:v>42.4</c:v>
                      </c:pt>
                      <c:pt idx="846">
                        <c:v>42.45</c:v>
                      </c:pt>
                      <c:pt idx="847">
                        <c:v>42.5</c:v>
                      </c:pt>
                      <c:pt idx="848">
                        <c:v>42.55</c:v>
                      </c:pt>
                      <c:pt idx="849">
                        <c:v>42.6</c:v>
                      </c:pt>
                      <c:pt idx="850">
                        <c:v>42.65</c:v>
                      </c:pt>
                      <c:pt idx="851">
                        <c:v>42.7</c:v>
                      </c:pt>
                      <c:pt idx="852">
                        <c:v>42.75</c:v>
                      </c:pt>
                      <c:pt idx="853">
                        <c:v>42.8</c:v>
                      </c:pt>
                      <c:pt idx="854">
                        <c:v>42.85</c:v>
                      </c:pt>
                      <c:pt idx="855">
                        <c:v>42.9</c:v>
                      </c:pt>
                      <c:pt idx="856">
                        <c:v>42.95</c:v>
                      </c:pt>
                      <c:pt idx="857">
                        <c:v>43</c:v>
                      </c:pt>
                      <c:pt idx="858">
                        <c:v>43.05</c:v>
                      </c:pt>
                      <c:pt idx="859">
                        <c:v>43.1</c:v>
                      </c:pt>
                      <c:pt idx="860">
                        <c:v>43.15</c:v>
                      </c:pt>
                      <c:pt idx="861">
                        <c:v>43.2</c:v>
                      </c:pt>
                      <c:pt idx="862">
                        <c:v>43.25</c:v>
                      </c:pt>
                      <c:pt idx="863">
                        <c:v>43.3</c:v>
                      </c:pt>
                      <c:pt idx="864">
                        <c:v>43.35</c:v>
                      </c:pt>
                      <c:pt idx="865">
                        <c:v>43.4</c:v>
                      </c:pt>
                      <c:pt idx="866">
                        <c:v>43.45</c:v>
                      </c:pt>
                      <c:pt idx="867">
                        <c:v>43.5</c:v>
                      </c:pt>
                      <c:pt idx="868">
                        <c:v>43.55</c:v>
                      </c:pt>
                      <c:pt idx="869">
                        <c:v>43.6</c:v>
                      </c:pt>
                      <c:pt idx="870">
                        <c:v>43.65</c:v>
                      </c:pt>
                      <c:pt idx="871">
                        <c:v>43.7</c:v>
                      </c:pt>
                      <c:pt idx="872">
                        <c:v>43.75</c:v>
                      </c:pt>
                      <c:pt idx="873">
                        <c:v>43.8</c:v>
                      </c:pt>
                      <c:pt idx="874">
                        <c:v>43.85</c:v>
                      </c:pt>
                      <c:pt idx="875">
                        <c:v>43.9</c:v>
                      </c:pt>
                      <c:pt idx="876">
                        <c:v>43.95</c:v>
                      </c:pt>
                      <c:pt idx="877">
                        <c:v>44</c:v>
                      </c:pt>
                      <c:pt idx="878">
                        <c:v>44.05</c:v>
                      </c:pt>
                      <c:pt idx="879">
                        <c:v>44.1</c:v>
                      </c:pt>
                      <c:pt idx="880">
                        <c:v>44.15</c:v>
                      </c:pt>
                      <c:pt idx="881">
                        <c:v>44.2</c:v>
                      </c:pt>
                      <c:pt idx="882">
                        <c:v>44.25</c:v>
                      </c:pt>
                      <c:pt idx="883">
                        <c:v>44.3</c:v>
                      </c:pt>
                      <c:pt idx="884">
                        <c:v>44.35</c:v>
                      </c:pt>
                      <c:pt idx="885">
                        <c:v>44.4</c:v>
                      </c:pt>
                      <c:pt idx="886">
                        <c:v>44.45</c:v>
                      </c:pt>
                      <c:pt idx="887">
                        <c:v>44.5</c:v>
                      </c:pt>
                      <c:pt idx="888">
                        <c:v>44.55</c:v>
                      </c:pt>
                      <c:pt idx="889">
                        <c:v>44.6</c:v>
                      </c:pt>
                      <c:pt idx="890">
                        <c:v>44.65</c:v>
                      </c:pt>
                      <c:pt idx="891">
                        <c:v>44.7</c:v>
                      </c:pt>
                      <c:pt idx="892">
                        <c:v>44.75</c:v>
                      </c:pt>
                      <c:pt idx="893">
                        <c:v>44.8</c:v>
                      </c:pt>
                      <c:pt idx="894">
                        <c:v>44.85</c:v>
                      </c:pt>
                      <c:pt idx="895">
                        <c:v>44.9</c:v>
                      </c:pt>
                      <c:pt idx="896">
                        <c:v>44.95</c:v>
                      </c:pt>
                      <c:pt idx="897">
                        <c:v>45</c:v>
                      </c:pt>
                      <c:pt idx="898">
                        <c:v>45.05</c:v>
                      </c:pt>
                      <c:pt idx="899">
                        <c:v>45.1</c:v>
                      </c:pt>
                      <c:pt idx="900">
                        <c:v>45.15</c:v>
                      </c:pt>
                      <c:pt idx="901">
                        <c:v>45.2</c:v>
                      </c:pt>
                      <c:pt idx="902">
                        <c:v>45.25</c:v>
                      </c:pt>
                      <c:pt idx="903">
                        <c:v>45.3</c:v>
                      </c:pt>
                      <c:pt idx="904">
                        <c:v>45.35</c:v>
                      </c:pt>
                      <c:pt idx="905">
                        <c:v>45.4</c:v>
                      </c:pt>
                      <c:pt idx="906">
                        <c:v>45.45</c:v>
                      </c:pt>
                      <c:pt idx="907">
                        <c:v>45.5</c:v>
                      </c:pt>
                      <c:pt idx="908">
                        <c:v>45.55</c:v>
                      </c:pt>
                      <c:pt idx="909">
                        <c:v>45.6</c:v>
                      </c:pt>
                      <c:pt idx="910">
                        <c:v>45.65</c:v>
                      </c:pt>
                      <c:pt idx="911">
                        <c:v>45.7</c:v>
                      </c:pt>
                      <c:pt idx="912">
                        <c:v>45.75</c:v>
                      </c:pt>
                      <c:pt idx="913">
                        <c:v>45.8</c:v>
                      </c:pt>
                      <c:pt idx="914">
                        <c:v>45.85</c:v>
                      </c:pt>
                      <c:pt idx="915">
                        <c:v>45.9</c:v>
                      </c:pt>
                      <c:pt idx="916">
                        <c:v>45.95</c:v>
                      </c:pt>
                      <c:pt idx="917">
                        <c:v>46</c:v>
                      </c:pt>
                      <c:pt idx="918">
                        <c:v>46.05</c:v>
                      </c:pt>
                      <c:pt idx="919">
                        <c:v>46.1</c:v>
                      </c:pt>
                      <c:pt idx="920">
                        <c:v>46.15</c:v>
                      </c:pt>
                      <c:pt idx="921">
                        <c:v>46.2</c:v>
                      </c:pt>
                      <c:pt idx="922">
                        <c:v>46.25</c:v>
                      </c:pt>
                      <c:pt idx="923">
                        <c:v>46.3</c:v>
                      </c:pt>
                      <c:pt idx="924">
                        <c:v>46.35</c:v>
                      </c:pt>
                      <c:pt idx="925">
                        <c:v>46.4</c:v>
                      </c:pt>
                      <c:pt idx="926">
                        <c:v>46.45</c:v>
                      </c:pt>
                      <c:pt idx="927">
                        <c:v>46.5</c:v>
                      </c:pt>
                      <c:pt idx="928">
                        <c:v>46.55</c:v>
                      </c:pt>
                      <c:pt idx="929">
                        <c:v>46.6</c:v>
                      </c:pt>
                      <c:pt idx="930">
                        <c:v>46.65</c:v>
                      </c:pt>
                      <c:pt idx="931">
                        <c:v>46.7</c:v>
                      </c:pt>
                      <c:pt idx="932">
                        <c:v>46.75</c:v>
                      </c:pt>
                      <c:pt idx="933">
                        <c:v>46.8</c:v>
                      </c:pt>
                      <c:pt idx="934">
                        <c:v>46.85</c:v>
                      </c:pt>
                      <c:pt idx="935">
                        <c:v>46.9</c:v>
                      </c:pt>
                      <c:pt idx="936">
                        <c:v>46.95</c:v>
                      </c:pt>
                      <c:pt idx="937">
                        <c:v>47</c:v>
                      </c:pt>
                      <c:pt idx="938">
                        <c:v>47.05</c:v>
                      </c:pt>
                      <c:pt idx="939">
                        <c:v>47.1</c:v>
                      </c:pt>
                      <c:pt idx="940">
                        <c:v>47.15</c:v>
                      </c:pt>
                      <c:pt idx="941">
                        <c:v>47.2</c:v>
                      </c:pt>
                      <c:pt idx="942">
                        <c:v>47.25</c:v>
                      </c:pt>
                      <c:pt idx="943">
                        <c:v>47.3</c:v>
                      </c:pt>
                      <c:pt idx="944">
                        <c:v>47.35</c:v>
                      </c:pt>
                      <c:pt idx="945">
                        <c:v>47.4</c:v>
                      </c:pt>
                      <c:pt idx="946">
                        <c:v>47.45</c:v>
                      </c:pt>
                      <c:pt idx="947">
                        <c:v>47.5</c:v>
                      </c:pt>
                      <c:pt idx="948">
                        <c:v>47.55</c:v>
                      </c:pt>
                      <c:pt idx="949">
                        <c:v>47.6</c:v>
                      </c:pt>
                      <c:pt idx="950">
                        <c:v>47.65</c:v>
                      </c:pt>
                      <c:pt idx="951">
                        <c:v>47.7</c:v>
                      </c:pt>
                      <c:pt idx="952">
                        <c:v>47.75</c:v>
                      </c:pt>
                      <c:pt idx="953">
                        <c:v>47.8</c:v>
                      </c:pt>
                      <c:pt idx="954">
                        <c:v>47.85</c:v>
                      </c:pt>
                      <c:pt idx="955">
                        <c:v>47.9</c:v>
                      </c:pt>
                      <c:pt idx="956">
                        <c:v>47.95</c:v>
                      </c:pt>
                      <c:pt idx="957">
                        <c:v>48</c:v>
                      </c:pt>
                      <c:pt idx="958">
                        <c:v>48.05</c:v>
                      </c:pt>
                      <c:pt idx="959">
                        <c:v>48.1</c:v>
                      </c:pt>
                      <c:pt idx="960">
                        <c:v>48.15</c:v>
                      </c:pt>
                      <c:pt idx="961">
                        <c:v>48.2</c:v>
                      </c:pt>
                      <c:pt idx="962">
                        <c:v>48.25</c:v>
                      </c:pt>
                      <c:pt idx="963">
                        <c:v>48.3</c:v>
                      </c:pt>
                      <c:pt idx="964">
                        <c:v>48.35</c:v>
                      </c:pt>
                      <c:pt idx="965">
                        <c:v>48.4</c:v>
                      </c:pt>
                      <c:pt idx="966">
                        <c:v>48.45</c:v>
                      </c:pt>
                      <c:pt idx="967">
                        <c:v>48.5</c:v>
                      </c:pt>
                      <c:pt idx="968">
                        <c:v>48.55</c:v>
                      </c:pt>
                      <c:pt idx="969">
                        <c:v>48.6</c:v>
                      </c:pt>
                      <c:pt idx="970">
                        <c:v>48.65</c:v>
                      </c:pt>
                      <c:pt idx="971">
                        <c:v>48.7</c:v>
                      </c:pt>
                      <c:pt idx="972">
                        <c:v>48.75</c:v>
                      </c:pt>
                      <c:pt idx="973">
                        <c:v>48.8</c:v>
                      </c:pt>
                      <c:pt idx="974">
                        <c:v>48.85</c:v>
                      </c:pt>
                      <c:pt idx="975">
                        <c:v>48.9</c:v>
                      </c:pt>
                      <c:pt idx="976">
                        <c:v>48.95</c:v>
                      </c:pt>
                      <c:pt idx="977">
                        <c:v>49</c:v>
                      </c:pt>
                      <c:pt idx="978">
                        <c:v>49.05</c:v>
                      </c:pt>
                      <c:pt idx="979">
                        <c:v>49.1</c:v>
                      </c:pt>
                      <c:pt idx="980">
                        <c:v>49.15</c:v>
                      </c:pt>
                      <c:pt idx="981">
                        <c:v>49.2</c:v>
                      </c:pt>
                      <c:pt idx="982">
                        <c:v>49.25</c:v>
                      </c:pt>
                      <c:pt idx="983">
                        <c:v>49.3</c:v>
                      </c:pt>
                      <c:pt idx="984">
                        <c:v>49.35</c:v>
                      </c:pt>
                      <c:pt idx="985">
                        <c:v>49.4</c:v>
                      </c:pt>
                      <c:pt idx="986">
                        <c:v>49.45</c:v>
                      </c:pt>
                      <c:pt idx="987">
                        <c:v>49.5</c:v>
                      </c:pt>
                      <c:pt idx="988">
                        <c:v>49.55</c:v>
                      </c:pt>
                      <c:pt idx="989">
                        <c:v>49.6</c:v>
                      </c:pt>
                      <c:pt idx="990">
                        <c:v>49.65</c:v>
                      </c:pt>
                      <c:pt idx="991">
                        <c:v>49.7</c:v>
                      </c:pt>
                      <c:pt idx="992">
                        <c:v>49.75</c:v>
                      </c:pt>
                      <c:pt idx="993">
                        <c:v>49.8</c:v>
                      </c:pt>
                      <c:pt idx="994">
                        <c:v>49.85</c:v>
                      </c:pt>
                      <c:pt idx="995">
                        <c:v>49.9</c:v>
                      </c:pt>
                      <c:pt idx="996">
                        <c:v>49.95</c:v>
                      </c:pt>
                      <c:pt idx="997">
                        <c:v>50</c:v>
                      </c:pt>
                      <c:pt idx="998">
                        <c:v>50.05</c:v>
                      </c:pt>
                      <c:pt idx="999">
                        <c:v>50.1</c:v>
                      </c:pt>
                      <c:pt idx="1000">
                        <c:v>50.15</c:v>
                      </c:pt>
                      <c:pt idx="1001">
                        <c:v>50.2</c:v>
                      </c:pt>
                      <c:pt idx="1002">
                        <c:v>50.25</c:v>
                      </c:pt>
                      <c:pt idx="1003">
                        <c:v>50.3</c:v>
                      </c:pt>
                      <c:pt idx="1004">
                        <c:v>50.35</c:v>
                      </c:pt>
                      <c:pt idx="1005">
                        <c:v>50.4</c:v>
                      </c:pt>
                      <c:pt idx="1006">
                        <c:v>50.45</c:v>
                      </c:pt>
                      <c:pt idx="1007">
                        <c:v>50.5</c:v>
                      </c:pt>
                      <c:pt idx="1008">
                        <c:v>50.55</c:v>
                      </c:pt>
                      <c:pt idx="1009">
                        <c:v>50.6</c:v>
                      </c:pt>
                      <c:pt idx="1010">
                        <c:v>50.65</c:v>
                      </c:pt>
                      <c:pt idx="1011">
                        <c:v>50.7</c:v>
                      </c:pt>
                      <c:pt idx="1012">
                        <c:v>50.75</c:v>
                      </c:pt>
                      <c:pt idx="1013">
                        <c:v>50.8</c:v>
                      </c:pt>
                      <c:pt idx="1014">
                        <c:v>50.85</c:v>
                      </c:pt>
                      <c:pt idx="1015">
                        <c:v>50.9</c:v>
                      </c:pt>
                      <c:pt idx="1016">
                        <c:v>50.95</c:v>
                      </c:pt>
                      <c:pt idx="1017">
                        <c:v>51</c:v>
                      </c:pt>
                      <c:pt idx="1018">
                        <c:v>51.05</c:v>
                      </c:pt>
                      <c:pt idx="1019">
                        <c:v>51.1</c:v>
                      </c:pt>
                      <c:pt idx="1020">
                        <c:v>51.15</c:v>
                      </c:pt>
                      <c:pt idx="1021">
                        <c:v>51.2</c:v>
                      </c:pt>
                      <c:pt idx="1022">
                        <c:v>51.25</c:v>
                      </c:pt>
                      <c:pt idx="1023">
                        <c:v>51.3</c:v>
                      </c:pt>
                      <c:pt idx="1024">
                        <c:v>51.35</c:v>
                      </c:pt>
                      <c:pt idx="1025">
                        <c:v>51.4</c:v>
                      </c:pt>
                      <c:pt idx="1026">
                        <c:v>51.45</c:v>
                      </c:pt>
                      <c:pt idx="1027">
                        <c:v>51.5</c:v>
                      </c:pt>
                      <c:pt idx="1028">
                        <c:v>51.55</c:v>
                      </c:pt>
                      <c:pt idx="1029">
                        <c:v>51.6</c:v>
                      </c:pt>
                      <c:pt idx="1030">
                        <c:v>51.65</c:v>
                      </c:pt>
                      <c:pt idx="1031">
                        <c:v>51.7</c:v>
                      </c:pt>
                      <c:pt idx="1032">
                        <c:v>51.75</c:v>
                      </c:pt>
                      <c:pt idx="1033">
                        <c:v>51.8</c:v>
                      </c:pt>
                      <c:pt idx="1034">
                        <c:v>51.85</c:v>
                      </c:pt>
                      <c:pt idx="1035">
                        <c:v>51.9</c:v>
                      </c:pt>
                      <c:pt idx="1036">
                        <c:v>51.95</c:v>
                      </c:pt>
                      <c:pt idx="1037">
                        <c:v>52</c:v>
                      </c:pt>
                      <c:pt idx="1038">
                        <c:v>52.05</c:v>
                      </c:pt>
                      <c:pt idx="1039">
                        <c:v>52.1</c:v>
                      </c:pt>
                      <c:pt idx="1040">
                        <c:v>52.15</c:v>
                      </c:pt>
                      <c:pt idx="1041">
                        <c:v>52.2</c:v>
                      </c:pt>
                      <c:pt idx="1042">
                        <c:v>52.25</c:v>
                      </c:pt>
                      <c:pt idx="1043">
                        <c:v>52.3</c:v>
                      </c:pt>
                      <c:pt idx="1044">
                        <c:v>52.35</c:v>
                      </c:pt>
                      <c:pt idx="1045">
                        <c:v>52.4</c:v>
                      </c:pt>
                      <c:pt idx="1046">
                        <c:v>52.45</c:v>
                      </c:pt>
                      <c:pt idx="1047">
                        <c:v>52.5</c:v>
                      </c:pt>
                      <c:pt idx="1048">
                        <c:v>52.55</c:v>
                      </c:pt>
                      <c:pt idx="1049">
                        <c:v>52.6</c:v>
                      </c:pt>
                      <c:pt idx="1050">
                        <c:v>52.65</c:v>
                      </c:pt>
                      <c:pt idx="1051">
                        <c:v>52.7</c:v>
                      </c:pt>
                      <c:pt idx="1052">
                        <c:v>52.75</c:v>
                      </c:pt>
                      <c:pt idx="1053">
                        <c:v>52.8</c:v>
                      </c:pt>
                      <c:pt idx="1054">
                        <c:v>52.85</c:v>
                      </c:pt>
                      <c:pt idx="1055">
                        <c:v>52.9</c:v>
                      </c:pt>
                      <c:pt idx="1056">
                        <c:v>52.95</c:v>
                      </c:pt>
                      <c:pt idx="1057">
                        <c:v>53</c:v>
                      </c:pt>
                      <c:pt idx="1058">
                        <c:v>53.05</c:v>
                      </c:pt>
                      <c:pt idx="1059">
                        <c:v>53.1</c:v>
                      </c:pt>
                      <c:pt idx="1060">
                        <c:v>53.15</c:v>
                      </c:pt>
                      <c:pt idx="1061">
                        <c:v>53.2</c:v>
                      </c:pt>
                      <c:pt idx="1062">
                        <c:v>53.25</c:v>
                      </c:pt>
                      <c:pt idx="1063">
                        <c:v>53.3</c:v>
                      </c:pt>
                      <c:pt idx="1064">
                        <c:v>53.35</c:v>
                      </c:pt>
                      <c:pt idx="1065">
                        <c:v>53.4</c:v>
                      </c:pt>
                      <c:pt idx="1066">
                        <c:v>53.45</c:v>
                      </c:pt>
                      <c:pt idx="1067">
                        <c:v>53.5</c:v>
                      </c:pt>
                      <c:pt idx="1068">
                        <c:v>53.55</c:v>
                      </c:pt>
                      <c:pt idx="1069">
                        <c:v>53.6</c:v>
                      </c:pt>
                      <c:pt idx="1070">
                        <c:v>53.65</c:v>
                      </c:pt>
                      <c:pt idx="1071">
                        <c:v>53.7</c:v>
                      </c:pt>
                      <c:pt idx="1072">
                        <c:v>53.75</c:v>
                      </c:pt>
                      <c:pt idx="1073">
                        <c:v>53.8</c:v>
                      </c:pt>
                      <c:pt idx="1074">
                        <c:v>53.85</c:v>
                      </c:pt>
                      <c:pt idx="1075">
                        <c:v>53.9</c:v>
                      </c:pt>
                      <c:pt idx="1076">
                        <c:v>53.95</c:v>
                      </c:pt>
                      <c:pt idx="1077">
                        <c:v>54</c:v>
                      </c:pt>
                      <c:pt idx="1078">
                        <c:v>54.05</c:v>
                      </c:pt>
                      <c:pt idx="1079">
                        <c:v>54.1</c:v>
                      </c:pt>
                      <c:pt idx="1080">
                        <c:v>54.15</c:v>
                      </c:pt>
                      <c:pt idx="1081">
                        <c:v>54.2</c:v>
                      </c:pt>
                      <c:pt idx="1082">
                        <c:v>54.25</c:v>
                      </c:pt>
                      <c:pt idx="1083">
                        <c:v>54.3</c:v>
                      </c:pt>
                      <c:pt idx="1084">
                        <c:v>54.35</c:v>
                      </c:pt>
                      <c:pt idx="1085">
                        <c:v>54.4</c:v>
                      </c:pt>
                      <c:pt idx="1086">
                        <c:v>54.45</c:v>
                      </c:pt>
                      <c:pt idx="1087">
                        <c:v>54.5</c:v>
                      </c:pt>
                      <c:pt idx="1088">
                        <c:v>54.55</c:v>
                      </c:pt>
                      <c:pt idx="1089">
                        <c:v>54.6</c:v>
                      </c:pt>
                      <c:pt idx="1090">
                        <c:v>54.65</c:v>
                      </c:pt>
                      <c:pt idx="1091">
                        <c:v>54.7</c:v>
                      </c:pt>
                      <c:pt idx="1092">
                        <c:v>54.75</c:v>
                      </c:pt>
                      <c:pt idx="1093">
                        <c:v>54.8</c:v>
                      </c:pt>
                      <c:pt idx="1094">
                        <c:v>54.85</c:v>
                      </c:pt>
                      <c:pt idx="1095">
                        <c:v>54.9</c:v>
                      </c:pt>
                      <c:pt idx="1096">
                        <c:v>54.95</c:v>
                      </c:pt>
                      <c:pt idx="1097">
                        <c:v>55</c:v>
                      </c:pt>
                      <c:pt idx="1098">
                        <c:v>55.05</c:v>
                      </c:pt>
                      <c:pt idx="1099">
                        <c:v>55.1</c:v>
                      </c:pt>
                      <c:pt idx="1100">
                        <c:v>55.15</c:v>
                      </c:pt>
                      <c:pt idx="1101">
                        <c:v>55.2</c:v>
                      </c:pt>
                      <c:pt idx="1102">
                        <c:v>55.25</c:v>
                      </c:pt>
                      <c:pt idx="1103">
                        <c:v>55.3</c:v>
                      </c:pt>
                      <c:pt idx="1104">
                        <c:v>55.35</c:v>
                      </c:pt>
                      <c:pt idx="1105">
                        <c:v>55.4</c:v>
                      </c:pt>
                      <c:pt idx="1106">
                        <c:v>55.45</c:v>
                      </c:pt>
                      <c:pt idx="1107">
                        <c:v>55.5</c:v>
                      </c:pt>
                      <c:pt idx="1108">
                        <c:v>55.55</c:v>
                      </c:pt>
                      <c:pt idx="1109">
                        <c:v>55.6</c:v>
                      </c:pt>
                      <c:pt idx="1110">
                        <c:v>55.65</c:v>
                      </c:pt>
                      <c:pt idx="1111">
                        <c:v>55.7</c:v>
                      </c:pt>
                      <c:pt idx="1112">
                        <c:v>55.75</c:v>
                      </c:pt>
                      <c:pt idx="1113">
                        <c:v>55.8</c:v>
                      </c:pt>
                      <c:pt idx="1114">
                        <c:v>55.85</c:v>
                      </c:pt>
                      <c:pt idx="1115">
                        <c:v>55.9</c:v>
                      </c:pt>
                      <c:pt idx="1116">
                        <c:v>55.95</c:v>
                      </c:pt>
                      <c:pt idx="1117">
                        <c:v>56</c:v>
                      </c:pt>
                      <c:pt idx="1118">
                        <c:v>56.05</c:v>
                      </c:pt>
                      <c:pt idx="1119">
                        <c:v>56.1</c:v>
                      </c:pt>
                      <c:pt idx="1120">
                        <c:v>56.15</c:v>
                      </c:pt>
                      <c:pt idx="1121">
                        <c:v>56.2</c:v>
                      </c:pt>
                      <c:pt idx="1122">
                        <c:v>56.25</c:v>
                      </c:pt>
                      <c:pt idx="1123">
                        <c:v>56.3</c:v>
                      </c:pt>
                      <c:pt idx="1124">
                        <c:v>56.35</c:v>
                      </c:pt>
                      <c:pt idx="1125">
                        <c:v>56.4</c:v>
                      </c:pt>
                      <c:pt idx="1126">
                        <c:v>56.45</c:v>
                      </c:pt>
                      <c:pt idx="1127">
                        <c:v>56.5</c:v>
                      </c:pt>
                      <c:pt idx="1128">
                        <c:v>56.55</c:v>
                      </c:pt>
                      <c:pt idx="1129">
                        <c:v>56.6</c:v>
                      </c:pt>
                      <c:pt idx="1130">
                        <c:v>56.65</c:v>
                      </c:pt>
                      <c:pt idx="1131">
                        <c:v>56.7</c:v>
                      </c:pt>
                      <c:pt idx="1132">
                        <c:v>56.75</c:v>
                      </c:pt>
                      <c:pt idx="1133">
                        <c:v>56.8</c:v>
                      </c:pt>
                      <c:pt idx="1134">
                        <c:v>56.85</c:v>
                      </c:pt>
                      <c:pt idx="1135">
                        <c:v>56.9</c:v>
                      </c:pt>
                      <c:pt idx="1136">
                        <c:v>56.95</c:v>
                      </c:pt>
                      <c:pt idx="1137">
                        <c:v>57</c:v>
                      </c:pt>
                      <c:pt idx="1138">
                        <c:v>57.05</c:v>
                      </c:pt>
                      <c:pt idx="1139">
                        <c:v>57.1</c:v>
                      </c:pt>
                      <c:pt idx="1140">
                        <c:v>57.15</c:v>
                      </c:pt>
                      <c:pt idx="1141">
                        <c:v>57.2</c:v>
                      </c:pt>
                      <c:pt idx="1142">
                        <c:v>57.25</c:v>
                      </c:pt>
                      <c:pt idx="1143">
                        <c:v>57.3</c:v>
                      </c:pt>
                      <c:pt idx="1144">
                        <c:v>57.35</c:v>
                      </c:pt>
                      <c:pt idx="1145">
                        <c:v>57.4</c:v>
                      </c:pt>
                      <c:pt idx="1146">
                        <c:v>57.45</c:v>
                      </c:pt>
                      <c:pt idx="1147">
                        <c:v>57.5</c:v>
                      </c:pt>
                      <c:pt idx="1148">
                        <c:v>57.55</c:v>
                      </c:pt>
                      <c:pt idx="1149">
                        <c:v>57.6</c:v>
                      </c:pt>
                      <c:pt idx="1150">
                        <c:v>57.65</c:v>
                      </c:pt>
                      <c:pt idx="1151">
                        <c:v>57.7</c:v>
                      </c:pt>
                      <c:pt idx="1152">
                        <c:v>57.75</c:v>
                      </c:pt>
                      <c:pt idx="1153">
                        <c:v>57.8</c:v>
                      </c:pt>
                      <c:pt idx="1154">
                        <c:v>57.85</c:v>
                      </c:pt>
                      <c:pt idx="1155">
                        <c:v>57.9</c:v>
                      </c:pt>
                      <c:pt idx="1156">
                        <c:v>57.95</c:v>
                      </c:pt>
                      <c:pt idx="1157">
                        <c:v>58</c:v>
                      </c:pt>
                      <c:pt idx="1158">
                        <c:v>58.05</c:v>
                      </c:pt>
                      <c:pt idx="1159">
                        <c:v>58.1</c:v>
                      </c:pt>
                      <c:pt idx="1160">
                        <c:v>58.15</c:v>
                      </c:pt>
                      <c:pt idx="1161">
                        <c:v>58.2</c:v>
                      </c:pt>
                      <c:pt idx="1162">
                        <c:v>58.25</c:v>
                      </c:pt>
                      <c:pt idx="1163">
                        <c:v>58.3</c:v>
                      </c:pt>
                      <c:pt idx="1164">
                        <c:v>58.35</c:v>
                      </c:pt>
                      <c:pt idx="1165">
                        <c:v>58.4</c:v>
                      </c:pt>
                      <c:pt idx="1166">
                        <c:v>58.45</c:v>
                      </c:pt>
                      <c:pt idx="1167">
                        <c:v>58.5</c:v>
                      </c:pt>
                      <c:pt idx="1168">
                        <c:v>58.55</c:v>
                      </c:pt>
                      <c:pt idx="1169">
                        <c:v>58.6</c:v>
                      </c:pt>
                      <c:pt idx="1170">
                        <c:v>58.65</c:v>
                      </c:pt>
                      <c:pt idx="1171">
                        <c:v>58.7</c:v>
                      </c:pt>
                      <c:pt idx="1172">
                        <c:v>58.75</c:v>
                      </c:pt>
                      <c:pt idx="1173">
                        <c:v>58.8</c:v>
                      </c:pt>
                      <c:pt idx="1174">
                        <c:v>58.85</c:v>
                      </c:pt>
                      <c:pt idx="1175">
                        <c:v>58.9</c:v>
                      </c:pt>
                      <c:pt idx="1176">
                        <c:v>58.95</c:v>
                      </c:pt>
                      <c:pt idx="1177">
                        <c:v>59</c:v>
                      </c:pt>
                      <c:pt idx="1178">
                        <c:v>59.05</c:v>
                      </c:pt>
                      <c:pt idx="1179">
                        <c:v>59.1</c:v>
                      </c:pt>
                      <c:pt idx="1180">
                        <c:v>59.15</c:v>
                      </c:pt>
                      <c:pt idx="1181">
                        <c:v>59.2</c:v>
                      </c:pt>
                      <c:pt idx="1182">
                        <c:v>59.25</c:v>
                      </c:pt>
                      <c:pt idx="1183">
                        <c:v>59.3</c:v>
                      </c:pt>
                      <c:pt idx="1184">
                        <c:v>59.35</c:v>
                      </c:pt>
                      <c:pt idx="1185">
                        <c:v>59.4</c:v>
                      </c:pt>
                      <c:pt idx="1186">
                        <c:v>59.45</c:v>
                      </c:pt>
                      <c:pt idx="1187">
                        <c:v>59.5</c:v>
                      </c:pt>
                      <c:pt idx="1188">
                        <c:v>59.55</c:v>
                      </c:pt>
                      <c:pt idx="1189">
                        <c:v>59.6</c:v>
                      </c:pt>
                      <c:pt idx="1190">
                        <c:v>59.65</c:v>
                      </c:pt>
                      <c:pt idx="1191">
                        <c:v>59.7</c:v>
                      </c:pt>
                      <c:pt idx="1192">
                        <c:v>59.75</c:v>
                      </c:pt>
                      <c:pt idx="1193">
                        <c:v>59.8</c:v>
                      </c:pt>
                      <c:pt idx="1194">
                        <c:v>59.85</c:v>
                      </c:pt>
                      <c:pt idx="1195">
                        <c:v>59.9</c:v>
                      </c:pt>
                      <c:pt idx="1196">
                        <c:v>59.95</c:v>
                      </c:pt>
                      <c:pt idx="1197">
                        <c:v>60</c:v>
                      </c:pt>
                      <c:pt idx="1198">
                        <c:v>60.05</c:v>
                      </c:pt>
                      <c:pt idx="1199">
                        <c:v>60.1</c:v>
                      </c:pt>
                      <c:pt idx="1200">
                        <c:v>60.15</c:v>
                      </c:pt>
                      <c:pt idx="1201">
                        <c:v>60.2</c:v>
                      </c:pt>
                      <c:pt idx="1202">
                        <c:v>60.25</c:v>
                      </c:pt>
                      <c:pt idx="1203">
                        <c:v>60.3</c:v>
                      </c:pt>
                      <c:pt idx="1204">
                        <c:v>60.35</c:v>
                      </c:pt>
                      <c:pt idx="1205">
                        <c:v>60.4</c:v>
                      </c:pt>
                      <c:pt idx="1206">
                        <c:v>60.45</c:v>
                      </c:pt>
                      <c:pt idx="1207">
                        <c:v>60.5</c:v>
                      </c:pt>
                      <c:pt idx="1208">
                        <c:v>60.55</c:v>
                      </c:pt>
                      <c:pt idx="1209">
                        <c:v>60.6</c:v>
                      </c:pt>
                      <c:pt idx="1210">
                        <c:v>60.65</c:v>
                      </c:pt>
                      <c:pt idx="1211">
                        <c:v>60.7</c:v>
                      </c:pt>
                      <c:pt idx="1212">
                        <c:v>60.75</c:v>
                      </c:pt>
                      <c:pt idx="1213">
                        <c:v>60.8</c:v>
                      </c:pt>
                      <c:pt idx="1214">
                        <c:v>60.85</c:v>
                      </c:pt>
                      <c:pt idx="1215">
                        <c:v>60.9</c:v>
                      </c:pt>
                      <c:pt idx="1216">
                        <c:v>60.95</c:v>
                      </c:pt>
                      <c:pt idx="1217">
                        <c:v>61</c:v>
                      </c:pt>
                      <c:pt idx="1218">
                        <c:v>61.05</c:v>
                      </c:pt>
                      <c:pt idx="1219">
                        <c:v>61.1</c:v>
                      </c:pt>
                      <c:pt idx="1220">
                        <c:v>61.15</c:v>
                      </c:pt>
                      <c:pt idx="1221">
                        <c:v>61.2</c:v>
                      </c:pt>
                      <c:pt idx="1222">
                        <c:v>61.25</c:v>
                      </c:pt>
                      <c:pt idx="1223">
                        <c:v>61.3</c:v>
                      </c:pt>
                      <c:pt idx="1224">
                        <c:v>61.35</c:v>
                      </c:pt>
                      <c:pt idx="1225">
                        <c:v>61.4</c:v>
                      </c:pt>
                      <c:pt idx="1226">
                        <c:v>61.45</c:v>
                      </c:pt>
                      <c:pt idx="1227">
                        <c:v>61.5</c:v>
                      </c:pt>
                      <c:pt idx="1228">
                        <c:v>61.55</c:v>
                      </c:pt>
                      <c:pt idx="1229">
                        <c:v>61.6</c:v>
                      </c:pt>
                      <c:pt idx="1230">
                        <c:v>61.65</c:v>
                      </c:pt>
                      <c:pt idx="1231">
                        <c:v>61.7</c:v>
                      </c:pt>
                      <c:pt idx="1232">
                        <c:v>61.75</c:v>
                      </c:pt>
                      <c:pt idx="1233">
                        <c:v>61.8</c:v>
                      </c:pt>
                      <c:pt idx="1234">
                        <c:v>61.85</c:v>
                      </c:pt>
                      <c:pt idx="1235">
                        <c:v>61.9</c:v>
                      </c:pt>
                      <c:pt idx="1236">
                        <c:v>61.95</c:v>
                      </c:pt>
                      <c:pt idx="1237">
                        <c:v>62</c:v>
                      </c:pt>
                      <c:pt idx="1238">
                        <c:v>62.05</c:v>
                      </c:pt>
                      <c:pt idx="1239">
                        <c:v>62.1</c:v>
                      </c:pt>
                      <c:pt idx="1240">
                        <c:v>62.15</c:v>
                      </c:pt>
                      <c:pt idx="1241">
                        <c:v>62.2</c:v>
                      </c:pt>
                      <c:pt idx="1242">
                        <c:v>62.25</c:v>
                      </c:pt>
                      <c:pt idx="1243">
                        <c:v>62.3</c:v>
                      </c:pt>
                      <c:pt idx="1244">
                        <c:v>62.35</c:v>
                      </c:pt>
                      <c:pt idx="1245">
                        <c:v>62.4</c:v>
                      </c:pt>
                      <c:pt idx="1246">
                        <c:v>62.45</c:v>
                      </c:pt>
                      <c:pt idx="1247">
                        <c:v>62.5</c:v>
                      </c:pt>
                      <c:pt idx="1248">
                        <c:v>62.55</c:v>
                      </c:pt>
                      <c:pt idx="1249">
                        <c:v>62.6</c:v>
                      </c:pt>
                      <c:pt idx="1250">
                        <c:v>62.65</c:v>
                      </c:pt>
                      <c:pt idx="1251">
                        <c:v>62.7</c:v>
                      </c:pt>
                      <c:pt idx="1252">
                        <c:v>62.75</c:v>
                      </c:pt>
                      <c:pt idx="1253">
                        <c:v>62.8</c:v>
                      </c:pt>
                      <c:pt idx="1254">
                        <c:v>62.85</c:v>
                      </c:pt>
                      <c:pt idx="1255">
                        <c:v>62.9</c:v>
                      </c:pt>
                      <c:pt idx="1256">
                        <c:v>62.95</c:v>
                      </c:pt>
                      <c:pt idx="1257">
                        <c:v>63</c:v>
                      </c:pt>
                      <c:pt idx="1258">
                        <c:v>63.05</c:v>
                      </c:pt>
                      <c:pt idx="1259">
                        <c:v>63.1</c:v>
                      </c:pt>
                      <c:pt idx="1260">
                        <c:v>63.15</c:v>
                      </c:pt>
                      <c:pt idx="1261">
                        <c:v>63.2</c:v>
                      </c:pt>
                      <c:pt idx="1262">
                        <c:v>63.25</c:v>
                      </c:pt>
                      <c:pt idx="1263">
                        <c:v>63.3</c:v>
                      </c:pt>
                      <c:pt idx="1264">
                        <c:v>63.35</c:v>
                      </c:pt>
                      <c:pt idx="1265">
                        <c:v>63.4</c:v>
                      </c:pt>
                      <c:pt idx="1266">
                        <c:v>63.45</c:v>
                      </c:pt>
                      <c:pt idx="1267">
                        <c:v>63.5</c:v>
                      </c:pt>
                      <c:pt idx="1268">
                        <c:v>63.55</c:v>
                      </c:pt>
                      <c:pt idx="1269">
                        <c:v>63.6</c:v>
                      </c:pt>
                      <c:pt idx="1270">
                        <c:v>63.65</c:v>
                      </c:pt>
                      <c:pt idx="1271">
                        <c:v>63.7</c:v>
                      </c:pt>
                      <c:pt idx="1272">
                        <c:v>63.75</c:v>
                      </c:pt>
                      <c:pt idx="1273">
                        <c:v>63.8</c:v>
                      </c:pt>
                      <c:pt idx="1274">
                        <c:v>63.85</c:v>
                      </c:pt>
                      <c:pt idx="1275">
                        <c:v>63.9</c:v>
                      </c:pt>
                      <c:pt idx="1276">
                        <c:v>63.95</c:v>
                      </c:pt>
                      <c:pt idx="1277">
                        <c:v>64</c:v>
                      </c:pt>
                      <c:pt idx="1278">
                        <c:v>64.05</c:v>
                      </c:pt>
                      <c:pt idx="1279">
                        <c:v>64.099999999999994</c:v>
                      </c:pt>
                      <c:pt idx="1280">
                        <c:v>64.150000000000006</c:v>
                      </c:pt>
                      <c:pt idx="1281">
                        <c:v>64.2</c:v>
                      </c:pt>
                      <c:pt idx="1282">
                        <c:v>64.25</c:v>
                      </c:pt>
                      <c:pt idx="1283">
                        <c:v>64.3</c:v>
                      </c:pt>
                      <c:pt idx="1284">
                        <c:v>64.349999999999994</c:v>
                      </c:pt>
                      <c:pt idx="1285">
                        <c:v>64.400000000000006</c:v>
                      </c:pt>
                      <c:pt idx="1286">
                        <c:v>64.45</c:v>
                      </c:pt>
                      <c:pt idx="1287">
                        <c:v>64.5</c:v>
                      </c:pt>
                      <c:pt idx="1288">
                        <c:v>64.55</c:v>
                      </c:pt>
                      <c:pt idx="1289">
                        <c:v>64.599999999999994</c:v>
                      </c:pt>
                      <c:pt idx="1290">
                        <c:v>64.650000000000006</c:v>
                      </c:pt>
                      <c:pt idx="1291">
                        <c:v>64.7</c:v>
                      </c:pt>
                      <c:pt idx="1292">
                        <c:v>64.75</c:v>
                      </c:pt>
                      <c:pt idx="1293">
                        <c:v>64.8</c:v>
                      </c:pt>
                      <c:pt idx="1294">
                        <c:v>64.849999999999994</c:v>
                      </c:pt>
                      <c:pt idx="1295">
                        <c:v>64.900000000000006</c:v>
                      </c:pt>
                      <c:pt idx="1296">
                        <c:v>64.95</c:v>
                      </c:pt>
                      <c:pt idx="1297">
                        <c:v>65</c:v>
                      </c:pt>
                      <c:pt idx="1298">
                        <c:v>65.05</c:v>
                      </c:pt>
                      <c:pt idx="1299">
                        <c:v>65.099999999999994</c:v>
                      </c:pt>
                      <c:pt idx="1300">
                        <c:v>65.150000000000006</c:v>
                      </c:pt>
                      <c:pt idx="1301">
                        <c:v>65.2</c:v>
                      </c:pt>
                      <c:pt idx="1302">
                        <c:v>65.25</c:v>
                      </c:pt>
                      <c:pt idx="1303">
                        <c:v>65.3</c:v>
                      </c:pt>
                      <c:pt idx="1304">
                        <c:v>65.349999999999994</c:v>
                      </c:pt>
                      <c:pt idx="1305">
                        <c:v>65.400000000000006</c:v>
                      </c:pt>
                      <c:pt idx="1306">
                        <c:v>65.45</c:v>
                      </c:pt>
                      <c:pt idx="1307">
                        <c:v>65.5</c:v>
                      </c:pt>
                      <c:pt idx="1308">
                        <c:v>65.55</c:v>
                      </c:pt>
                      <c:pt idx="1309">
                        <c:v>65.599999999999994</c:v>
                      </c:pt>
                      <c:pt idx="1310">
                        <c:v>65.650000000000006</c:v>
                      </c:pt>
                      <c:pt idx="1311">
                        <c:v>65.7</c:v>
                      </c:pt>
                      <c:pt idx="1312">
                        <c:v>65.75</c:v>
                      </c:pt>
                      <c:pt idx="1313">
                        <c:v>65.8</c:v>
                      </c:pt>
                      <c:pt idx="1314">
                        <c:v>65.849999999999994</c:v>
                      </c:pt>
                      <c:pt idx="1315">
                        <c:v>65.900000000000006</c:v>
                      </c:pt>
                      <c:pt idx="1316">
                        <c:v>65.95</c:v>
                      </c:pt>
                      <c:pt idx="1317">
                        <c:v>66</c:v>
                      </c:pt>
                      <c:pt idx="1318">
                        <c:v>66.05</c:v>
                      </c:pt>
                      <c:pt idx="1319">
                        <c:v>66.099999999999994</c:v>
                      </c:pt>
                      <c:pt idx="1320">
                        <c:v>66.150000000000006</c:v>
                      </c:pt>
                      <c:pt idx="1321">
                        <c:v>66.2</c:v>
                      </c:pt>
                      <c:pt idx="1322">
                        <c:v>66.25</c:v>
                      </c:pt>
                      <c:pt idx="1323">
                        <c:v>66.3</c:v>
                      </c:pt>
                      <c:pt idx="1324">
                        <c:v>66.349999999999994</c:v>
                      </c:pt>
                      <c:pt idx="1325">
                        <c:v>66.400000000000006</c:v>
                      </c:pt>
                      <c:pt idx="1326">
                        <c:v>66.45</c:v>
                      </c:pt>
                      <c:pt idx="1327">
                        <c:v>66.5</c:v>
                      </c:pt>
                      <c:pt idx="1328">
                        <c:v>66.55</c:v>
                      </c:pt>
                      <c:pt idx="1329">
                        <c:v>66.599999999999994</c:v>
                      </c:pt>
                      <c:pt idx="1330">
                        <c:v>66.650000000000006</c:v>
                      </c:pt>
                      <c:pt idx="1331">
                        <c:v>66.7</c:v>
                      </c:pt>
                      <c:pt idx="1332">
                        <c:v>66.75</c:v>
                      </c:pt>
                      <c:pt idx="1333">
                        <c:v>66.8</c:v>
                      </c:pt>
                      <c:pt idx="1334">
                        <c:v>66.849999999999994</c:v>
                      </c:pt>
                      <c:pt idx="1335">
                        <c:v>66.900000000000006</c:v>
                      </c:pt>
                      <c:pt idx="1336">
                        <c:v>66.95</c:v>
                      </c:pt>
                      <c:pt idx="1337">
                        <c:v>67</c:v>
                      </c:pt>
                      <c:pt idx="1338">
                        <c:v>67.05</c:v>
                      </c:pt>
                      <c:pt idx="1339">
                        <c:v>67.099999999999994</c:v>
                      </c:pt>
                      <c:pt idx="1340">
                        <c:v>67.150000000000006</c:v>
                      </c:pt>
                      <c:pt idx="1341">
                        <c:v>67.2</c:v>
                      </c:pt>
                      <c:pt idx="1342">
                        <c:v>67.25</c:v>
                      </c:pt>
                      <c:pt idx="1343">
                        <c:v>67.3</c:v>
                      </c:pt>
                      <c:pt idx="1344">
                        <c:v>67.349999999999994</c:v>
                      </c:pt>
                      <c:pt idx="1345">
                        <c:v>67.400000000000006</c:v>
                      </c:pt>
                      <c:pt idx="1346">
                        <c:v>67.45</c:v>
                      </c:pt>
                      <c:pt idx="1347">
                        <c:v>67.5</c:v>
                      </c:pt>
                      <c:pt idx="1348">
                        <c:v>67.55</c:v>
                      </c:pt>
                      <c:pt idx="1349">
                        <c:v>67.599999999999994</c:v>
                      </c:pt>
                      <c:pt idx="1350">
                        <c:v>67.650000000000006</c:v>
                      </c:pt>
                      <c:pt idx="1351">
                        <c:v>67.7</c:v>
                      </c:pt>
                      <c:pt idx="1352">
                        <c:v>67.75</c:v>
                      </c:pt>
                      <c:pt idx="1353">
                        <c:v>67.8</c:v>
                      </c:pt>
                      <c:pt idx="1354">
                        <c:v>67.849999999999994</c:v>
                      </c:pt>
                      <c:pt idx="1355">
                        <c:v>67.900000000000006</c:v>
                      </c:pt>
                      <c:pt idx="1356">
                        <c:v>67.95</c:v>
                      </c:pt>
                      <c:pt idx="1357">
                        <c:v>68</c:v>
                      </c:pt>
                      <c:pt idx="1358">
                        <c:v>68.05</c:v>
                      </c:pt>
                      <c:pt idx="1359">
                        <c:v>68.099999999999994</c:v>
                      </c:pt>
                      <c:pt idx="1360">
                        <c:v>68.150000000000006</c:v>
                      </c:pt>
                      <c:pt idx="1361">
                        <c:v>68.2</c:v>
                      </c:pt>
                      <c:pt idx="1362">
                        <c:v>68.25</c:v>
                      </c:pt>
                      <c:pt idx="1363">
                        <c:v>68.3</c:v>
                      </c:pt>
                      <c:pt idx="1364">
                        <c:v>68.349999999999994</c:v>
                      </c:pt>
                      <c:pt idx="1365">
                        <c:v>68.400000000000006</c:v>
                      </c:pt>
                      <c:pt idx="1366">
                        <c:v>68.45</c:v>
                      </c:pt>
                      <c:pt idx="1367">
                        <c:v>68.5</c:v>
                      </c:pt>
                      <c:pt idx="1368">
                        <c:v>68.55</c:v>
                      </c:pt>
                      <c:pt idx="1369">
                        <c:v>68.599999999999994</c:v>
                      </c:pt>
                      <c:pt idx="1370">
                        <c:v>68.650000000000006</c:v>
                      </c:pt>
                      <c:pt idx="1371">
                        <c:v>68.7</c:v>
                      </c:pt>
                      <c:pt idx="1372">
                        <c:v>68.75</c:v>
                      </c:pt>
                      <c:pt idx="1373">
                        <c:v>68.8</c:v>
                      </c:pt>
                      <c:pt idx="1374">
                        <c:v>68.849999999999994</c:v>
                      </c:pt>
                      <c:pt idx="1375">
                        <c:v>68.900000000000006</c:v>
                      </c:pt>
                      <c:pt idx="1376">
                        <c:v>68.95</c:v>
                      </c:pt>
                      <c:pt idx="1377">
                        <c:v>69</c:v>
                      </c:pt>
                      <c:pt idx="1378">
                        <c:v>69.05</c:v>
                      </c:pt>
                      <c:pt idx="1379">
                        <c:v>69.099999999999994</c:v>
                      </c:pt>
                      <c:pt idx="1380">
                        <c:v>69.150000000000006</c:v>
                      </c:pt>
                      <c:pt idx="1381">
                        <c:v>69.2</c:v>
                      </c:pt>
                      <c:pt idx="1382">
                        <c:v>69.25</c:v>
                      </c:pt>
                      <c:pt idx="1383">
                        <c:v>69.3</c:v>
                      </c:pt>
                      <c:pt idx="1384">
                        <c:v>69.349999999999994</c:v>
                      </c:pt>
                      <c:pt idx="1385">
                        <c:v>69.400000000000006</c:v>
                      </c:pt>
                      <c:pt idx="1386">
                        <c:v>69.45</c:v>
                      </c:pt>
                      <c:pt idx="1387">
                        <c:v>69.5</c:v>
                      </c:pt>
                      <c:pt idx="1388">
                        <c:v>69.55</c:v>
                      </c:pt>
                      <c:pt idx="1389">
                        <c:v>69.599999999999994</c:v>
                      </c:pt>
                      <c:pt idx="1390">
                        <c:v>69.650000000000006</c:v>
                      </c:pt>
                      <c:pt idx="1391">
                        <c:v>69.7</c:v>
                      </c:pt>
                      <c:pt idx="1392">
                        <c:v>69.75</c:v>
                      </c:pt>
                      <c:pt idx="1393">
                        <c:v>69.8</c:v>
                      </c:pt>
                      <c:pt idx="1394">
                        <c:v>69.849999999999994</c:v>
                      </c:pt>
                      <c:pt idx="1395">
                        <c:v>69.900000000000006</c:v>
                      </c:pt>
                      <c:pt idx="1396">
                        <c:v>69.95</c:v>
                      </c:pt>
                      <c:pt idx="1397">
                        <c:v>70</c:v>
                      </c:pt>
                      <c:pt idx="1398">
                        <c:v>70.05</c:v>
                      </c:pt>
                      <c:pt idx="1399">
                        <c:v>70.099999999999994</c:v>
                      </c:pt>
                      <c:pt idx="1400">
                        <c:v>70.150000000000006</c:v>
                      </c:pt>
                      <c:pt idx="1401">
                        <c:v>70.2</c:v>
                      </c:pt>
                      <c:pt idx="1402">
                        <c:v>70.25</c:v>
                      </c:pt>
                      <c:pt idx="1403">
                        <c:v>70.3</c:v>
                      </c:pt>
                      <c:pt idx="1404">
                        <c:v>70.349999999999994</c:v>
                      </c:pt>
                      <c:pt idx="1405">
                        <c:v>70.400000000000006</c:v>
                      </c:pt>
                      <c:pt idx="1406">
                        <c:v>70.45</c:v>
                      </c:pt>
                      <c:pt idx="1407">
                        <c:v>70.5</c:v>
                      </c:pt>
                      <c:pt idx="1408">
                        <c:v>70.55</c:v>
                      </c:pt>
                      <c:pt idx="1409">
                        <c:v>70.599999999999994</c:v>
                      </c:pt>
                      <c:pt idx="1410">
                        <c:v>70.650000000000006</c:v>
                      </c:pt>
                      <c:pt idx="1411">
                        <c:v>70.7</c:v>
                      </c:pt>
                      <c:pt idx="1412">
                        <c:v>70.75</c:v>
                      </c:pt>
                      <c:pt idx="1413">
                        <c:v>70.8</c:v>
                      </c:pt>
                      <c:pt idx="1414">
                        <c:v>70.849999999999994</c:v>
                      </c:pt>
                      <c:pt idx="1415">
                        <c:v>70.900000000000006</c:v>
                      </c:pt>
                      <c:pt idx="1416">
                        <c:v>70.95</c:v>
                      </c:pt>
                      <c:pt idx="1417">
                        <c:v>71</c:v>
                      </c:pt>
                      <c:pt idx="1418">
                        <c:v>71.05</c:v>
                      </c:pt>
                      <c:pt idx="1419">
                        <c:v>71.099999999999994</c:v>
                      </c:pt>
                      <c:pt idx="1420">
                        <c:v>71.150000000000006</c:v>
                      </c:pt>
                      <c:pt idx="1421">
                        <c:v>71.2</c:v>
                      </c:pt>
                      <c:pt idx="1422">
                        <c:v>71.25</c:v>
                      </c:pt>
                      <c:pt idx="1423">
                        <c:v>71.3</c:v>
                      </c:pt>
                      <c:pt idx="1424">
                        <c:v>71.349999999999994</c:v>
                      </c:pt>
                      <c:pt idx="1425">
                        <c:v>71.400000000000006</c:v>
                      </c:pt>
                      <c:pt idx="1426">
                        <c:v>71.45</c:v>
                      </c:pt>
                      <c:pt idx="1427">
                        <c:v>71.5</c:v>
                      </c:pt>
                      <c:pt idx="1428">
                        <c:v>71.55</c:v>
                      </c:pt>
                      <c:pt idx="1429">
                        <c:v>71.599999999999994</c:v>
                      </c:pt>
                      <c:pt idx="1430">
                        <c:v>71.650000000000006</c:v>
                      </c:pt>
                      <c:pt idx="1431">
                        <c:v>71.7</c:v>
                      </c:pt>
                      <c:pt idx="1432">
                        <c:v>71.75</c:v>
                      </c:pt>
                      <c:pt idx="1433">
                        <c:v>71.8</c:v>
                      </c:pt>
                      <c:pt idx="1434">
                        <c:v>71.849999999999994</c:v>
                      </c:pt>
                      <c:pt idx="1435">
                        <c:v>71.900000000000006</c:v>
                      </c:pt>
                      <c:pt idx="1436">
                        <c:v>71.95</c:v>
                      </c:pt>
                      <c:pt idx="1437">
                        <c:v>72</c:v>
                      </c:pt>
                      <c:pt idx="1438">
                        <c:v>72.05</c:v>
                      </c:pt>
                      <c:pt idx="1439">
                        <c:v>72.099999999999994</c:v>
                      </c:pt>
                      <c:pt idx="1440">
                        <c:v>72.150000000000006</c:v>
                      </c:pt>
                      <c:pt idx="1441">
                        <c:v>72.2</c:v>
                      </c:pt>
                      <c:pt idx="1442">
                        <c:v>72.25</c:v>
                      </c:pt>
                      <c:pt idx="1443">
                        <c:v>72.3</c:v>
                      </c:pt>
                      <c:pt idx="1444">
                        <c:v>72.349999999999994</c:v>
                      </c:pt>
                      <c:pt idx="1445">
                        <c:v>72.400000000000006</c:v>
                      </c:pt>
                      <c:pt idx="1446">
                        <c:v>72.45</c:v>
                      </c:pt>
                      <c:pt idx="1447">
                        <c:v>72.5</c:v>
                      </c:pt>
                      <c:pt idx="1448">
                        <c:v>72.55</c:v>
                      </c:pt>
                      <c:pt idx="1449">
                        <c:v>72.599999999999994</c:v>
                      </c:pt>
                      <c:pt idx="1450">
                        <c:v>72.650000000000006</c:v>
                      </c:pt>
                      <c:pt idx="1451">
                        <c:v>72.7</c:v>
                      </c:pt>
                      <c:pt idx="1452">
                        <c:v>72.75</c:v>
                      </c:pt>
                      <c:pt idx="1453">
                        <c:v>72.8</c:v>
                      </c:pt>
                      <c:pt idx="1454">
                        <c:v>72.849999999999994</c:v>
                      </c:pt>
                      <c:pt idx="1455">
                        <c:v>72.900000000000006</c:v>
                      </c:pt>
                      <c:pt idx="1456">
                        <c:v>72.95</c:v>
                      </c:pt>
                      <c:pt idx="1457">
                        <c:v>73</c:v>
                      </c:pt>
                      <c:pt idx="1458">
                        <c:v>73.05</c:v>
                      </c:pt>
                      <c:pt idx="1459">
                        <c:v>73.099999999999994</c:v>
                      </c:pt>
                      <c:pt idx="1460">
                        <c:v>73.150000000000006</c:v>
                      </c:pt>
                      <c:pt idx="1461">
                        <c:v>73.2</c:v>
                      </c:pt>
                      <c:pt idx="1462">
                        <c:v>73.25</c:v>
                      </c:pt>
                      <c:pt idx="1463">
                        <c:v>73.3</c:v>
                      </c:pt>
                      <c:pt idx="1464">
                        <c:v>73.349999999999994</c:v>
                      </c:pt>
                      <c:pt idx="1465">
                        <c:v>73.400000000000006</c:v>
                      </c:pt>
                      <c:pt idx="1466">
                        <c:v>73.45</c:v>
                      </c:pt>
                      <c:pt idx="1467">
                        <c:v>73.5</c:v>
                      </c:pt>
                      <c:pt idx="1468">
                        <c:v>73.55</c:v>
                      </c:pt>
                      <c:pt idx="1469">
                        <c:v>73.599999999999994</c:v>
                      </c:pt>
                      <c:pt idx="1470">
                        <c:v>73.650000000000006</c:v>
                      </c:pt>
                      <c:pt idx="1471">
                        <c:v>73.7</c:v>
                      </c:pt>
                      <c:pt idx="1472">
                        <c:v>73.75</c:v>
                      </c:pt>
                      <c:pt idx="1473">
                        <c:v>73.8</c:v>
                      </c:pt>
                      <c:pt idx="1474">
                        <c:v>73.849999999999994</c:v>
                      </c:pt>
                      <c:pt idx="1475">
                        <c:v>73.900000000000006</c:v>
                      </c:pt>
                      <c:pt idx="1476">
                        <c:v>73.95</c:v>
                      </c:pt>
                      <c:pt idx="1477">
                        <c:v>74</c:v>
                      </c:pt>
                      <c:pt idx="1478">
                        <c:v>74.05</c:v>
                      </c:pt>
                      <c:pt idx="1479">
                        <c:v>74.099999999999994</c:v>
                      </c:pt>
                      <c:pt idx="1480">
                        <c:v>74.150000000000006</c:v>
                      </c:pt>
                      <c:pt idx="1481">
                        <c:v>74.2</c:v>
                      </c:pt>
                      <c:pt idx="1482">
                        <c:v>74.25</c:v>
                      </c:pt>
                      <c:pt idx="1483">
                        <c:v>74.3</c:v>
                      </c:pt>
                      <c:pt idx="1484">
                        <c:v>74.349999999999994</c:v>
                      </c:pt>
                      <c:pt idx="1485">
                        <c:v>74.400000000000006</c:v>
                      </c:pt>
                      <c:pt idx="1486">
                        <c:v>74.45</c:v>
                      </c:pt>
                      <c:pt idx="1487">
                        <c:v>74.5</c:v>
                      </c:pt>
                      <c:pt idx="1488">
                        <c:v>74.55</c:v>
                      </c:pt>
                      <c:pt idx="1489">
                        <c:v>74.599999999999994</c:v>
                      </c:pt>
                      <c:pt idx="1490">
                        <c:v>74.650000000000006</c:v>
                      </c:pt>
                      <c:pt idx="1491">
                        <c:v>74.7</c:v>
                      </c:pt>
                      <c:pt idx="1492">
                        <c:v>74.75</c:v>
                      </c:pt>
                      <c:pt idx="1493">
                        <c:v>74.8</c:v>
                      </c:pt>
                      <c:pt idx="1494">
                        <c:v>74.849999999999994</c:v>
                      </c:pt>
                      <c:pt idx="1495">
                        <c:v>74.900000000000006</c:v>
                      </c:pt>
                      <c:pt idx="1496">
                        <c:v>74.95</c:v>
                      </c:pt>
                      <c:pt idx="1497">
                        <c:v>75</c:v>
                      </c:pt>
                      <c:pt idx="1498">
                        <c:v>75.05</c:v>
                      </c:pt>
                      <c:pt idx="1499">
                        <c:v>75.099999999999994</c:v>
                      </c:pt>
                      <c:pt idx="1500">
                        <c:v>75.150000000000006</c:v>
                      </c:pt>
                      <c:pt idx="1501">
                        <c:v>75.2</c:v>
                      </c:pt>
                      <c:pt idx="1502">
                        <c:v>75.25</c:v>
                      </c:pt>
                      <c:pt idx="1503">
                        <c:v>75.3</c:v>
                      </c:pt>
                      <c:pt idx="1504">
                        <c:v>75.349999999999994</c:v>
                      </c:pt>
                      <c:pt idx="1505">
                        <c:v>75.400000000000006</c:v>
                      </c:pt>
                      <c:pt idx="1506">
                        <c:v>75.45</c:v>
                      </c:pt>
                      <c:pt idx="1507">
                        <c:v>75.5</c:v>
                      </c:pt>
                      <c:pt idx="1508">
                        <c:v>75.55</c:v>
                      </c:pt>
                      <c:pt idx="1509">
                        <c:v>75.599999999999994</c:v>
                      </c:pt>
                      <c:pt idx="1510">
                        <c:v>75.650000000000006</c:v>
                      </c:pt>
                      <c:pt idx="1511">
                        <c:v>75.7</c:v>
                      </c:pt>
                      <c:pt idx="1512">
                        <c:v>75.75</c:v>
                      </c:pt>
                      <c:pt idx="1513">
                        <c:v>75.8</c:v>
                      </c:pt>
                      <c:pt idx="1514">
                        <c:v>75.849999999999994</c:v>
                      </c:pt>
                      <c:pt idx="1515">
                        <c:v>75.900000000000006</c:v>
                      </c:pt>
                      <c:pt idx="1516">
                        <c:v>75.95</c:v>
                      </c:pt>
                      <c:pt idx="1517">
                        <c:v>76</c:v>
                      </c:pt>
                      <c:pt idx="1518">
                        <c:v>76.05</c:v>
                      </c:pt>
                      <c:pt idx="1519">
                        <c:v>76.099999999999994</c:v>
                      </c:pt>
                      <c:pt idx="1520">
                        <c:v>76.150000000000006</c:v>
                      </c:pt>
                      <c:pt idx="1521">
                        <c:v>76.2</c:v>
                      </c:pt>
                      <c:pt idx="1522">
                        <c:v>76.25</c:v>
                      </c:pt>
                      <c:pt idx="1523">
                        <c:v>76.3</c:v>
                      </c:pt>
                      <c:pt idx="1524">
                        <c:v>76.349999999999994</c:v>
                      </c:pt>
                      <c:pt idx="1525">
                        <c:v>76.400000000000006</c:v>
                      </c:pt>
                      <c:pt idx="1526">
                        <c:v>76.45</c:v>
                      </c:pt>
                      <c:pt idx="1527">
                        <c:v>76.5</c:v>
                      </c:pt>
                      <c:pt idx="1528">
                        <c:v>76.55</c:v>
                      </c:pt>
                      <c:pt idx="1529">
                        <c:v>76.599999999999994</c:v>
                      </c:pt>
                      <c:pt idx="1530">
                        <c:v>76.650000000000006</c:v>
                      </c:pt>
                      <c:pt idx="1531">
                        <c:v>76.7</c:v>
                      </c:pt>
                      <c:pt idx="1532">
                        <c:v>76.75</c:v>
                      </c:pt>
                      <c:pt idx="1533">
                        <c:v>76.8</c:v>
                      </c:pt>
                      <c:pt idx="1534">
                        <c:v>76.849999999999994</c:v>
                      </c:pt>
                      <c:pt idx="1535">
                        <c:v>76.900000000000006</c:v>
                      </c:pt>
                      <c:pt idx="1536">
                        <c:v>76.95</c:v>
                      </c:pt>
                      <c:pt idx="1537">
                        <c:v>77</c:v>
                      </c:pt>
                      <c:pt idx="1538">
                        <c:v>77.05</c:v>
                      </c:pt>
                      <c:pt idx="1539">
                        <c:v>77.099999999999994</c:v>
                      </c:pt>
                      <c:pt idx="1540">
                        <c:v>77.150000000000006</c:v>
                      </c:pt>
                      <c:pt idx="1541">
                        <c:v>77.2</c:v>
                      </c:pt>
                      <c:pt idx="1542">
                        <c:v>77.25</c:v>
                      </c:pt>
                      <c:pt idx="1543">
                        <c:v>77.3</c:v>
                      </c:pt>
                      <c:pt idx="1544">
                        <c:v>77.349999999999994</c:v>
                      </c:pt>
                      <c:pt idx="1545">
                        <c:v>77.400000000000006</c:v>
                      </c:pt>
                      <c:pt idx="1546">
                        <c:v>77.45</c:v>
                      </c:pt>
                      <c:pt idx="1547">
                        <c:v>77.5</c:v>
                      </c:pt>
                      <c:pt idx="1548">
                        <c:v>77.55</c:v>
                      </c:pt>
                      <c:pt idx="1549">
                        <c:v>77.599999999999994</c:v>
                      </c:pt>
                      <c:pt idx="1550">
                        <c:v>77.650000000000006</c:v>
                      </c:pt>
                      <c:pt idx="1551">
                        <c:v>77.7</c:v>
                      </c:pt>
                      <c:pt idx="1552">
                        <c:v>77.75</c:v>
                      </c:pt>
                      <c:pt idx="1553">
                        <c:v>77.8</c:v>
                      </c:pt>
                      <c:pt idx="1554">
                        <c:v>77.849999999999994</c:v>
                      </c:pt>
                      <c:pt idx="1555">
                        <c:v>77.900000000000006</c:v>
                      </c:pt>
                      <c:pt idx="1556">
                        <c:v>77.95</c:v>
                      </c:pt>
                      <c:pt idx="1557">
                        <c:v>78</c:v>
                      </c:pt>
                      <c:pt idx="1558">
                        <c:v>78.05</c:v>
                      </c:pt>
                      <c:pt idx="1559">
                        <c:v>78.099999999999994</c:v>
                      </c:pt>
                      <c:pt idx="1560">
                        <c:v>78.150000000000006</c:v>
                      </c:pt>
                      <c:pt idx="1561">
                        <c:v>78.2</c:v>
                      </c:pt>
                      <c:pt idx="1562">
                        <c:v>78.25</c:v>
                      </c:pt>
                      <c:pt idx="1563">
                        <c:v>78.3</c:v>
                      </c:pt>
                      <c:pt idx="1564">
                        <c:v>78.349999999999994</c:v>
                      </c:pt>
                      <c:pt idx="1565">
                        <c:v>78.400000000000006</c:v>
                      </c:pt>
                      <c:pt idx="1566">
                        <c:v>78.45</c:v>
                      </c:pt>
                      <c:pt idx="1567">
                        <c:v>78.5</c:v>
                      </c:pt>
                      <c:pt idx="1568">
                        <c:v>78.55</c:v>
                      </c:pt>
                      <c:pt idx="1569">
                        <c:v>78.599999999999994</c:v>
                      </c:pt>
                      <c:pt idx="1570">
                        <c:v>78.650000000000006</c:v>
                      </c:pt>
                      <c:pt idx="1571">
                        <c:v>78.7</c:v>
                      </c:pt>
                      <c:pt idx="1572">
                        <c:v>78.75</c:v>
                      </c:pt>
                      <c:pt idx="1573">
                        <c:v>78.8</c:v>
                      </c:pt>
                      <c:pt idx="1574">
                        <c:v>78.849999999999994</c:v>
                      </c:pt>
                      <c:pt idx="1575">
                        <c:v>78.900000000000006</c:v>
                      </c:pt>
                      <c:pt idx="1576">
                        <c:v>78.95</c:v>
                      </c:pt>
                      <c:pt idx="1577">
                        <c:v>79</c:v>
                      </c:pt>
                      <c:pt idx="1578">
                        <c:v>79.05</c:v>
                      </c:pt>
                      <c:pt idx="1579">
                        <c:v>79.099999999999994</c:v>
                      </c:pt>
                      <c:pt idx="1580">
                        <c:v>79.150000000000006</c:v>
                      </c:pt>
                      <c:pt idx="1581">
                        <c:v>79.2</c:v>
                      </c:pt>
                      <c:pt idx="1582">
                        <c:v>79.25</c:v>
                      </c:pt>
                      <c:pt idx="1583">
                        <c:v>79.3</c:v>
                      </c:pt>
                      <c:pt idx="1584">
                        <c:v>79.349999999999994</c:v>
                      </c:pt>
                      <c:pt idx="1585">
                        <c:v>79.400000000000006</c:v>
                      </c:pt>
                      <c:pt idx="1586">
                        <c:v>79.45</c:v>
                      </c:pt>
                      <c:pt idx="1587">
                        <c:v>79.5</c:v>
                      </c:pt>
                      <c:pt idx="1588">
                        <c:v>79.55</c:v>
                      </c:pt>
                      <c:pt idx="1589">
                        <c:v>79.599999999999994</c:v>
                      </c:pt>
                      <c:pt idx="1590">
                        <c:v>79.650000000000006</c:v>
                      </c:pt>
                      <c:pt idx="1591">
                        <c:v>79.7</c:v>
                      </c:pt>
                      <c:pt idx="1592">
                        <c:v>79.75</c:v>
                      </c:pt>
                      <c:pt idx="1593">
                        <c:v>79.8</c:v>
                      </c:pt>
                      <c:pt idx="1594">
                        <c:v>79.849999999999994</c:v>
                      </c:pt>
                      <c:pt idx="1595">
                        <c:v>79.900000000000006</c:v>
                      </c:pt>
                      <c:pt idx="1596">
                        <c:v>79.95</c:v>
                      </c:pt>
                      <c:pt idx="1597">
                        <c:v>80</c:v>
                      </c:pt>
                      <c:pt idx="1598">
                        <c:v>80.05</c:v>
                      </c:pt>
                      <c:pt idx="1599">
                        <c:v>80.099999999999994</c:v>
                      </c:pt>
                      <c:pt idx="1600">
                        <c:v>80.150000000000006</c:v>
                      </c:pt>
                      <c:pt idx="1601">
                        <c:v>80.2</c:v>
                      </c:pt>
                      <c:pt idx="1602">
                        <c:v>80.25</c:v>
                      </c:pt>
                      <c:pt idx="1603">
                        <c:v>80.3</c:v>
                      </c:pt>
                      <c:pt idx="1604">
                        <c:v>80.349999999999994</c:v>
                      </c:pt>
                      <c:pt idx="1605">
                        <c:v>80.400000000000006</c:v>
                      </c:pt>
                      <c:pt idx="1606">
                        <c:v>80.45</c:v>
                      </c:pt>
                      <c:pt idx="1607">
                        <c:v>80.5</c:v>
                      </c:pt>
                      <c:pt idx="1608">
                        <c:v>80.55</c:v>
                      </c:pt>
                      <c:pt idx="1609">
                        <c:v>80.599999999999994</c:v>
                      </c:pt>
                      <c:pt idx="1610">
                        <c:v>80.650000000000006</c:v>
                      </c:pt>
                      <c:pt idx="1611">
                        <c:v>80.7</c:v>
                      </c:pt>
                      <c:pt idx="1612">
                        <c:v>80.75</c:v>
                      </c:pt>
                      <c:pt idx="1613">
                        <c:v>80.8</c:v>
                      </c:pt>
                      <c:pt idx="1614">
                        <c:v>80.849999999999994</c:v>
                      </c:pt>
                      <c:pt idx="1615">
                        <c:v>80.900000000000006</c:v>
                      </c:pt>
                      <c:pt idx="1616">
                        <c:v>80.95</c:v>
                      </c:pt>
                      <c:pt idx="1617">
                        <c:v>81</c:v>
                      </c:pt>
                      <c:pt idx="1618">
                        <c:v>81.05</c:v>
                      </c:pt>
                      <c:pt idx="1619">
                        <c:v>81.099999999999994</c:v>
                      </c:pt>
                      <c:pt idx="1620">
                        <c:v>81.150000000000006</c:v>
                      </c:pt>
                      <c:pt idx="1621">
                        <c:v>81.2</c:v>
                      </c:pt>
                      <c:pt idx="1622">
                        <c:v>81.25</c:v>
                      </c:pt>
                      <c:pt idx="1623">
                        <c:v>81.3</c:v>
                      </c:pt>
                      <c:pt idx="1624">
                        <c:v>81.349999999999994</c:v>
                      </c:pt>
                      <c:pt idx="1625">
                        <c:v>81.400000000000006</c:v>
                      </c:pt>
                      <c:pt idx="1626">
                        <c:v>81.45</c:v>
                      </c:pt>
                      <c:pt idx="1627">
                        <c:v>81.5</c:v>
                      </c:pt>
                      <c:pt idx="1628">
                        <c:v>81.55</c:v>
                      </c:pt>
                      <c:pt idx="1629">
                        <c:v>81.599999999999994</c:v>
                      </c:pt>
                      <c:pt idx="1630">
                        <c:v>81.650000000000006</c:v>
                      </c:pt>
                      <c:pt idx="1631">
                        <c:v>81.7</c:v>
                      </c:pt>
                      <c:pt idx="1632">
                        <c:v>81.75</c:v>
                      </c:pt>
                      <c:pt idx="1633">
                        <c:v>81.8</c:v>
                      </c:pt>
                      <c:pt idx="1634">
                        <c:v>81.849999999999994</c:v>
                      </c:pt>
                      <c:pt idx="1635">
                        <c:v>81.900000000000006</c:v>
                      </c:pt>
                      <c:pt idx="1636">
                        <c:v>81.95</c:v>
                      </c:pt>
                      <c:pt idx="1637">
                        <c:v>82</c:v>
                      </c:pt>
                      <c:pt idx="1638">
                        <c:v>82.05</c:v>
                      </c:pt>
                      <c:pt idx="1639">
                        <c:v>82.1</c:v>
                      </c:pt>
                      <c:pt idx="1640">
                        <c:v>82.15</c:v>
                      </c:pt>
                      <c:pt idx="1641">
                        <c:v>82.2</c:v>
                      </c:pt>
                      <c:pt idx="1642">
                        <c:v>82.25</c:v>
                      </c:pt>
                      <c:pt idx="1643">
                        <c:v>82.3</c:v>
                      </c:pt>
                      <c:pt idx="1644">
                        <c:v>82.35</c:v>
                      </c:pt>
                      <c:pt idx="1645">
                        <c:v>82.4</c:v>
                      </c:pt>
                      <c:pt idx="1646">
                        <c:v>82.45</c:v>
                      </c:pt>
                      <c:pt idx="1647">
                        <c:v>82.5</c:v>
                      </c:pt>
                      <c:pt idx="1648">
                        <c:v>82.55</c:v>
                      </c:pt>
                      <c:pt idx="1649">
                        <c:v>82.6</c:v>
                      </c:pt>
                      <c:pt idx="1650">
                        <c:v>82.65</c:v>
                      </c:pt>
                      <c:pt idx="1651">
                        <c:v>82.7</c:v>
                      </c:pt>
                      <c:pt idx="1652">
                        <c:v>82.75</c:v>
                      </c:pt>
                      <c:pt idx="1653">
                        <c:v>82.8</c:v>
                      </c:pt>
                      <c:pt idx="1654">
                        <c:v>82.85</c:v>
                      </c:pt>
                      <c:pt idx="1655">
                        <c:v>82.9</c:v>
                      </c:pt>
                      <c:pt idx="1656">
                        <c:v>82.95</c:v>
                      </c:pt>
                      <c:pt idx="1657">
                        <c:v>83</c:v>
                      </c:pt>
                      <c:pt idx="1658">
                        <c:v>83.05</c:v>
                      </c:pt>
                      <c:pt idx="1659">
                        <c:v>83.1</c:v>
                      </c:pt>
                      <c:pt idx="1660">
                        <c:v>83.15</c:v>
                      </c:pt>
                      <c:pt idx="1661">
                        <c:v>83.2</c:v>
                      </c:pt>
                      <c:pt idx="1662">
                        <c:v>83.25</c:v>
                      </c:pt>
                      <c:pt idx="1663">
                        <c:v>83.3</c:v>
                      </c:pt>
                      <c:pt idx="1664">
                        <c:v>83.35</c:v>
                      </c:pt>
                      <c:pt idx="1665">
                        <c:v>83.4</c:v>
                      </c:pt>
                      <c:pt idx="1666">
                        <c:v>83.45</c:v>
                      </c:pt>
                      <c:pt idx="1667">
                        <c:v>83.5</c:v>
                      </c:pt>
                      <c:pt idx="1668">
                        <c:v>83.55</c:v>
                      </c:pt>
                      <c:pt idx="1669">
                        <c:v>83.6</c:v>
                      </c:pt>
                      <c:pt idx="1670">
                        <c:v>83.65</c:v>
                      </c:pt>
                      <c:pt idx="1671">
                        <c:v>83.7</c:v>
                      </c:pt>
                      <c:pt idx="1672">
                        <c:v>83.75</c:v>
                      </c:pt>
                      <c:pt idx="1673">
                        <c:v>83.8</c:v>
                      </c:pt>
                      <c:pt idx="1674">
                        <c:v>83.85</c:v>
                      </c:pt>
                      <c:pt idx="1675">
                        <c:v>83.9</c:v>
                      </c:pt>
                      <c:pt idx="1676">
                        <c:v>83.95</c:v>
                      </c:pt>
                      <c:pt idx="1677">
                        <c:v>84</c:v>
                      </c:pt>
                      <c:pt idx="1678">
                        <c:v>84.05</c:v>
                      </c:pt>
                      <c:pt idx="1679">
                        <c:v>84.1</c:v>
                      </c:pt>
                      <c:pt idx="1680">
                        <c:v>84.15</c:v>
                      </c:pt>
                      <c:pt idx="1681">
                        <c:v>84.2</c:v>
                      </c:pt>
                      <c:pt idx="1682">
                        <c:v>84.25</c:v>
                      </c:pt>
                      <c:pt idx="1683">
                        <c:v>84.3</c:v>
                      </c:pt>
                      <c:pt idx="1684">
                        <c:v>84.35</c:v>
                      </c:pt>
                      <c:pt idx="1685">
                        <c:v>84.4</c:v>
                      </c:pt>
                      <c:pt idx="1686">
                        <c:v>84.45</c:v>
                      </c:pt>
                      <c:pt idx="1687">
                        <c:v>84.5</c:v>
                      </c:pt>
                      <c:pt idx="1688">
                        <c:v>84.55</c:v>
                      </c:pt>
                      <c:pt idx="1689">
                        <c:v>84.6</c:v>
                      </c:pt>
                      <c:pt idx="1690">
                        <c:v>84.65</c:v>
                      </c:pt>
                      <c:pt idx="1691">
                        <c:v>84.7</c:v>
                      </c:pt>
                      <c:pt idx="1692">
                        <c:v>84.75</c:v>
                      </c:pt>
                      <c:pt idx="1693">
                        <c:v>84.8</c:v>
                      </c:pt>
                      <c:pt idx="1694">
                        <c:v>84.85</c:v>
                      </c:pt>
                      <c:pt idx="1695">
                        <c:v>84.9</c:v>
                      </c:pt>
                      <c:pt idx="1696">
                        <c:v>84.95</c:v>
                      </c:pt>
                      <c:pt idx="1697">
                        <c:v>85</c:v>
                      </c:pt>
                      <c:pt idx="1698">
                        <c:v>85.05</c:v>
                      </c:pt>
                      <c:pt idx="1699">
                        <c:v>85.1</c:v>
                      </c:pt>
                      <c:pt idx="1700">
                        <c:v>85.15</c:v>
                      </c:pt>
                      <c:pt idx="1701">
                        <c:v>85.2</c:v>
                      </c:pt>
                      <c:pt idx="1702">
                        <c:v>85.25</c:v>
                      </c:pt>
                      <c:pt idx="1703">
                        <c:v>85.3</c:v>
                      </c:pt>
                      <c:pt idx="1704">
                        <c:v>85.35</c:v>
                      </c:pt>
                      <c:pt idx="1705">
                        <c:v>85.4</c:v>
                      </c:pt>
                      <c:pt idx="1706">
                        <c:v>85.45</c:v>
                      </c:pt>
                      <c:pt idx="1707">
                        <c:v>85.5</c:v>
                      </c:pt>
                      <c:pt idx="1708">
                        <c:v>85.55</c:v>
                      </c:pt>
                      <c:pt idx="1709">
                        <c:v>85.6</c:v>
                      </c:pt>
                      <c:pt idx="1710">
                        <c:v>85.65</c:v>
                      </c:pt>
                      <c:pt idx="1711">
                        <c:v>85.7</c:v>
                      </c:pt>
                      <c:pt idx="1712">
                        <c:v>85.75</c:v>
                      </c:pt>
                      <c:pt idx="1713">
                        <c:v>85.8</c:v>
                      </c:pt>
                      <c:pt idx="1714">
                        <c:v>85.85</c:v>
                      </c:pt>
                      <c:pt idx="1715">
                        <c:v>85.9</c:v>
                      </c:pt>
                      <c:pt idx="1716">
                        <c:v>85.95</c:v>
                      </c:pt>
                      <c:pt idx="1717">
                        <c:v>86</c:v>
                      </c:pt>
                      <c:pt idx="1718">
                        <c:v>86.05</c:v>
                      </c:pt>
                      <c:pt idx="1719">
                        <c:v>86.1</c:v>
                      </c:pt>
                      <c:pt idx="1720">
                        <c:v>86.15</c:v>
                      </c:pt>
                      <c:pt idx="1721">
                        <c:v>86.2</c:v>
                      </c:pt>
                      <c:pt idx="1722">
                        <c:v>86.25</c:v>
                      </c:pt>
                      <c:pt idx="1723">
                        <c:v>86.3</c:v>
                      </c:pt>
                      <c:pt idx="1724">
                        <c:v>86.35</c:v>
                      </c:pt>
                      <c:pt idx="1725">
                        <c:v>86.4</c:v>
                      </c:pt>
                      <c:pt idx="1726">
                        <c:v>86.45</c:v>
                      </c:pt>
                      <c:pt idx="1727">
                        <c:v>86.5</c:v>
                      </c:pt>
                      <c:pt idx="1728">
                        <c:v>86.55</c:v>
                      </c:pt>
                      <c:pt idx="1729">
                        <c:v>86.6</c:v>
                      </c:pt>
                      <c:pt idx="1730">
                        <c:v>86.65</c:v>
                      </c:pt>
                      <c:pt idx="1731">
                        <c:v>86.7</c:v>
                      </c:pt>
                      <c:pt idx="1732">
                        <c:v>86.75</c:v>
                      </c:pt>
                      <c:pt idx="1733">
                        <c:v>86.8</c:v>
                      </c:pt>
                      <c:pt idx="1734">
                        <c:v>86.85</c:v>
                      </c:pt>
                      <c:pt idx="1735">
                        <c:v>86.9</c:v>
                      </c:pt>
                      <c:pt idx="1736">
                        <c:v>86.95</c:v>
                      </c:pt>
                      <c:pt idx="1737">
                        <c:v>87</c:v>
                      </c:pt>
                      <c:pt idx="1738">
                        <c:v>87.05</c:v>
                      </c:pt>
                      <c:pt idx="1739">
                        <c:v>87.1</c:v>
                      </c:pt>
                      <c:pt idx="1740">
                        <c:v>87.15</c:v>
                      </c:pt>
                      <c:pt idx="1741">
                        <c:v>87.2</c:v>
                      </c:pt>
                      <c:pt idx="1742">
                        <c:v>87.25</c:v>
                      </c:pt>
                      <c:pt idx="1743">
                        <c:v>87.3</c:v>
                      </c:pt>
                      <c:pt idx="1744">
                        <c:v>87.35</c:v>
                      </c:pt>
                      <c:pt idx="1745">
                        <c:v>87.4</c:v>
                      </c:pt>
                      <c:pt idx="1746">
                        <c:v>87.45</c:v>
                      </c:pt>
                      <c:pt idx="1747">
                        <c:v>87.5</c:v>
                      </c:pt>
                      <c:pt idx="1748">
                        <c:v>87.55</c:v>
                      </c:pt>
                      <c:pt idx="1749">
                        <c:v>87.6</c:v>
                      </c:pt>
                      <c:pt idx="1750">
                        <c:v>87.65</c:v>
                      </c:pt>
                      <c:pt idx="1751">
                        <c:v>87.7</c:v>
                      </c:pt>
                      <c:pt idx="1752">
                        <c:v>87.75</c:v>
                      </c:pt>
                      <c:pt idx="1753">
                        <c:v>87.8</c:v>
                      </c:pt>
                      <c:pt idx="1754">
                        <c:v>87.85</c:v>
                      </c:pt>
                      <c:pt idx="1755">
                        <c:v>87.9</c:v>
                      </c:pt>
                      <c:pt idx="1756">
                        <c:v>87.95</c:v>
                      </c:pt>
                      <c:pt idx="1757">
                        <c:v>88</c:v>
                      </c:pt>
                      <c:pt idx="1758">
                        <c:v>88.05</c:v>
                      </c:pt>
                      <c:pt idx="1759">
                        <c:v>88.1</c:v>
                      </c:pt>
                      <c:pt idx="1760">
                        <c:v>88.15</c:v>
                      </c:pt>
                      <c:pt idx="1761">
                        <c:v>88.2</c:v>
                      </c:pt>
                      <c:pt idx="1762">
                        <c:v>88.25</c:v>
                      </c:pt>
                      <c:pt idx="1763">
                        <c:v>88.3</c:v>
                      </c:pt>
                      <c:pt idx="1764">
                        <c:v>88.35</c:v>
                      </c:pt>
                      <c:pt idx="1765">
                        <c:v>88.4</c:v>
                      </c:pt>
                      <c:pt idx="1766">
                        <c:v>88.45</c:v>
                      </c:pt>
                      <c:pt idx="1767">
                        <c:v>88.5</c:v>
                      </c:pt>
                      <c:pt idx="1768">
                        <c:v>88.55</c:v>
                      </c:pt>
                      <c:pt idx="1769">
                        <c:v>88.6</c:v>
                      </c:pt>
                      <c:pt idx="1770">
                        <c:v>88.65</c:v>
                      </c:pt>
                      <c:pt idx="1771">
                        <c:v>88.7</c:v>
                      </c:pt>
                      <c:pt idx="1772">
                        <c:v>88.75</c:v>
                      </c:pt>
                      <c:pt idx="1773">
                        <c:v>88.8</c:v>
                      </c:pt>
                      <c:pt idx="1774">
                        <c:v>88.85</c:v>
                      </c:pt>
                      <c:pt idx="1775">
                        <c:v>88.9</c:v>
                      </c:pt>
                      <c:pt idx="1776">
                        <c:v>88.95</c:v>
                      </c:pt>
                      <c:pt idx="1777">
                        <c:v>89</c:v>
                      </c:pt>
                      <c:pt idx="1778">
                        <c:v>89.05</c:v>
                      </c:pt>
                      <c:pt idx="1779">
                        <c:v>89.1</c:v>
                      </c:pt>
                      <c:pt idx="1780">
                        <c:v>89.15</c:v>
                      </c:pt>
                      <c:pt idx="1781">
                        <c:v>89.2</c:v>
                      </c:pt>
                      <c:pt idx="1782">
                        <c:v>89.25</c:v>
                      </c:pt>
                      <c:pt idx="1783">
                        <c:v>89.3</c:v>
                      </c:pt>
                      <c:pt idx="1784">
                        <c:v>89.35</c:v>
                      </c:pt>
                      <c:pt idx="1785">
                        <c:v>89.4</c:v>
                      </c:pt>
                      <c:pt idx="1786">
                        <c:v>89.45</c:v>
                      </c:pt>
                      <c:pt idx="1787">
                        <c:v>89.5</c:v>
                      </c:pt>
                      <c:pt idx="1788">
                        <c:v>89.55</c:v>
                      </c:pt>
                      <c:pt idx="1789">
                        <c:v>89.6</c:v>
                      </c:pt>
                      <c:pt idx="1790">
                        <c:v>89.65</c:v>
                      </c:pt>
                      <c:pt idx="1791">
                        <c:v>89.7</c:v>
                      </c:pt>
                      <c:pt idx="1792">
                        <c:v>89.75</c:v>
                      </c:pt>
                      <c:pt idx="1793">
                        <c:v>89.8</c:v>
                      </c:pt>
                      <c:pt idx="1794">
                        <c:v>89.85</c:v>
                      </c:pt>
                      <c:pt idx="1795">
                        <c:v>89.9</c:v>
                      </c:pt>
                      <c:pt idx="1796">
                        <c:v>89.95</c:v>
                      </c:pt>
                      <c:pt idx="1797">
                        <c:v>90</c:v>
                      </c:pt>
                      <c:pt idx="1798">
                        <c:v>90.05</c:v>
                      </c:pt>
                      <c:pt idx="1799">
                        <c:v>90.1</c:v>
                      </c:pt>
                      <c:pt idx="1800">
                        <c:v>90.15</c:v>
                      </c:pt>
                      <c:pt idx="1801">
                        <c:v>90.2</c:v>
                      </c:pt>
                      <c:pt idx="1802">
                        <c:v>90.25</c:v>
                      </c:pt>
                      <c:pt idx="1803">
                        <c:v>90.3</c:v>
                      </c:pt>
                      <c:pt idx="1804">
                        <c:v>90.35</c:v>
                      </c:pt>
                      <c:pt idx="1805">
                        <c:v>90.4</c:v>
                      </c:pt>
                      <c:pt idx="1806">
                        <c:v>90.45</c:v>
                      </c:pt>
                      <c:pt idx="1807">
                        <c:v>90.5</c:v>
                      </c:pt>
                      <c:pt idx="1808">
                        <c:v>90.55</c:v>
                      </c:pt>
                      <c:pt idx="1809">
                        <c:v>90.6</c:v>
                      </c:pt>
                      <c:pt idx="1810">
                        <c:v>90.65</c:v>
                      </c:pt>
                      <c:pt idx="1811">
                        <c:v>90.7</c:v>
                      </c:pt>
                      <c:pt idx="1812">
                        <c:v>90.75</c:v>
                      </c:pt>
                      <c:pt idx="1813">
                        <c:v>90.8</c:v>
                      </c:pt>
                      <c:pt idx="1814">
                        <c:v>90.85</c:v>
                      </c:pt>
                      <c:pt idx="1815">
                        <c:v>90.9</c:v>
                      </c:pt>
                      <c:pt idx="1816">
                        <c:v>90.95</c:v>
                      </c:pt>
                      <c:pt idx="1817">
                        <c:v>91</c:v>
                      </c:pt>
                      <c:pt idx="1818">
                        <c:v>91.05</c:v>
                      </c:pt>
                      <c:pt idx="1819">
                        <c:v>91.1</c:v>
                      </c:pt>
                      <c:pt idx="1820">
                        <c:v>91.15</c:v>
                      </c:pt>
                      <c:pt idx="1821">
                        <c:v>91.2</c:v>
                      </c:pt>
                      <c:pt idx="1822">
                        <c:v>91.25</c:v>
                      </c:pt>
                      <c:pt idx="1823">
                        <c:v>91.3</c:v>
                      </c:pt>
                      <c:pt idx="1824">
                        <c:v>91.35</c:v>
                      </c:pt>
                      <c:pt idx="1825">
                        <c:v>91.4</c:v>
                      </c:pt>
                      <c:pt idx="1826">
                        <c:v>91.45</c:v>
                      </c:pt>
                      <c:pt idx="1827">
                        <c:v>91.5</c:v>
                      </c:pt>
                      <c:pt idx="1828">
                        <c:v>91.55</c:v>
                      </c:pt>
                      <c:pt idx="1829">
                        <c:v>91.6</c:v>
                      </c:pt>
                      <c:pt idx="1830">
                        <c:v>91.65</c:v>
                      </c:pt>
                      <c:pt idx="1831">
                        <c:v>91.7</c:v>
                      </c:pt>
                      <c:pt idx="1832">
                        <c:v>91.75</c:v>
                      </c:pt>
                      <c:pt idx="1833">
                        <c:v>91.8</c:v>
                      </c:pt>
                      <c:pt idx="1834">
                        <c:v>91.85</c:v>
                      </c:pt>
                      <c:pt idx="1835">
                        <c:v>91.9</c:v>
                      </c:pt>
                      <c:pt idx="1836">
                        <c:v>91.95</c:v>
                      </c:pt>
                      <c:pt idx="1837">
                        <c:v>92</c:v>
                      </c:pt>
                      <c:pt idx="1838">
                        <c:v>92.05</c:v>
                      </c:pt>
                      <c:pt idx="1839">
                        <c:v>92.1</c:v>
                      </c:pt>
                      <c:pt idx="1840">
                        <c:v>92.15</c:v>
                      </c:pt>
                      <c:pt idx="1841">
                        <c:v>92.2</c:v>
                      </c:pt>
                      <c:pt idx="1842">
                        <c:v>92.25</c:v>
                      </c:pt>
                      <c:pt idx="1843">
                        <c:v>92.3</c:v>
                      </c:pt>
                      <c:pt idx="1844">
                        <c:v>92.35</c:v>
                      </c:pt>
                      <c:pt idx="1845">
                        <c:v>92.4</c:v>
                      </c:pt>
                      <c:pt idx="1846">
                        <c:v>92.45</c:v>
                      </c:pt>
                      <c:pt idx="1847">
                        <c:v>92.5</c:v>
                      </c:pt>
                      <c:pt idx="1848">
                        <c:v>92.55</c:v>
                      </c:pt>
                      <c:pt idx="1849">
                        <c:v>92.6</c:v>
                      </c:pt>
                      <c:pt idx="1850">
                        <c:v>92.65</c:v>
                      </c:pt>
                      <c:pt idx="1851">
                        <c:v>92.7</c:v>
                      </c:pt>
                      <c:pt idx="1852">
                        <c:v>92.75</c:v>
                      </c:pt>
                      <c:pt idx="1853">
                        <c:v>92.8</c:v>
                      </c:pt>
                      <c:pt idx="1854">
                        <c:v>92.85</c:v>
                      </c:pt>
                      <c:pt idx="1855">
                        <c:v>92.9</c:v>
                      </c:pt>
                      <c:pt idx="1856">
                        <c:v>92.95</c:v>
                      </c:pt>
                      <c:pt idx="1857">
                        <c:v>93</c:v>
                      </c:pt>
                      <c:pt idx="1858">
                        <c:v>93.05</c:v>
                      </c:pt>
                      <c:pt idx="1859">
                        <c:v>93.1</c:v>
                      </c:pt>
                      <c:pt idx="1860">
                        <c:v>93.15</c:v>
                      </c:pt>
                      <c:pt idx="1861">
                        <c:v>93.2</c:v>
                      </c:pt>
                      <c:pt idx="1862">
                        <c:v>93.25</c:v>
                      </c:pt>
                      <c:pt idx="1863">
                        <c:v>93.3</c:v>
                      </c:pt>
                      <c:pt idx="1864">
                        <c:v>93.35</c:v>
                      </c:pt>
                      <c:pt idx="1865">
                        <c:v>93.4</c:v>
                      </c:pt>
                      <c:pt idx="1866">
                        <c:v>93.45</c:v>
                      </c:pt>
                      <c:pt idx="1867">
                        <c:v>93.5</c:v>
                      </c:pt>
                      <c:pt idx="1868">
                        <c:v>93.55</c:v>
                      </c:pt>
                      <c:pt idx="1869">
                        <c:v>93.6</c:v>
                      </c:pt>
                      <c:pt idx="1870">
                        <c:v>93.65</c:v>
                      </c:pt>
                      <c:pt idx="1871">
                        <c:v>93.7</c:v>
                      </c:pt>
                      <c:pt idx="1872">
                        <c:v>93.75</c:v>
                      </c:pt>
                      <c:pt idx="1873">
                        <c:v>93.8</c:v>
                      </c:pt>
                      <c:pt idx="1874">
                        <c:v>93.85</c:v>
                      </c:pt>
                      <c:pt idx="1875">
                        <c:v>93.9</c:v>
                      </c:pt>
                      <c:pt idx="1876">
                        <c:v>93.95</c:v>
                      </c:pt>
                      <c:pt idx="1877">
                        <c:v>94</c:v>
                      </c:pt>
                      <c:pt idx="1878">
                        <c:v>94.05</c:v>
                      </c:pt>
                      <c:pt idx="1879">
                        <c:v>94.1</c:v>
                      </c:pt>
                      <c:pt idx="1880">
                        <c:v>94.15</c:v>
                      </c:pt>
                      <c:pt idx="1881">
                        <c:v>94.2</c:v>
                      </c:pt>
                      <c:pt idx="1882">
                        <c:v>94.25</c:v>
                      </c:pt>
                      <c:pt idx="1883">
                        <c:v>94.3</c:v>
                      </c:pt>
                      <c:pt idx="1884">
                        <c:v>94.35</c:v>
                      </c:pt>
                      <c:pt idx="1885">
                        <c:v>94.4</c:v>
                      </c:pt>
                      <c:pt idx="1886">
                        <c:v>94.45</c:v>
                      </c:pt>
                      <c:pt idx="1887">
                        <c:v>94.5</c:v>
                      </c:pt>
                      <c:pt idx="1888">
                        <c:v>94.55</c:v>
                      </c:pt>
                      <c:pt idx="1889">
                        <c:v>94.6</c:v>
                      </c:pt>
                      <c:pt idx="1890">
                        <c:v>94.65</c:v>
                      </c:pt>
                      <c:pt idx="1891">
                        <c:v>94.7</c:v>
                      </c:pt>
                      <c:pt idx="1892">
                        <c:v>94.75</c:v>
                      </c:pt>
                      <c:pt idx="1893">
                        <c:v>94.8</c:v>
                      </c:pt>
                      <c:pt idx="1894">
                        <c:v>94.85</c:v>
                      </c:pt>
                      <c:pt idx="1895">
                        <c:v>94.9</c:v>
                      </c:pt>
                      <c:pt idx="1896">
                        <c:v>94.95</c:v>
                      </c:pt>
                      <c:pt idx="1897">
                        <c:v>95</c:v>
                      </c:pt>
                      <c:pt idx="1898">
                        <c:v>95.05</c:v>
                      </c:pt>
                      <c:pt idx="1899">
                        <c:v>95.1</c:v>
                      </c:pt>
                      <c:pt idx="1900">
                        <c:v>95.15</c:v>
                      </c:pt>
                      <c:pt idx="1901">
                        <c:v>95.2</c:v>
                      </c:pt>
                      <c:pt idx="1902">
                        <c:v>95.25</c:v>
                      </c:pt>
                      <c:pt idx="1903">
                        <c:v>95.3</c:v>
                      </c:pt>
                      <c:pt idx="1904">
                        <c:v>95.35</c:v>
                      </c:pt>
                      <c:pt idx="1905">
                        <c:v>95.4</c:v>
                      </c:pt>
                      <c:pt idx="1906">
                        <c:v>95.45</c:v>
                      </c:pt>
                      <c:pt idx="1907">
                        <c:v>95.5</c:v>
                      </c:pt>
                      <c:pt idx="1908">
                        <c:v>95.55</c:v>
                      </c:pt>
                      <c:pt idx="1909">
                        <c:v>95.6</c:v>
                      </c:pt>
                      <c:pt idx="1910">
                        <c:v>95.65</c:v>
                      </c:pt>
                      <c:pt idx="1911">
                        <c:v>95.7</c:v>
                      </c:pt>
                      <c:pt idx="1912">
                        <c:v>95.75</c:v>
                      </c:pt>
                      <c:pt idx="1913">
                        <c:v>95.8</c:v>
                      </c:pt>
                      <c:pt idx="1914">
                        <c:v>95.85</c:v>
                      </c:pt>
                      <c:pt idx="1915">
                        <c:v>95.9</c:v>
                      </c:pt>
                      <c:pt idx="1916">
                        <c:v>95.95</c:v>
                      </c:pt>
                      <c:pt idx="1917">
                        <c:v>96</c:v>
                      </c:pt>
                      <c:pt idx="1918">
                        <c:v>96.05</c:v>
                      </c:pt>
                      <c:pt idx="1919">
                        <c:v>96.1</c:v>
                      </c:pt>
                      <c:pt idx="1920">
                        <c:v>96.15</c:v>
                      </c:pt>
                      <c:pt idx="1921">
                        <c:v>96.2</c:v>
                      </c:pt>
                      <c:pt idx="1922">
                        <c:v>96.25</c:v>
                      </c:pt>
                      <c:pt idx="1923">
                        <c:v>96.3</c:v>
                      </c:pt>
                      <c:pt idx="1924">
                        <c:v>96.35</c:v>
                      </c:pt>
                      <c:pt idx="1925">
                        <c:v>96.4</c:v>
                      </c:pt>
                      <c:pt idx="1926">
                        <c:v>96.45</c:v>
                      </c:pt>
                      <c:pt idx="1927">
                        <c:v>96.5</c:v>
                      </c:pt>
                      <c:pt idx="1928">
                        <c:v>96.55</c:v>
                      </c:pt>
                      <c:pt idx="1929">
                        <c:v>96.6</c:v>
                      </c:pt>
                      <c:pt idx="1930">
                        <c:v>96.65</c:v>
                      </c:pt>
                      <c:pt idx="1931">
                        <c:v>96.7</c:v>
                      </c:pt>
                      <c:pt idx="1932">
                        <c:v>96.75</c:v>
                      </c:pt>
                      <c:pt idx="1933">
                        <c:v>96.8</c:v>
                      </c:pt>
                      <c:pt idx="1934">
                        <c:v>96.85</c:v>
                      </c:pt>
                      <c:pt idx="1935">
                        <c:v>96.9</c:v>
                      </c:pt>
                      <c:pt idx="1936">
                        <c:v>96.95</c:v>
                      </c:pt>
                      <c:pt idx="1937">
                        <c:v>97</c:v>
                      </c:pt>
                      <c:pt idx="1938">
                        <c:v>97.05</c:v>
                      </c:pt>
                      <c:pt idx="1939">
                        <c:v>97.1</c:v>
                      </c:pt>
                      <c:pt idx="1940">
                        <c:v>97.15</c:v>
                      </c:pt>
                      <c:pt idx="1941">
                        <c:v>97.2</c:v>
                      </c:pt>
                      <c:pt idx="1942">
                        <c:v>97.25</c:v>
                      </c:pt>
                      <c:pt idx="1943">
                        <c:v>97.3</c:v>
                      </c:pt>
                      <c:pt idx="1944">
                        <c:v>97.35</c:v>
                      </c:pt>
                      <c:pt idx="1945">
                        <c:v>97.4</c:v>
                      </c:pt>
                      <c:pt idx="1946">
                        <c:v>97.45</c:v>
                      </c:pt>
                      <c:pt idx="1947">
                        <c:v>97.5</c:v>
                      </c:pt>
                      <c:pt idx="1948">
                        <c:v>97.55</c:v>
                      </c:pt>
                      <c:pt idx="1949">
                        <c:v>97.6</c:v>
                      </c:pt>
                      <c:pt idx="1950">
                        <c:v>97.65</c:v>
                      </c:pt>
                      <c:pt idx="1951">
                        <c:v>97.7</c:v>
                      </c:pt>
                      <c:pt idx="1952">
                        <c:v>97.75</c:v>
                      </c:pt>
                      <c:pt idx="1953">
                        <c:v>97.8</c:v>
                      </c:pt>
                      <c:pt idx="1954">
                        <c:v>97.85</c:v>
                      </c:pt>
                      <c:pt idx="1955">
                        <c:v>97.9</c:v>
                      </c:pt>
                      <c:pt idx="1956">
                        <c:v>97.95</c:v>
                      </c:pt>
                      <c:pt idx="1957">
                        <c:v>98</c:v>
                      </c:pt>
                      <c:pt idx="1958">
                        <c:v>98.05</c:v>
                      </c:pt>
                      <c:pt idx="1959">
                        <c:v>98.1</c:v>
                      </c:pt>
                      <c:pt idx="1960">
                        <c:v>98.15</c:v>
                      </c:pt>
                      <c:pt idx="1961">
                        <c:v>98.2</c:v>
                      </c:pt>
                      <c:pt idx="1962">
                        <c:v>98.25</c:v>
                      </c:pt>
                      <c:pt idx="1963">
                        <c:v>98.3</c:v>
                      </c:pt>
                      <c:pt idx="1964">
                        <c:v>98.35</c:v>
                      </c:pt>
                      <c:pt idx="1965">
                        <c:v>98.4</c:v>
                      </c:pt>
                      <c:pt idx="1966">
                        <c:v>98.45</c:v>
                      </c:pt>
                      <c:pt idx="1967">
                        <c:v>98.5</c:v>
                      </c:pt>
                      <c:pt idx="1968">
                        <c:v>98.55</c:v>
                      </c:pt>
                      <c:pt idx="1969">
                        <c:v>98.6</c:v>
                      </c:pt>
                      <c:pt idx="1970">
                        <c:v>98.65</c:v>
                      </c:pt>
                      <c:pt idx="1971">
                        <c:v>98.7</c:v>
                      </c:pt>
                      <c:pt idx="1972">
                        <c:v>98.75</c:v>
                      </c:pt>
                      <c:pt idx="1973">
                        <c:v>98.8</c:v>
                      </c:pt>
                      <c:pt idx="1974">
                        <c:v>98.85</c:v>
                      </c:pt>
                      <c:pt idx="1975">
                        <c:v>98.9</c:v>
                      </c:pt>
                      <c:pt idx="1976">
                        <c:v>98.95</c:v>
                      </c:pt>
                      <c:pt idx="1977">
                        <c:v>99</c:v>
                      </c:pt>
                      <c:pt idx="1978">
                        <c:v>99.05</c:v>
                      </c:pt>
                      <c:pt idx="1979">
                        <c:v>99.1</c:v>
                      </c:pt>
                      <c:pt idx="1980">
                        <c:v>99.15</c:v>
                      </c:pt>
                      <c:pt idx="1981">
                        <c:v>99.2</c:v>
                      </c:pt>
                      <c:pt idx="1982">
                        <c:v>99.25</c:v>
                      </c:pt>
                      <c:pt idx="1983">
                        <c:v>99.3</c:v>
                      </c:pt>
                      <c:pt idx="1984">
                        <c:v>99.35</c:v>
                      </c:pt>
                      <c:pt idx="1985">
                        <c:v>99.4</c:v>
                      </c:pt>
                      <c:pt idx="1986">
                        <c:v>99.45</c:v>
                      </c:pt>
                      <c:pt idx="1987">
                        <c:v>99.5</c:v>
                      </c:pt>
                      <c:pt idx="1988">
                        <c:v>99.55</c:v>
                      </c:pt>
                      <c:pt idx="1989">
                        <c:v>99.6</c:v>
                      </c:pt>
                      <c:pt idx="1990">
                        <c:v>99.65</c:v>
                      </c:pt>
                      <c:pt idx="1991">
                        <c:v>99.7</c:v>
                      </c:pt>
                      <c:pt idx="1992">
                        <c:v>99.75</c:v>
                      </c:pt>
                      <c:pt idx="1993">
                        <c:v>99.8</c:v>
                      </c:pt>
                      <c:pt idx="1994">
                        <c:v>99.85</c:v>
                      </c:pt>
                      <c:pt idx="1995">
                        <c:v>99.9</c:v>
                      </c:pt>
                      <c:pt idx="1996">
                        <c:v>99.95</c:v>
                      </c:pt>
                      <c:pt idx="1997">
                        <c:v>100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Значения!$H$5:$H$2002</c15:sqref>
                        </c15:formulaRef>
                      </c:ext>
                    </c:extLst>
                    <c:numCache>
                      <c:formatCode>0.00E+00</c:formatCode>
                      <c:ptCount val="1998"/>
                      <c:pt idx="0">
                        <c:v>2.1370035949999999E-11</c:v>
                      </c:pt>
                      <c:pt idx="1">
                        <c:v>9.3321747900000005E-12</c:v>
                      </c:pt>
                      <c:pt idx="2">
                        <c:v>1.063321306E-11</c:v>
                      </c:pt>
                      <c:pt idx="3">
                        <c:v>1.325837964E-11</c:v>
                      </c:pt>
                      <c:pt idx="4">
                        <c:v>1.140030431E-11</c:v>
                      </c:pt>
                      <c:pt idx="5">
                        <c:v>1.028625709E-11</c:v>
                      </c:pt>
                      <c:pt idx="6">
                        <c:v>1.054493472E-11</c:v>
                      </c:pt>
                      <c:pt idx="7">
                        <c:v>1.6145031489999999E-11</c:v>
                      </c:pt>
                      <c:pt idx="8">
                        <c:v>7.5081191260000008E-12</c:v>
                      </c:pt>
                      <c:pt idx="9">
                        <c:v>1.1159919340000001E-11</c:v>
                      </c:pt>
                      <c:pt idx="10">
                        <c:v>8.3385911019999997E-12</c:v>
                      </c:pt>
                      <c:pt idx="11">
                        <c:v>7.2076723930000001E-12</c:v>
                      </c:pt>
                      <c:pt idx="12">
                        <c:v>8.9904837050000006E-12</c:v>
                      </c:pt>
                      <c:pt idx="13">
                        <c:v>4.2754379899999999E-11</c:v>
                      </c:pt>
                      <c:pt idx="14">
                        <c:v>1.3340421820000001E-10</c:v>
                      </c:pt>
                      <c:pt idx="15">
                        <c:v>2.3934693119999999E-10</c:v>
                      </c:pt>
                      <c:pt idx="16">
                        <c:v>3.3126981710000001E-10</c:v>
                      </c:pt>
                      <c:pt idx="17">
                        <c:v>3.368464396E-10</c:v>
                      </c:pt>
                      <c:pt idx="18">
                        <c:v>3.3549293900000002E-10</c:v>
                      </c:pt>
                      <c:pt idx="19">
                        <c:v>2.9326072129999998E-10</c:v>
                      </c:pt>
                      <c:pt idx="20">
                        <c:v>2.2583951379999999E-10</c:v>
                      </c:pt>
                      <c:pt idx="21">
                        <c:v>1.3673923100000001E-10</c:v>
                      </c:pt>
                      <c:pt idx="22">
                        <c:v>1.7268804439999999E-11</c:v>
                      </c:pt>
                      <c:pt idx="23">
                        <c:v>5.8577027779999999E-12</c:v>
                      </c:pt>
                      <c:pt idx="24">
                        <c:v>1.016869748E-11</c:v>
                      </c:pt>
                      <c:pt idx="25">
                        <c:v>1.6845394870000001E-11</c:v>
                      </c:pt>
                      <c:pt idx="26">
                        <c:v>3.8442263259999998E-11</c:v>
                      </c:pt>
                      <c:pt idx="27">
                        <c:v>4.9056210479999997E-11</c:v>
                      </c:pt>
                      <c:pt idx="28">
                        <c:v>1.12335162E-10</c:v>
                      </c:pt>
                      <c:pt idx="29">
                        <c:v>5.6587662329999999E-10</c:v>
                      </c:pt>
                      <c:pt idx="30">
                        <c:v>2.611958649E-9</c:v>
                      </c:pt>
                      <c:pt idx="31">
                        <c:v>5.2219628620000002E-9</c:v>
                      </c:pt>
                      <c:pt idx="32">
                        <c:v>7.151338632E-9</c:v>
                      </c:pt>
                      <c:pt idx="33">
                        <c:v>8.4966638169999995E-9</c:v>
                      </c:pt>
                      <c:pt idx="34">
                        <c:v>9.6655936590000004E-9</c:v>
                      </c:pt>
                      <c:pt idx="35">
                        <c:v>1.0683819159999999E-8</c:v>
                      </c:pt>
                      <c:pt idx="36">
                        <c:v>1.102792169E-8</c:v>
                      </c:pt>
                      <c:pt idx="37">
                        <c:v>1.114493298E-8</c:v>
                      </c:pt>
                      <c:pt idx="38">
                        <c:v>1.098416913E-8</c:v>
                      </c:pt>
                      <c:pt idx="39">
                        <c:v>1.1467813369999999E-8</c:v>
                      </c:pt>
                      <c:pt idx="40">
                        <c:v>1.0534017210000001E-8</c:v>
                      </c:pt>
                      <c:pt idx="41">
                        <c:v>1.019825824E-8</c:v>
                      </c:pt>
                      <c:pt idx="42">
                        <c:v>1.007293182E-8</c:v>
                      </c:pt>
                      <c:pt idx="43">
                        <c:v>8.5429947559999992E-9</c:v>
                      </c:pt>
                      <c:pt idx="44">
                        <c:v>6.7709149400000002E-9</c:v>
                      </c:pt>
                      <c:pt idx="45">
                        <c:v>5.6847873079999997E-9</c:v>
                      </c:pt>
                      <c:pt idx="46">
                        <c:v>2.8097926209999999E-9</c:v>
                      </c:pt>
                      <c:pt idx="47">
                        <c:v>8.0317086320000001E-11</c:v>
                      </c:pt>
                      <c:pt idx="48">
                        <c:v>6.3644970369999997E-12</c:v>
                      </c:pt>
                      <c:pt idx="49">
                        <c:v>5.6536622169999999E-13</c:v>
                      </c:pt>
                      <c:pt idx="50">
                        <c:v>1.6993710039999999E-12</c:v>
                      </c:pt>
                      <c:pt idx="51">
                        <c:v>5.7990694490000002E-13</c:v>
                      </c:pt>
                      <c:pt idx="52">
                        <c:v>1.8074694300000001E-12</c:v>
                      </c:pt>
                      <c:pt idx="53">
                        <c:v>4.7494218840000002E-13</c:v>
                      </c:pt>
                      <c:pt idx="54">
                        <c:v>5.4574318149999999E-12</c:v>
                      </c:pt>
                      <c:pt idx="55">
                        <c:v>6.3208748130000002E-12</c:v>
                      </c:pt>
                      <c:pt idx="56">
                        <c:v>2.1123764629999999E-12</c:v>
                      </c:pt>
                      <c:pt idx="57">
                        <c:v>2.5061023140000001E-12</c:v>
                      </c:pt>
                      <c:pt idx="58">
                        <c:v>2.6986663770000001E-12</c:v>
                      </c:pt>
                      <c:pt idx="59">
                        <c:v>2.607964409E-12</c:v>
                      </c:pt>
                      <c:pt idx="60">
                        <c:v>3.3023213070000001E-12</c:v>
                      </c:pt>
                      <c:pt idx="61">
                        <c:v>2.1359164439999998E-12</c:v>
                      </c:pt>
                      <c:pt idx="62">
                        <c:v>7.2515574269999999E-12</c:v>
                      </c:pt>
                      <c:pt idx="63">
                        <c:v>3.6368965559999998E-12</c:v>
                      </c:pt>
                      <c:pt idx="64">
                        <c:v>3.2352675230000001E-12</c:v>
                      </c:pt>
                      <c:pt idx="65">
                        <c:v>1.610876688E-12</c:v>
                      </c:pt>
                      <c:pt idx="66">
                        <c:v>2.722468518E-12</c:v>
                      </c:pt>
                      <c:pt idx="67">
                        <c:v>1.209957698E-12</c:v>
                      </c:pt>
                      <c:pt idx="68">
                        <c:v>3.259308242E-14</c:v>
                      </c:pt>
                      <c:pt idx="69">
                        <c:v>1.075710809E-12</c:v>
                      </c:pt>
                      <c:pt idx="70">
                        <c:v>7.4751088569999998E-13</c:v>
                      </c:pt>
                      <c:pt idx="71">
                        <c:v>4.9999999119999999E-15</c:v>
                      </c:pt>
                      <c:pt idx="72">
                        <c:v>5.0694100610000004E-13</c:v>
                      </c:pt>
                      <c:pt idx="73">
                        <c:v>3.0418929089999997E-13</c:v>
                      </c:pt>
                      <c:pt idx="74">
                        <c:v>2.108069795E-12</c:v>
                      </c:pt>
                      <c:pt idx="75">
                        <c:v>4.9999999119999999E-15</c:v>
                      </c:pt>
                      <c:pt idx="76">
                        <c:v>4.9999999119999999E-15</c:v>
                      </c:pt>
                      <c:pt idx="77">
                        <c:v>7.0354914389999997E-13</c:v>
                      </c:pt>
                      <c:pt idx="78">
                        <c:v>2.2685115500000001E-12</c:v>
                      </c:pt>
                      <c:pt idx="79">
                        <c:v>1.128625405E-12</c:v>
                      </c:pt>
                      <c:pt idx="80">
                        <c:v>5.0700269719999999E-13</c:v>
                      </c:pt>
                      <c:pt idx="81">
                        <c:v>4.9999999119999999E-15</c:v>
                      </c:pt>
                      <c:pt idx="82">
                        <c:v>4.9999999119999999E-15</c:v>
                      </c:pt>
                      <c:pt idx="83">
                        <c:v>5.7676560469999996E-14</c:v>
                      </c:pt>
                      <c:pt idx="84">
                        <c:v>1.0608460719999999E-12</c:v>
                      </c:pt>
                      <c:pt idx="85">
                        <c:v>6.1277014280000004E-13</c:v>
                      </c:pt>
                      <c:pt idx="86">
                        <c:v>7.8036630430000004E-14</c:v>
                      </c:pt>
                      <c:pt idx="87">
                        <c:v>1.626258671E-13</c:v>
                      </c:pt>
                      <c:pt idx="88">
                        <c:v>1.6850775330000001E-12</c:v>
                      </c:pt>
                      <c:pt idx="89">
                        <c:v>4.9999999119999999E-15</c:v>
                      </c:pt>
                      <c:pt idx="90">
                        <c:v>8.0579726919999998E-13</c:v>
                      </c:pt>
                      <c:pt idx="91">
                        <c:v>3.5549856239999998E-13</c:v>
                      </c:pt>
                      <c:pt idx="92">
                        <c:v>1.8275053779999998E-12</c:v>
                      </c:pt>
                      <c:pt idx="93">
                        <c:v>4.9999999119999999E-15</c:v>
                      </c:pt>
                      <c:pt idx="94">
                        <c:v>7.3297772470000006E-14</c:v>
                      </c:pt>
                      <c:pt idx="95">
                        <c:v>4.7007986700000003E-13</c:v>
                      </c:pt>
                      <c:pt idx="96">
                        <c:v>2.9779878649999999E-13</c:v>
                      </c:pt>
                      <c:pt idx="97">
                        <c:v>2.4385002479999999E-13</c:v>
                      </c:pt>
                      <c:pt idx="98">
                        <c:v>5.2057099949999996E-13</c:v>
                      </c:pt>
                      <c:pt idx="99">
                        <c:v>4.9999999119999999E-15</c:v>
                      </c:pt>
                      <c:pt idx="100">
                        <c:v>5.5026973650000002E-13</c:v>
                      </c:pt>
                      <c:pt idx="101">
                        <c:v>4.9999999119999999E-15</c:v>
                      </c:pt>
                      <c:pt idx="102">
                        <c:v>4.9999999119999999E-15</c:v>
                      </c:pt>
                      <c:pt idx="103">
                        <c:v>4.9999999119999999E-15</c:v>
                      </c:pt>
                      <c:pt idx="104">
                        <c:v>7.7992647060000001E-13</c:v>
                      </c:pt>
                      <c:pt idx="105">
                        <c:v>4.9999999119999999E-15</c:v>
                      </c:pt>
                      <c:pt idx="106">
                        <c:v>3.0536245190000001E-13</c:v>
                      </c:pt>
                      <c:pt idx="107">
                        <c:v>6.4730046409999999E-13</c:v>
                      </c:pt>
                      <c:pt idx="108">
                        <c:v>1.4508826000000001E-12</c:v>
                      </c:pt>
                      <c:pt idx="109">
                        <c:v>8.4975022890000006E-15</c:v>
                      </c:pt>
                      <c:pt idx="110">
                        <c:v>4.9999999119999999E-15</c:v>
                      </c:pt>
                      <c:pt idx="111">
                        <c:v>1.2405981189999999E-12</c:v>
                      </c:pt>
                      <c:pt idx="112">
                        <c:v>7.0634307860000004E-13</c:v>
                      </c:pt>
                      <c:pt idx="113">
                        <c:v>2.396892797E-12</c:v>
                      </c:pt>
                      <c:pt idx="114">
                        <c:v>1.947057099E-12</c:v>
                      </c:pt>
                      <c:pt idx="115">
                        <c:v>8.4263290789999998E-12</c:v>
                      </c:pt>
                      <c:pt idx="116">
                        <c:v>2.8853336820000001E-12</c:v>
                      </c:pt>
                      <c:pt idx="117">
                        <c:v>5.72047661E-12</c:v>
                      </c:pt>
                      <c:pt idx="118">
                        <c:v>4.8549653879999996E-12</c:v>
                      </c:pt>
                      <c:pt idx="119">
                        <c:v>6.0103801280000001E-12</c:v>
                      </c:pt>
                      <c:pt idx="120">
                        <c:v>1.557020355E-12</c:v>
                      </c:pt>
                      <c:pt idx="121">
                        <c:v>1.9443249090000001E-12</c:v>
                      </c:pt>
                      <c:pt idx="122">
                        <c:v>6.0674473259999996E-12</c:v>
                      </c:pt>
                      <c:pt idx="123">
                        <c:v>6.7592884410000002E-12</c:v>
                      </c:pt>
                      <c:pt idx="124">
                        <c:v>4.2668390520000002E-12</c:v>
                      </c:pt>
                      <c:pt idx="125">
                        <c:v>4.7019796909999998E-12</c:v>
                      </c:pt>
                      <c:pt idx="126">
                        <c:v>1.80121792E-12</c:v>
                      </c:pt>
                      <c:pt idx="127">
                        <c:v>2.578504901E-13</c:v>
                      </c:pt>
                      <c:pt idx="128">
                        <c:v>4.9999999119999999E-15</c:v>
                      </c:pt>
                      <c:pt idx="129">
                        <c:v>6.9296012070000001E-13</c:v>
                      </c:pt>
                      <c:pt idx="130">
                        <c:v>1.7651826450000001E-13</c:v>
                      </c:pt>
                      <c:pt idx="131">
                        <c:v>8.1093736330000004E-13</c:v>
                      </c:pt>
                      <c:pt idx="132">
                        <c:v>2.4350259219999999E-14</c:v>
                      </c:pt>
                      <c:pt idx="133">
                        <c:v>3.1437699670000001E-13</c:v>
                      </c:pt>
                      <c:pt idx="134">
                        <c:v>5.6067363210000002E-13</c:v>
                      </c:pt>
                      <c:pt idx="135">
                        <c:v>7.4051843220000003E-13</c:v>
                      </c:pt>
                      <c:pt idx="136">
                        <c:v>3.9402677079999998E-13</c:v>
                      </c:pt>
                      <c:pt idx="137">
                        <c:v>1.477455717E-13</c:v>
                      </c:pt>
                      <c:pt idx="138">
                        <c:v>4.9999999119999999E-15</c:v>
                      </c:pt>
                      <c:pt idx="139">
                        <c:v>8.0641450549999999E-13</c:v>
                      </c:pt>
                      <c:pt idx="140">
                        <c:v>2.799084749E-13</c:v>
                      </c:pt>
                      <c:pt idx="141">
                        <c:v>1.2695405709999999E-12</c:v>
                      </c:pt>
                      <c:pt idx="142">
                        <c:v>4.9999999119999999E-15</c:v>
                      </c:pt>
                      <c:pt idx="143">
                        <c:v>1.844870827E-12</c:v>
                      </c:pt>
                      <c:pt idx="144">
                        <c:v>3.4327320720000001E-13</c:v>
                      </c:pt>
                      <c:pt idx="145">
                        <c:v>1.9595964929999999E-14</c:v>
                      </c:pt>
                      <c:pt idx="146">
                        <c:v>4.9999999119999999E-15</c:v>
                      </c:pt>
                      <c:pt idx="147">
                        <c:v>1.1517794099999999E-12</c:v>
                      </c:pt>
                      <c:pt idx="148">
                        <c:v>4.9999999119999999E-15</c:v>
                      </c:pt>
                      <c:pt idx="149">
                        <c:v>1.4562079840000001E-12</c:v>
                      </c:pt>
                      <c:pt idx="150">
                        <c:v>4.9999999119999999E-15</c:v>
                      </c:pt>
                      <c:pt idx="151">
                        <c:v>4.9999999119999999E-15</c:v>
                      </c:pt>
                      <c:pt idx="152">
                        <c:v>5.8185945749999996E-14</c:v>
                      </c:pt>
                      <c:pt idx="153">
                        <c:v>4.5093925340000001E-13</c:v>
                      </c:pt>
                      <c:pt idx="154">
                        <c:v>8.971010783E-13</c:v>
                      </c:pt>
                      <c:pt idx="155">
                        <c:v>4.9999999119999999E-15</c:v>
                      </c:pt>
                      <c:pt idx="156">
                        <c:v>3.2274335109999998E-13</c:v>
                      </c:pt>
                      <c:pt idx="157">
                        <c:v>1.063732544E-12</c:v>
                      </c:pt>
                      <c:pt idx="158">
                        <c:v>2.1444446969999999E-13</c:v>
                      </c:pt>
                      <c:pt idx="159">
                        <c:v>7.4198481559999999E-13</c:v>
                      </c:pt>
                      <c:pt idx="160">
                        <c:v>2.1782573569999999E-12</c:v>
                      </c:pt>
                      <c:pt idx="161">
                        <c:v>3.3032235799999999E-13</c:v>
                      </c:pt>
                      <c:pt idx="162">
                        <c:v>4.9999999119999999E-15</c:v>
                      </c:pt>
                      <c:pt idx="163">
                        <c:v>7.7095816709999998E-13</c:v>
                      </c:pt>
                      <c:pt idx="164">
                        <c:v>2.1837371319999999E-12</c:v>
                      </c:pt>
                      <c:pt idx="165">
                        <c:v>8.7406278500000001E-14</c:v>
                      </c:pt>
                      <c:pt idx="166">
                        <c:v>4.9999999119999999E-15</c:v>
                      </c:pt>
                      <c:pt idx="167">
                        <c:v>6.4452959570000001E-14</c:v>
                      </c:pt>
                      <c:pt idx="168">
                        <c:v>3.1527989310000003E-14</c:v>
                      </c:pt>
                      <c:pt idx="169">
                        <c:v>4.9999999119999999E-15</c:v>
                      </c:pt>
                      <c:pt idx="170">
                        <c:v>1.9031801689999999E-13</c:v>
                      </c:pt>
                      <c:pt idx="171">
                        <c:v>4.9999999119999999E-15</c:v>
                      </c:pt>
                      <c:pt idx="172">
                        <c:v>4.9999999119999999E-15</c:v>
                      </c:pt>
                      <c:pt idx="173">
                        <c:v>4.9999999119999999E-15</c:v>
                      </c:pt>
                      <c:pt idx="174">
                        <c:v>3.6193530809999998E-13</c:v>
                      </c:pt>
                      <c:pt idx="175">
                        <c:v>4.5617199250000004E-13</c:v>
                      </c:pt>
                      <c:pt idx="176">
                        <c:v>1.0021813290000001E-13</c:v>
                      </c:pt>
                      <c:pt idx="177">
                        <c:v>4.9999999119999999E-15</c:v>
                      </c:pt>
                      <c:pt idx="178">
                        <c:v>5.9066580839999998E-13</c:v>
                      </c:pt>
                      <c:pt idx="179">
                        <c:v>4.9999999119999999E-15</c:v>
                      </c:pt>
                      <c:pt idx="180">
                        <c:v>4.9999999119999999E-15</c:v>
                      </c:pt>
                      <c:pt idx="181">
                        <c:v>6.1707675639999997E-13</c:v>
                      </c:pt>
                      <c:pt idx="182">
                        <c:v>8.185164786E-13</c:v>
                      </c:pt>
                      <c:pt idx="183">
                        <c:v>4.9999999119999999E-15</c:v>
                      </c:pt>
                      <c:pt idx="184">
                        <c:v>5.7007426119999999E-13</c:v>
                      </c:pt>
                      <c:pt idx="185">
                        <c:v>1.7883363249999999E-13</c:v>
                      </c:pt>
                      <c:pt idx="186">
                        <c:v>4.9999999119999999E-15</c:v>
                      </c:pt>
                      <c:pt idx="187">
                        <c:v>2.249100835E-13</c:v>
                      </c:pt>
                      <c:pt idx="188">
                        <c:v>4.247443326E-13</c:v>
                      </c:pt>
                      <c:pt idx="189">
                        <c:v>2.8648416099999998E-13</c:v>
                      </c:pt>
                      <c:pt idx="190">
                        <c:v>3.295660728E-13</c:v>
                      </c:pt>
                      <c:pt idx="191">
                        <c:v>4.9999999119999999E-15</c:v>
                      </c:pt>
                      <c:pt idx="192">
                        <c:v>4.9999999119999999E-15</c:v>
                      </c:pt>
                      <c:pt idx="193">
                        <c:v>6.3661868750000002E-13</c:v>
                      </c:pt>
                      <c:pt idx="194">
                        <c:v>5.7512176440000003E-13</c:v>
                      </c:pt>
                      <c:pt idx="195">
                        <c:v>3.0008872989999998E-12</c:v>
                      </c:pt>
                      <c:pt idx="196">
                        <c:v>7.5558998080000006E-15</c:v>
                      </c:pt>
                      <c:pt idx="197">
                        <c:v>7.4656142269999996E-14</c:v>
                      </c:pt>
                      <c:pt idx="198">
                        <c:v>7.1716374159999995E-13</c:v>
                      </c:pt>
                      <c:pt idx="199">
                        <c:v>4.9999999119999999E-15</c:v>
                      </c:pt>
                      <c:pt idx="200">
                        <c:v>1.0475709929999999E-12</c:v>
                      </c:pt>
                      <c:pt idx="201">
                        <c:v>4.9999999119999999E-15</c:v>
                      </c:pt>
                      <c:pt idx="202">
                        <c:v>1.719645883E-13</c:v>
                      </c:pt>
                      <c:pt idx="203">
                        <c:v>4.9999999119999999E-15</c:v>
                      </c:pt>
                      <c:pt idx="204">
                        <c:v>4.9999999119999999E-15</c:v>
                      </c:pt>
                      <c:pt idx="205">
                        <c:v>1.986380217E-13</c:v>
                      </c:pt>
                      <c:pt idx="206">
                        <c:v>4.9999999119999999E-15</c:v>
                      </c:pt>
                      <c:pt idx="207">
                        <c:v>4.9999999119999999E-15</c:v>
                      </c:pt>
                      <c:pt idx="208">
                        <c:v>4.9999999119999999E-15</c:v>
                      </c:pt>
                      <c:pt idx="209">
                        <c:v>4.9999999119999999E-15</c:v>
                      </c:pt>
                      <c:pt idx="210">
                        <c:v>1.4286777330000001E-13</c:v>
                      </c:pt>
                      <c:pt idx="211">
                        <c:v>2.9502030160000001E-13</c:v>
                      </c:pt>
                      <c:pt idx="212">
                        <c:v>6.5569760990000004E-13</c:v>
                      </c:pt>
                      <c:pt idx="213">
                        <c:v>4.9999999119999999E-15</c:v>
                      </c:pt>
                      <c:pt idx="214">
                        <c:v>4.0137430049999998E-13</c:v>
                      </c:pt>
                      <c:pt idx="215">
                        <c:v>7.0157340219999998E-13</c:v>
                      </c:pt>
                      <c:pt idx="216">
                        <c:v>4.9999999119999999E-15</c:v>
                      </c:pt>
                      <c:pt idx="217">
                        <c:v>4.9999999119999999E-15</c:v>
                      </c:pt>
                      <c:pt idx="218">
                        <c:v>4.9999999119999999E-15</c:v>
                      </c:pt>
                      <c:pt idx="219">
                        <c:v>4.6299471419999997E-13</c:v>
                      </c:pt>
                      <c:pt idx="220">
                        <c:v>4.9999999119999999E-15</c:v>
                      </c:pt>
                      <c:pt idx="221">
                        <c:v>4.9999999119999999E-15</c:v>
                      </c:pt>
                      <c:pt idx="222">
                        <c:v>1.744497965E-13</c:v>
                      </c:pt>
                      <c:pt idx="223">
                        <c:v>7.4022515550000002E-13</c:v>
                      </c:pt>
                      <c:pt idx="224">
                        <c:v>4.9999999119999999E-15</c:v>
                      </c:pt>
                      <c:pt idx="225">
                        <c:v>4.9999999119999999E-15</c:v>
                      </c:pt>
                      <c:pt idx="226">
                        <c:v>4.9999999119999999E-15</c:v>
                      </c:pt>
                      <c:pt idx="227">
                        <c:v>3.4198419920000002E-14</c:v>
                      </c:pt>
                      <c:pt idx="228">
                        <c:v>1.069953154E-12</c:v>
                      </c:pt>
                      <c:pt idx="229">
                        <c:v>1.578044227E-12</c:v>
                      </c:pt>
                      <c:pt idx="230">
                        <c:v>1.316338618E-11</c:v>
                      </c:pt>
                      <c:pt idx="231">
                        <c:v>3.2448606300000002E-11</c:v>
                      </c:pt>
                      <c:pt idx="232">
                        <c:v>9.1514476550000003E-11</c:v>
                      </c:pt>
                      <c:pt idx="233">
                        <c:v>1.7158165170000001E-10</c:v>
                      </c:pt>
                      <c:pt idx="234">
                        <c:v>2.3677493300000002E-10</c:v>
                      </c:pt>
                      <c:pt idx="235">
                        <c:v>2.9565644380000001E-10</c:v>
                      </c:pt>
                      <c:pt idx="236">
                        <c:v>2.8277405419999999E-10</c:v>
                      </c:pt>
                      <c:pt idx="237">
                        <c:v>3.4542183000000002E-10</c:v>
                      </c:pt>
                      <c:pt idx="238">
                        <c:v>4.104189766E-10</c:v>
                      </c:pt>
                      <c:pt idx="239">
                        <c:v>3.958663675E-10</c:v>
                      </c:pt>
                      <c:pt idx="240">
                        <c:v>4.0778122550000001E-10</c:v>
                      </c:pt>
                      <c:pt idx="241">
                        <c:v>3.5568653579999999E-10</c:v>
                      </c:pt>
                      <c:pt idx="242">
                        <c:v>3.1774957670000002E-10</c:v>
                      </c:pt>
                      <c:pt idx="243">
                        <c:v>2.7017191259999998E-10</c:v>
                      </c:pt>
                      <c:pt idx="244">
                        <c:v>2.737798321E-10</c:v>
                      </c:pt>
                      <c:pt idx="245">
                        <c:v>2.5004756599999998E-10</c:v>
                      </c:pt>
                      <c:pt idx="246">
                        <c:v>1.4683661229999999E-10</c:v>
                      </c:pt>
                      <c:pt idx="247">
                        <c:v>5.8976566690000005E-11</c:v>
                      </c:pt>
                      <c:pt idx="248">
                        <c:v>2.889995101E-12</c:v>
                      </c:pt>
                      <c:pt idx="249">
                        <c:v>7.7855267809999998E-13</c:v>
                      </c:pt>
                      <c:pt idx="250">
                        <c:v>2.4865294289999999E-12</c:v>
                      </c:pt>
                      <c:pt idx="251">
                        <c:v>7.9791954289999994E-12</c:v>
                      </c:pt>
                      <c:pt idx="252">
                        <c:v>2.528755157E-11</c:v>
                      </c:pt>
                      <c:pt idx="253">
                        <c:v>6.845932154E-11</c:v>
                      </c:pt>
                      <c:pt idx="254">
                        <c:v>6.2743255040000005E-11</c:v>
                      </c:pt>
                      <c:pt idx="255">
                        <c:v>8.2907403160000003E-11</c:v>
                      </c:pt>
                      <c:pt idx="256">
                        <c:v>7.9490733440000004E-11</c:v>
                      </c:pt>
                      <c:pt idx="257">
                        <c:v>9.442746585E-11</c:v>
                      </c:pt>
                      <c:pt idx="258">
                        <c:v>1.107443651E-10</c:v>
                      </c:pt>
                      <c:pt idx="259">
                        <c:v>9.8136804240000005E-11</c:v>
                      </c:pt>
                      <c:pt idx="260">
                        <c:v>1.084405066E-10</c:v>
                      </c:pt>
                      <c:pt idx="261">
                        <c:v>9.0703576590000004E-11</c:v>
                      </c:pt>
                      <c:pt idx="262">
                        <c:v>8.8979726359999998E-11</c:v>
                      </c:pt>
                      <c:pt idx="263">
                        <c:v>5.9694305050000005E-11</c:v>
                      </c:pt>
                      <c:pt idx="264">
                        <c:v>6.1164295849999995E-11</c:v>
                      </c:pt>
                      <c:pt idx="265">
                        <c:v>5.3405415509999999E-11</c:v>
                      </c:pt>
                      <c:pt idx="266">
                        <c:v>4.403252415E-11</c:v>
                      </c:pt>
                      <c:pt idx="267">
                        <c:v>1.9870476789999999E-11</c:v>
                      </c:pt>
                      <c:pt idx="268">
                        <c:v>2.6556153110000001E-12</c:v>
                      </c:pt>
                      <c:pt idx="269">
                        <c:v>2.5824793689999999E-12</c:v>
                      </c:pt>
                      <c:pt idx="270">
                        <c:v>4.5901151799999997E-12</c:v>
                      </c:pt>
                      <c:pt idx="271">
                        <c:v>8.4551792649999994E-12</c:v>
                      </c:pt>
                      <c:pt idx="272">
                        <c:v>3.1417431159999998E-11</c:v>
                      </c:pt>
                      <c:pt idx="273">
                        <c:v>5.5252372119999999E-11</c:v>
                      </c:pt>
                      <c:pt idx="274">
                        <c:v>8.0808221230000003E-11</c:v>
                      </c:pt>
                      <c:pt idx="275">
                        <c:v>1.00880547E-10</c:v>
                      </c:pt>
                      <c:pt idx="276">
                        <c:v>1.036300976E-10</c:v>
                      </c:pt>
                      <c:pt idx="277">
                        <c:v>1.3670418959999999E-10</c:v>
                      </c:pt>
                      <c:pt idx="278">
                        <c:v>1.2912056149999999E-10</c:v>
                      </c:pt>
                      <c:pt idx="279">
                        <c:v>1.3730168390000001E-10</c:v>
                      </c:pt>
                      <c:pt idx="280">
                        <c:v>1.2670693659999999E-10</c:v>
                      </c:pt>
                      <c:pt idx="281">
                        <c:v>1.362398944E-10</c:v>
                      </c:pt>
                      <c:pt idx="282">
                        <c:v>1.3337768390000001E-10</c:v>
                      </c:pt>
                      <c:pt idx="283">
                        <c:v>1.339556105E-10</c:v>
                      </c:pt>
                      <c:pt idx="284">
                        <c:v>9.1724100540000005E-11</c:v>
                      </c:pt>
                      <c:pt idx="285">
                        <c:v>8.2987686169999999E-11</c:v>
                      </c:pt>
                      <c:pt idx="286">
                        <c:v>6.187739904E-11</c:v>
                      </c:pt>
                      <c:pt idx="287">
                        <c:v>3.1032534179999998E-11</c:v>
                      </c:pt>
                      <c:pt idx="288">
                        <c:v>5.5944268320000004E-12</c:v>
                      </c:pt>
                      <c:pt idx="289">
                        <c:v>4.7626963140000003E-13</c:v>
                      </c:pt>
                      <c:pt idx="290">
                        <c:v>3.1217823469999999E-12</c:v>
                      </c:pt>
                      <c:pt idx="291">
                        <c:v>1.6379319780000001E-11</c:v>
                      </c:pt>
                      <c:pt idx="292">
                        <c:v>5.4449809240000002E-11</c:v>
                      </c:pt>
                      <c:pt idx="293">
                        <c:v>1.335926647E-10</c:v>
                      </c:pt>
                      <c:pt idx="294">
                        <c:v>1.751864209E-10</c:v>
                      </c:pt>
                      <c:pt idx="295">
                        <c:v>2.3757987239999999E-10</c:v>
                      </c:pt>
                      <c:pt idx="296">
                        <c:v>2.8632132780000002E-10</c:v>
                      </c:pt>
                      <c:pt idx="297">
                        <c:v>3.1665059460000001E-10</c:v>
                      </c:pt>
                      <c:pt idx="298">
                        <c:v>2.8258445579999999E-10</c:v>
                      </c:pt>
                      <c:pt idx="299">
                        <c:v>3.4328859200000003E-10</c:v>
                      </c:pt>
                      <c:pt idx="300">
                        <c:v>3.8478667469999999E-10</c:v>
                      </c:pt>
                      <c:pt idx="301">
                        <c:v>3.7904918089999998E-10</c:v>
                      </c:pt>
                      <c:pt idx="302">
                        <c:v>3.4817193569999997E-10</c:v>
                      </c:pt>
                      <c:pt idx="303">
                        <c:v>2.8557584080000001E-10</c:v>
                      </c:pt>
                      <c:pt idx="304">
                        <c:v>2.6883295589999998E-10</c:v>
                      </c:pt>
                      <c:pt idx="305">
                        <c:v>2.3656956950000002E-10</c:v>
                      </c:pt>
                      <c:pt idx="306">
                        <c:v>2.0557548720000001E-10</c:v>
                      </c:pt>
                      <c:pt idx="307">
                        <c:v>1.3756805419999999E-10</c:v>
                      </c:pt>
                      <c:pt idx="308">
                        <c:v>1.299450218E-11</c:v>
                      </c:pt>
                      <c:pt idx="309">
                        <c:v>1.3185189700000001E-12</c:v>
                      </c:pt>
                      <c:pt idx="310">
                        <c:v>1.4425279549999999E-11</c:v>
                      </c:pt>
                      <c:pt idx="311">
                        <c:v>3.126781126E-11</c:v>
                      </c:pt>
                      <c:pt idx="312">
                        <c:v>8.9069696059999999E-11</c:v>
                      </c:pt>
                      <c:pt idx="313">
                        <c:v>2.124755372E-10</c:v>
                      </c:pt>
                      <c:pt idx="314">
                        <c:v>3.5353714400000001E-10</c:v>
                      </c:pt>
                      <c:pt idx="315">
                        <c:v>4.1209627379999999E-10</c:v>
                      </c:pt>
                      <c:pt idx="316">
                        <c:v>4.9407994359999999E-10</c:v>
                      </c:pt>
                      <c:pt idx="317">
                        <c:v>5.4140786300000001E-10</c:v>
                      </c:pt>
                      <c:pt idx="318">
                        <c:v>5.302160377E-10</c:v>
                      </c:pt>
                      <c:pt idx="319">
                        <c:v>5.9442284430000002E-10</c:v>
                      </c:pt>
                      <c:pt idx="320">
                        <c:v>6.2400956620000004E-10</c:v>
                      </c:pt>
                      <c:pt idx="321">
                        <c:v>5.4458476620000004E-10</c:v>
                      </c:pt>
                      <c:pt idx="322">
                        <c:v>4.9775045199999999E-10</c:v>
                      </c:pt>
                      <c:pt idx="323">
                        <c:v>5.0128995399999999E-10</c:v>
                      </c:pt>
                      <c:pt idx="324">
                        <c:v>4.3546480310000001E-10</c:v>
                      </c:pt>
                      <c:pt idx="325">
                        <c:v>3.7864994469999999E-10</c:v>
                      </c:pt>
                      <c:pt idx="326">
                        <c:v>3.386675662E-10</c:v>
                      </c:pt>
                      <c:pt idx="327">
                        <c:v>1.968628038E-10</c:v>
                      </c:pt>
                      <c:pt idx="328">
                        <c:v>2.2736399570000001E-11</c:v>
                      </c:pt>
                      <c:pt idx="329">
                        <c:v>5.6488765490000003E-13</c:v>
                      </c:pt>
                      <c:pt idx="330">
                        <c:v>3.7024840659999996E-12</c:v>
                      </c:pt>
                      <c:pt idx="331">
                        <c:v>4.9849521210000002E-12</c:v>
                      </c:pt>
                      <c:pt idx="332">
                        <c:v>1.046094635E-11</c:v>
                      </c:pt>
                      <c:pt idx="333">
                        <c:v>2.5473510449999999E-11</c:v>
                      </c:pt>
                      <c:pt idx="334">
                        <c:v>2.9682534209999997E-11</c:v>
                      </c:pt>
                      <c:pt idx="335">
                        <c:v>5.99715208E-11</c:v>
                      </c:pt>
                      <c:pt idx="336">
                        <c:v>4.380177818E-11</c:v>
                      </c:pt>
                      <c:pt idx="337">
                        <c:v>5.8982770059999994E-11</c:v>
                      </c:pt>
                      <c:pt idx="338">
                        <c:v>6.4584664009999996E-11</c:v>
                      </c:pt>
                      <c:pt idx="339">
                        <c:v>4.4848187659999998E-11</c:v>
                      </c:pt>
                      <c:pt idx="340">
                        <c:v>5.7424259789999998E-11</c:v>
                      </c:pt>
                      <c:pt idx="341">
                        <c:v>4.8656162429999997E-11</c:v>
                      </c:pt>
                      <c:pt idx="342">
                        <c:v>4.8153658139999997E-11</c:v>
                      </c:pt>
                      <c:pt idx="343">
                        <c:v>4.094861256E-11</c:v>
                      </c:pt>
                      <c:pt idx="344">
                        <c:v>5.8212615280000006E-11</c:v>
                      </c:pt>
                      <c:pt idx="345">
                        <c:v>5.1053383739999998E-11</c:v>
                      </c:pt>
                      <c:pt idx="346">
                        <c:v>3.1791756730000003E-11</c:v>
                      </c:pt>
                      <c:pt idx="347">
                        <c:v>1.5550345729999999E-11</c:v>
                      </c:pt>
                      <c:pt idx="348">
                        <c:v>1.5208539720000001E-12</c:v>
                      </c:pt>
                      <c:pt idx="349">
                        <c:v>2.2929774399999998E-12</c:v>
                      </c:pt>
                      <c:pt idx="350">
                        <c:v>3.2778402390000002E-12</c:v>
                      </c:pt>
                      <c:pt idx="351">
                        <c:v>1.199151802E-11</c:v>
                      </c:pt>
                      <c:pt idx="352">
                        <c:v>3.3898928800000003E-11</c:v>
                      </c:pt>
                      <c:pt idx="353">
                        <c:v>6.8259856099999996E-11</c:v>
                      </c:pt>
                      <c:pt idx="354">
                        <c:v>9.1702069550000005E-11</c:v>
                      </c:pt>
                      <c:pt idx="355">
                        <c:v>1.2815662420000001E-10</c:v>
                      </c:pt>
                      <c:pt idx="356">
                        <c:v>1.4580837929999999E-10</c:v>
                      </c:pt>
                      <c:pt idx="357">
                        <c:v>1.48482962E-10</c:v>
                      </c:pt>
                      <c:pt idx="358">
                        <c:v>1.7780288350000001E-10</c:v>
                      </c:pt>
                      <c:pt idx="359">
                        <c:v>1.4574139120000001E-10</c:v>
                      </c:pt>
                      <c:pt idx="360">
                        <c:v>1.520419762E-10</c:v>
                      </c:pt>
                      <c:pt idx="361">
                        <c:v>1.7751701499999999E-10</c:v>
                      </c:pt>
                      <c:pt idx="362">
                        <c:v>1.42070633E-10</c:v>
                      </c:pt>
                      <c:pt idx="363">
                        <c:v>1.2488153569999999E-10</c:v>
                      </c:pt>
                      <c:pt idx="364">
                        <c:v>1.251867637E-10</c:v>
                      </c:pt>
                      <c:pt idx="365">
                        <c:v>1.3033561730000001E-10</c:v>
                      </c:pt>
                      <c:pt idx="366">
                        <c:v>9.1270213609999999E-11</c:v>
                      </c:pt>
                      <c:pt idx="367">
                        <c:v>3.4923574450000001E-11</c:v>
                      </c:pt>
                      <c:pt idx="368">
                        <c:v>1.7771839769999999E-12</c:v>
                      </c:pt>
                      <c:pt idx="369">
                        <c:v>5.6641583780000003E-13</c:v>
                      </c:pt>
                      <c:pt idx="370">
                        <c:v>4.9999999119999999E-15</c:v>
                      </c:pt>
                      <c:pt idx="371">
                        <c:v>7.2165559120000004E-13</c:v>
                      </c:pt>
                      <c:pt idx="372">
                        <c:v>2.7722263499999999E-13</c:v>
                      </c:pt>
                      <c:pt idx="373">
                        <c:v>1.213940081E-12</c:v>
                      </c:pt>
                      <c:pt idx="374">
                        <c:v>2.0040620640000002E-12</c:v>
                      </c:pt>
                      <c:pt idx="375">
                        <c:v>1.5390530650000001E-12</c:v>
                      </c:pt>
                      <c:pt idx="376">
                        <c:v>5.1029757680000003E-12</c:v>
                      </c:pt>
                      <c:pt idx="377">
                        <c:v>4.5187386819999996E-12</c:v>
                      </c:pt>
                      <c:pt idx="378">
                        <c:v>5.7279944680000001E-12</c:v>
                      </c:pt>
                      <c:pt idx="379">
                        <c:v>2.5216309079999999E-12</c:v>
                      </c:pt>
                      <c:pt idx="380">
                        <c:v>4.2025636440000001E-12</c:v>
                      </c:pt>
                      <c:pt idx="381">
                        <c:v>2.4642245710000001E-12</c:v>
                      </c:pt>
                      <c:pt idx="382">
                        <c:v>4.138427014E-12</c:v>
                      </c:pt>
                      <c:pt idx="383">
                        <c:v>2.8920021759999998E-12</c:v>
                      </c:pt>
                      <c:pt idx="384">
                        <c:v>4.6333050240000002E-12</c:v>
                      </c:pt>
                      <c:pt idx="385">
                        <c:v>5.8324803320000002E-12</c:v>
                      </c:pt>
                      <c:pt idx="386">
                        <c:v>4.3110784039999996E-12</c:v>
                      </c:pt>
                      <c:pt idx="387">
                        <c:v>9.2218463770000006E-13</c:v>
                      </c:pt>
                      <c:pt idx="388">
                        <c:v>5.2447863759999998E-12</c:v>
                      </c:pt>
                      <c:pt idx="389">
                        <c:v>3.4552922590000001E-12</c:v>
                      </c:pt>
                      <c:pt idx="390">
                        <c:v>3.3431495419999999E-12</c:v>
                      </c:pt>
                      <c:pt idx="391">
                        <c:v>3.7410122740000002E-12</c:v>
                      </c:pt>
                      <c:pt idx="392">
                        <c:v>5.3340834349999999E-12</c:v>
                      </c:pt>
                      <c:pt idx="393">
                        <c:v>2.3346856129999999E-12</c:v>
                      </c:pt>
                      <c:pt idx="394">
                        <c:v>1.5787542710000001E-12</c:v>
                      </c:pt>
                      <c:pt idx="395">
                        <c:v>6.3822636409999999E-12</c:v>
                      </c:pt>
                      <c:pt idx="396">
                        <c:v>2.4866218029999999E-12</c:v>
                      </c:pt>
                      <c:pt idx="397">
                        <c:v>3.3233142800000002E-12</c:v>
                      </c:pt>
                      <c:pt idx="398">
                        <c:v>3.4348548309999998E-12</c:v>
                      </c:pt>
                      <c:pt idx="399">
                        <c:v>2.305264703E-12</c:v>
                      </c:pt>
                      <c:pt idx="400">
                        <c:v>3.154506387E-12</c:v>
                      </c:pt>
                      <c:pt idx="401">
                        <c:v>1.073210206E-12</c:v>
                      </c:pt>
                      <c:pt idx="402">
                        <c:v>4.1400320669999999E-12</c:v>
                      </c:pt>
                      <c:pt idx="403">
                        <c:v>9.5029355480000006E-13</c:v>
                      </c:pt>
                      <c:pt idx="404">
                        <c:v>1.855923184E-12</c:v>
                      </c:pt>
                      <c:pt idx="405">
                        <c:v>5.9773934929999997E-12</c:v>
                      </c:pt>
                      <c:pt idx="406">
                        <c:v>1.398122395E-12</c:v>
                      </c:pt>
                      <c:pt idx="407">
                        <c:v>1.2000478739999999E-12</c:v>
                      </c:pt>
                      <c:pt idx="408">
                        <c:v>1.435215119E-12</c:v>
                      </c:pt>
                      <c:pt idx="409">
                        <c:v>4.9999999119999999E-15</c:v>
                      </c:pt>
                      <c:pt idx="410">
                        <c:v>6.4128037730000001E-13</c:v>
                      </c:pt>
                      <c:pt idx="411">
                        <c:v>4.9999999119999999E-15</c:v>
                      </c:pt>
                      <c:pt idx="412">
                        <c:v>1.239286126E-12</c:v>
                      </c:pt>
                      <c:pt idx="413">
                        <c:v>2.9400153099999999E-13</c:v>
                      </c:pt>
                      <c:pt idx="414">
                        <c:v>1.7519074029999999E-13</c:v>
                      </c:pt>
                      <c:pt idx="415">
                        <c:v>1.219064997E-12</c:v>
                      </c:pt>
                      <c:pt idx="416">
                        <c:v>4.9999999119999999E-15</c:v>
                      </c:pt>
                      <c:pt idx="417">
                        <c:v>8.2290023320000003E-13</c:v>
                      </c:pt>
                      <c:pt idx="418">
                        <c:v>5.4065318850000001E-13</c:v>
                      </c:pt>
                      <c:pt idx="419">
                        <c:v>2.4815663850000002E-13</c:v>
                      </c:pt>
                      <c:pt idx="420">
                        <c:v>1.2837571720000001E-12</c:v>
                      </c:pt>
                      <c:pt idx="421">
                        <c:v>8.9992585870000004E-13</c:v>
                      </c:pt>
                      <c:pt idx="422">
                        <c:v>5.5716187409999998E-14</c:v>
                      </c:pt>
                      <c:pt idx="423">
                        <c:v>3.3325528749999999E-13</c:v>
                      </c:pt>
                      <c:pt idx="424">
                        <c:v>3.8547518040000001E-13</c:v>
                      </c:pt>
                      <c:pt idx="425">
                        <c:v>1.8203123470000002E-12</c:v>
                      </c:pt>
                      <c:pt idx="426">
                        <c:v>9.74373685E-13</c:v>
                      </c:pt>
                      <c:pt idx="427">
                        <c:v>6.0801586210000002E-13</c:v>
                      </c:pt>
                      <c:pt idx="428">
                        <c:v>4.9999999119999999E-15</c:v>
                      </c:pt>
                      <c:pt idx="429">
                        <c:v>2.4397346119999999E-13</c:v>
                      </c:pt>
                      <c:pt idx="430">
                        <c:v>8.5608755330000004E-13</c:v>
                      </c:pt>
                      <c:pt idx="431">
                        <c:v>1.246247788E-12</c:v>
                      </c:pt>
                      <c:pt idx="432">
                        <c:v>4.1458516310000001E-12</c:v>
                      </c:pt>
                      <c:pt idx="433">
                        <c:v>1.7143594490000001E-12</c:v>
                      </c:pt>
                      <c:pt idx="434">
                        <c:v>7.7276501170000004E-12</c:v>
                      </c:pt>
                      <c:pt idx="435">
                        <c:v>4.2816731059999999E-12</c:v>
                      </c:pt>
                      <c:pt idx="436">
                        <c:v>3.9834186300000003E-12</c:v>
                      </c:pt>
                      <c:pt idx="437">
                        <c:v>4.669054639E-12</c:v>
                      </c:pt>
                      <c:pt idx="438">
                        <c:v>3.9127681129999998E-12</c:v>
                      </c:pt>
                      <c:pt idx="439">
                        <c:v>4.109978417E-12</c:v>
                      </c:pt>
                      <c:pt idx="440">
                        <c:v>4.1630011070000003E-12</c:v>
                      </c:pt>
                      <c:pt idx="441">
                        <c:v>4.523138374E-12</c:v>
                      </c:pt>
                      <c:pt idx="442">
                        <c:v>2.4717727860000001E-12</c:v>
                      </c:pt>
                      <c:pt idx="443">
                        <c:v>3.436630104E-12</c:v>
                      </c:pt>
                      <c:pt idx="444">
                        <c:v>2.4810342580000002E-12</c:v>
                      </c:pt>
                      <c:pt idx="445">
                        <c:v>2.3729514450000001E-12</c:v>
                      </c:pt>
                      <c:pt idx="446">
                        <c:v>2.6584708829999999E-12</c:v>
                      </c:pt>
                      <c:pt idx="447">
                        <c:v>2.0697577770000001E-12</c:v>
                      </c:pt>
                      <c:pt idx="448">
                        <c:v>3.8241886870000001E-13</c:v>
                      </c:pt>
                      <c:pt idx="449">
                        <c:v>4.9999999119999999E-15</c:v>
                      </c:pt>
                      <c:pt idx="450">
                        <c:v>1.045888636E-12</c:v>
                      </c:pt>
                      <c:pt idx="451">
                        <c:v>6.9732048370000005E-14</c:v>
                      </c:pt>
                      <c:pt idx="452">
                        <c:v>4.9999999119999999E-15</c:v>
                      </c:pt>
                      <c:pt idx="453">
                        <c:v>2.8240132670000001E-14</c:v>
                      </c:pt>
                      <c:pt idx="454">
                        <c:v>4.9999999119999999E-15</c:v>
                      </c:pt>
                      <c:pt idx="455">
                        <c:v>1.247729567E-12</c:v>
                      </c:pt>
                      <c:pt idx="456">
                        <c:v>4.9999999119999999E-15</c:v>
                      </c:pt>
                      <c:pt idx="457">
                        <c:v>5.2422931450000002E-13</c:v>
                      </c:pt>
                      <c:pt idx="458">
                        <c:v>5.7181847150000002E-13</c:v>
                      </c:pt>
                      <c:pt idx="459">
                        <c:v>4.9999999119999999E-15</c:v>
                      </c:pt>
                      <c:pt idx="460">
                        <c:v>2.68971992E-14</c:v>
                      </c:pt>
                      <c:pt idx="461">
                        <c:v>5.9926369420000001E-13</c:v>
                      </c:pt>
                      <c:pt idx="462">
                        <c:v>3.304921983E-13</c:v>
                      </c:pt>
                      <c:pt idx="463">
                        <c:v>4.9999999119999999E-15</c:v>
                      </c:pt>
                      <c:pt idx="464">
                        <c:v>6.8902387049999998E-13</c:v>
                      </c:pt>
                      <c:pt idx="465">
                        <c:v>4.9999999119999999E-15</c:v>
                      </c:pt>
                      <c:pt idx="466">
                        <c:v>1.6444729959999999E-13</c:v>
                      </c:pt>
                      <c:pt idx="467">
                        <c:v>4.9999999119999999E-15</c:v>
                      </c:pt>
                      <c:pt idx="468">
                        <c:v>4.9999999119999999E-15</c:v>
                      </c:pt>
                      <c:pt idx="469">
                        <c:v>2.042104143E-13</c:v>
                      </c:pt>
                      <c:pt idx="470">
                        <c:v>1.2931114509999999E-12</c:v>
                      </c:pt>
                      <c:pt idx="471">
                        <c:v>5.1766516419999998E-12</c:v>
                      </c:pt>
                      <c:pt idx="472">
                        <c:v>1.7534610919999998E-11</c:v>
                      </c:pt>
                      <c:pt idx="473">
                        <c:v>1.8212374320000001E-11</c:v>
                      </c:pt>
                      <c:pt idx="474">
                        <c:v>3.74543313E-11</c:v>
                      </c:pt>
                      <c:pt idx="475">
                        <c:v>3.6933588130000001E-11</c:v>
                      </c:pt>
                      <c:pt idx="476">
                        <c:v>3.1497020269999998E-11</c:v>
                      </c:pt>
                      <c:pt idx="477">
                        <c:v>4.1109487339999998E-11</c:v>
                      </c:pt>
                      <c:pt idx="478">
                        <c:v>2.671934028E-11</c:v>
                      </c:pt>
                      <c:pt idx="479">
                        <c:v>3.8777613069999997E-11</c:v>
                      </c:pt>
                      <c:pt idx="480">
                        <c:v>4.540672352E-11</c:v>
                      </c:pt>
                      <c:pt idx="481">
                        <c:v>3.5899821309999997E-11</c:v>
                      </c:pt>
                      <c:pt idx="482">
                        <c:v>3.9023728690000002E-11</c:v>
                      </c:pt>
                      <c:pt idx="483">
                        <c:v>3.3400306829999997E-11</c:v>
                      </c:pt>
                      <c:pt idx="484">
                        <c:v>3.5188015699999998E-11</c:v>
                      </c:pt>
                      <c:pt idx="485">
                        <c:v>3.2966431670000003E-11</c:v>
                      </c:pt>
                      <c:pt idx="486">
                        <c:v>2.224255675E-11</c:v>
                      </c:pt>
                      <c:pt idx="487">
                        <c:v>6.7424009080000003E-12</c:v>
                      </c:pt>
                      <c:pt idx="488">
                        <c:v>5.5374297810000002E-13</c:v>
                      </c:pt>
                      <c:pt idx="489">
                        <c:v>2.8232808890000001E-12</c:v>
                      </c:pt>
                      <c:pt idx="490">
                        <c:v>8.6569579630000003E-12</c:v>
                      </c:pt>
                      <c:pt idx="491">
                        <c:v>2.0423440720000001E-11</c:v>
                      </c:pt>
                      <c:pt idx="492">
                        <c:v>2.7483121680000001E-11</c:v>
                      </c:pt>
                      <c:pt idx="493">
                        <c:v>5.9889780630000001E-11</c:v>
                      </c:pt>
                      <c:pt idx="494">
                        <c:v>8.4525150770000004E-11</c:v>
                      </c:pt>
                      <c:pt idx="495">
                        <c:v>8.7616990050000003E-11</c:v>
                      </c:pt>
                      <c:pt idx="496">
                        <c:v>1.122388432E-10</c:v>
                      </c:pt>
                      <c:pt idx="497">
                        <c:v>1.0587358069999999E-10</c:v>
                      </c:pt>
                      <c:pt idx="498">
                        <c:v>1.037173195E-10</c:v>
                      </c:pt>
                      <c:pt idx="499">
                        <c:v>1.3686410339999999E-10</c:v>
                      </c:pt>
                      <c:pt idx="500">
                        <c:v>1.0478806710000001E-10</c:v>
                      </c:pt>
                      <c:pt idx="501">
                        <c:v>1.0725050010000001E-10</c:v>
                      </c:pt>
                      <c:pt idx="502">
                        <c:v>1.017240944E-10</c:v>
                      </c:pt>
                      <c:pt idx="503">
                        <c:v>8.1117244870000004E-11</c:v>
                      </c:pt>
                      <c:pt idx="504">
                        <c:v>9.8291076670000003E-11</c:v>
                      </c:pt>
                      <c:pt idx="505">
                        <c:v>8.7254106720000004E-11</c:v>
                      </c:pt>
                      <c:pt idx="506">
                        <c:v>4.9528416090000003E-11</c:v>
                      </c:pt>
                      <c:pt idx="507">
                        <c:v>2.4827440450000001E-11</c:v>
                      </c:pt>
                      <c:pt idx="508">
                        <c:v>3.1389467849999999E-12</c:v>
                      </c:pt>
                      <c:pt idx="509">
                        <c:v>4.541476136E-12</c:v>
                      </c:pt>
                      <c:pt idx="510">
                        <c:v>2.3307161759999999E-11</c:v>
                      </c:pt>
                      <c:pt idx="511">
                        <c:v>5.8468487000000005E-11</c:v>
                      </c:pt>
                      <c:pt idx="512">
                        <c:v>9.9243030460000001E-11</c:v>
                      </c:pt>
                      <c:pt idx="513">
                        <c:v>2.0895878079999999E-10</c:v>
                      </c:pt>
                      <c:pt idx="514">
                        <c:v>2.8254851239999998E-10</c:v>
                      </c:pt>
                      <c:pt idx="515">
                        <c:v>3.3189564989999999E-10</c:v>
                      </c:pt>
                      <c:pt idx="516">
                        <c:v>3.5886740799999997E-10</c:v>
                      </c:pt>
                      <c:pt idx="517">
                        <c:v>4.1026995689999998E-10</c:v>
                      </c:pt>
                      <c:pt idx="518">
                        <c:v>4.7118148270000003E-10</c:v>
                      </c:pt>
                      <c:pt idx="519">
                        <c:v>4.402071763E-10</c:v>
                      </c:pt>
                      <c:pt idx="520">
                        <c:v>4.5048867409999999E-10</c:v>
                      </c:pt>
                      <c:pt idx="521">
                        <c:v>4.1254996640000002E-10</c:v>
                      </c:pt>
                      <c:pt idx="522">
                        <c:v>3.6797104250000001E-10</c:v>
                      </c:pt>
                      <c:pt idx="523">
                        <c:v>3.18872373E-10</c:v>
                      </c:pt>
                      <c:pt idx="524">
                        <c:v>3.3726396679999998E-10</c:v>
                      </c:pt>
                      <c:pt idx="525">
                        <c:v>2.85296009E-10</c:v>
                      </c:pt>
                      <c:pt idx="526">
                        <c:v>2.3286489400000001E-10</c:v>
                      </c:pt>
                      <c:pt idx="527">
                        <c:v>1.332608884E-10</c:v>
                      </c:pt>
                      <c:pt idx="528">
                        <c:v>1.2933529249999999E-11</c:v>
                      </c:pt>
                      <c:pt idx="529">
                        <c:v>2.6573905839999999E-12</c:v>
                      </c:pt>
                      <c:pt idx="530">
                        <c:v>6.1493193350000004E-12</c:v>
                      </c:pt>
                      <c:pt idx="531">
                        <c:v>1.823413989E-11</c:v>
                      </c:pt>
                      <c:pt idx="532">
                        <c:v>4.6457247770000002E-11</c:v>
                      </c:pt>
                      <c:pt idx="533">
                        <c:v>5.9921248520000004E-11</c:v>
                      </c:pt>
                      <c:pt idx="534">
                        <c:v>9.8826363759999999E-11</c:v>
                      </c:pt>
                      <c:pt idx="535">
                        <c:v>1.036185304E-10</c:v>
                      </c:pt>
                      <c:pt idx="536">
                        <c:v>1.161376065E-10</c:v>
                      </c:pt>
                      <c:pt idx="537">
                        <c:v>1.196391736E-10</c:v>
                      </c:pt>
                      <c:pt idx="538">
                        <c:v>1.0973180699999999E-10</c:v>
                      </c:pt>
                      <c:pt idx="539">
                        <c:v>1.4439464899999999E-10</c:v>
                      </c:pt>
                      <c:pt idx="540">
                        <c:v>1.1654419099999999E-10</c:v>
                      </c:pt>
                      <c:pt idx="541">
                        <c:v>1.3315293309999999E-10</c:v>
                      </c:pt>
                      <c:pt idx="542">
                        <c:v>1.295513558E-10</c:v>
                      </c:pt>
                      <c:pt idx="543">
                        <c:v>1.2177800430000001E-10</c:v>
                      </c:pt>
                      <c:pt idx="544">
                        <c:v>1.055988214E-10</c:v>
                      </c:pt>
                      <c:pt idx="545">
                        <c:v>9.8137206689999997E-11</c:v>
                      </c:pt>
                      <c:pt idx="546">
                        <c:v>7.3013969870000003E-11</c:v>
                      </c:pt>
                      <c:pt idx="547">
                        <c:v>5.4351363690000001E-11</c:v>
                      </c:pt>
                      <c:pt idx="548">
                        <c:v>2.7321398620000001E-11</c:v>
                      </c:pt>
                      <c:pt idx="549">
                        <c:v>8.1981310630000004E-11</c:v>
                      </c:pt>
                      <c:pt idx="550">
                        <c:v>2.0013186940000001E-10</c:v>
                      </c:pt>
                      <c:pt idx="551">
                        <c:v>5.1992432580000001E-10</c:v>
                      </c:pt>
                      <c:pt idx="552">
                        <c:v>1.049381027E-9</c:v>
                      </c:pt>
                      <c:pt idx="553">
                        <c:v>1.669843597E-9</c:v>
                      </c:pt>
                      <c:pt idx="554">
                        <c:v>2.0547004099999999E-9</c:v>
                      </c:pt>
                      <c:pt idx="555">
                        <c:v>2.323527593E-9</c:v>
                      </c:pt>
                      <c:pt idx="556">
                        <c:v>2.4688899810000002E-9</c:v>
                      </c:pt>
                      <c:pt idx="557">
                        <c:v>2.6018267539999999E-9</c:v>
                      </c:pt>
                      <c:pt idx="558">
                        <c:v>2.8153017690000001E-9</c:v>
                      </c:pt>
                      <c:pt idx="559">
                        <c:v>2.8682956010000001E-9</c:v>
                      </c:pt>
                      <c:pt idx="560">
                        <c:v>2.9064513019999999E-9</c:v>
                      </c:pt>
                      <c:pt idx="561">
                        <c:v>2.6267923390000001E-9</c:v>
                      </c:pt>
                      <c:pt idx="562">
                        <c:v>2.4971833489999999E-9</c:v>
                      </c:pt>
                      <c:pt idx="563">
                        <c:v>2.3835062809999999E-9</c:v>
                      </c:pt>
                      <c:pt idx="564">
                        <c:v>2.1920190110000001E-9</c:v>
                      </c:pt>
                      <c:pt idx="565">
                        <c:v>1.7407711940000001E-9</c:v>
                      </c:pt>
                      <c:pt idx="566">
                        <c:v>1.332928101E-9</c:v>
                      </c:pt>
                      <c:pt idx="567">
                        <c:v>5.2273446679999997E-10</c:v>
                      </c:pt>
                      <c:pt idx="568">
                        <c:v>2.7641772550000002E-11</c:v>
                      </c:pt>
                      <c:pt idx="569">
                        <c:v>3.6337319870000001E-12</c:v>
                      </c:pt>
                      <c:pt idx="570">
                        <c:v>5.2196099010000001E-12</c:v>
                      </c:pt>
                      <c:pt idx="571">
                        <c:v>1.1704763029999999E-11</c:v>
                      </c:pt>
                      <c:pt idx="572">
                        <c:v>1.665699696E-11</c:v>
                      </c:pt>
                      <c:pt idx="573">
                        <c:v>3.0248924890000002E-11</c:v>
                      </c:pt>
                      <c:pt idx="574">
                        <c:v>5.3235887920000002E-11</c:v>
                      </c:pt>
                      <c:pt idx="575">
                        <c:v>6.0771609969999994E-11</c:v>
                      </c:pt>
                      <c:pt idx="576">
                        <c:v>5.9212981740000006E-11</c:v>
                      </c:pt>
                      <c:pt idx="577">
                        <c:v>4.847435994E-11</c:v>
                      </c:pt>
                      <c:pt idx="578">
                        <c:v>6.3070472459999995E-11</c:v>
                      </c:pt>
                      <c:pt idx="579">
                        <c:v>5.166369763E-11</c:v>
                      </c:pt>
                      <c:pt idx="580">
                        <c:v>8.2478517070000004E-11</c:v>
                      </c:pt>
                      <c:pt idx="581">
                        <c:v>6.2923909139999998E-11</c:v>
                      </c:pt>
                      <c:pt idx="582">
                        <c:v>4.8778710240000002E-11</c:v>
                      </c:pt>
                      <c:pt idx="583">
                        <c:v>5.6079758890000002E-11</c:v>
                      </c:pt>
                      <c:pt idx="584">
                        <c:v>5.5821527959999999E-11</c:v>
                      </c:pt>
                      <c:pt idx="585">
                        <c:v>4.8866119480000001E-11</c:v>
                      </c:pt>
                      <c:pt idx="586">
                        <c:v>2.9488442940000001E-11</c:v>
                      </c:pt>
                      <c:pt idx="587">
                        <c:v>1.893541227E-11</c:v>
                      </c:pt>
                      <c:pt idx="588">
                        <c:v>2.3221825940000002E-12</c:v>
                      </c:pt>
                      <c:pt idx="589">
                        <c:v>2.342179727E-13</c:v>
                      </c:pt>
                      <c:pt idx="590">
                        <c:v>1.704125448E-12</c:v>
                      </c:pt>
                      <c:pt idx="591">
                        <c:v>4.359509173E-13</c:v>
                      </c:pt>
                      <c:pt idx="592">
                        <c:v>5.2916030930000002E-12</c:v>
                      </c:pt>
                      <c:pt idx="593">
                        <c:v>5.4506095819999999E-12</c:v>
                      </c:pt>
                      <c:pt idx="594">
                        <c:v>1.096084074E-11</c:v>
                      </c:pt>
                      <c:pt idx="595">
                        <c:v>1.080915218E-11</c:v>
                      </c:pt>
                      <c:pt idx="596">
                        <c:v>9.0738527800000008E-12</c:v>
                      </c:pt>
                      <c:pt idx="597">
                        <c:v>1.868184427E-11</c:v>
                      </c:pt>
                      <c:pt idx="598">
                        <c:v>1.227626507E-11</c:v>
                      </c:pt>
                      <c:pt idx="599">
                        <c:v>9.871106536E-12</c:v>
                      </c:pt>
                      <c:pt idx="600">
                        <c:v>1.9373854950000001E-11</c:v>
                      </c:pt>
                      <c:pt idx="601">
                        <c:v>1.999449217E-11</c:v>
                      </c:pt>
                      <c:pt idx="602">
                        <c:v>9.9084924290000008E-12</c:v>
                      </c:pt>
                      <c:pt idx="603">
                        <c:v>1.311618435E-11</c:v>
                      </c:pt>
                      <c:pt idx="604">
                        <c:v>9.4316741920000006E-12</c:v>
                      </c:pt>
                      <c:pt idx="605">
                        <c:v>1.0179147459999999E-11</c:v>
                      </c:pt>
                      <c:pt idx="606">
                        <c:v>6.3406797170000001E-12</c:v>
                      </c:pt>
                      <c:pt idx="607">
                        <c:v>8.6639506330000006E-12</c:v>
                      </c:pt>
                      <c:pt idx="608">
                        <c:v>3.1800452029999999E-13</c:v>
                      </c:pt>
                      <c:pt idx="609">
                        <c:v>4.9999999119999999E-15</c:v>
                      </c:pt>
                      <c:pt idx="610">
                        <c:v>3.6787814549999998E-13</c:v>
                      </c:pt>
                      <c:pt idx="611">
                        <c:v>4.9999999119999999E-15</c:v>
                      </c:pt>
                      <c:pt idx="612">
                        <c:v>4.1940349850000001E-13</c:v>
                      </c:pt>
                      <c:pt idx="613">
                        <c:v>1.527313568E-13</c:v>
                      </c:pt>
                      <c:pt idx="614">
                        <c:v>2.2852750510000001E-12</c:v>
                      </c:pt>
                      <c:pt idx="615">
                        <c:v>1.1248591029999999E-12</c:v>
                      </c:pt>
                      <c:pt idx="616">
                        <c:v>2.2714445340000002E-12</c:v>
                      </c:pt>
                      <c:pt idx="617">
                        <c:v>3.239034041E-12</c:v>
                      </c:pt>
                      <c:pt idx="618">
                        <c:v>2.4037462560000002E-12</c:v>
                      </c:pt>
                      <c:pt idx="619">
                        <c:v>2.91660706E-12</c:v>
                      </c:pt>
                      <c:pt idx="620">
                        <c:v>3.898366005E-12</c:v>
                      </c:pt>
                      <c:pt idx="621">
                        <c:v>3.2671582449999999E-12</c:v>
                      </c:pt>
                      <c:pt idx="622">
                        <c:v>4.7122596620000002E-12</c:v>
                      </c:pt>
                      <c:pt idx="623">
                        <c:v>4.416861408E-12</c:v>
                      </c:pt>
                      <c:pt idx="624">
                        <c:v>8.517809938E-13</c:v>
                      </c:pt>
                      <c:pt idx="625">
                        <c:v>2.6929550170000001E-12</c:v>
                      </c:pt>
                      <c:pt idx="626">
                        <c:v>3.931986681E-12</c:v>
                      </c:pt>
                      <c:pt idx="627">
                        <c:v>1.34354073E-12</c:v>
                      </c:pt>
                      <c:pt idx="628">
                        <c:v>3.7332712880000002E-13</c:v>
                      </c:pt>
                      <c:pt idx="629">
                        <c:v>4.9999999119999999E-15</c:v>
                      </c:pt>
                      <c:pt idx="630">
                        <c:v>2.3422802329999999E-12</c:v>
                      </c:pt>
                      <c:pt idx="631">
                        <c:v>9.7968356520000007E-13</c:v>
                      </c:pt>
                      <c:pt idx="632">
                        <c:v>2.5946586459999999E-12</c:v>
                      </c:pt>
                      <c:pt idx="633">
                        <c:v>1.9272988150000001E-12</c:v>
                      </c:pt>
                      <c:pt idx="634">
                        <c:v>2.0123822309999998E-12</c:v>
                      </c:pt>
                      <c:pt idx="635">
                        <c:v>4.3549166010000002E-12</c:v>
                      </c:pt>
                      <c:pt idx="636">
                        <c:v>3.8577084239999997E-12</c:v>
                      </c:pt>
                      <c:pt idx="637">
                        <c:v>4.1467931520000001E-12</c:v>
                      </c:pt>
                      <c:pt idx="638">
                        <c:v>6.1905333290000001E-12</c:v>
                      </c:pt>
                      <c:pt idx="639">
                        <c:v>5.3163168309999997E-12</c:v>
                      </c:pt>
                      <c:pt idx="640">
                        <c:v>5.6465843290000003E-12</c:v>
                      </c:pt>
                      <c:pt idx="641">
                        <c:v>2.4514281659999998E-12</c:v>
                      </c:pt>
                      <c:pt idx="642">
                        <c:v>4.5267040980000001E-12</c:v>
                      </c:pt>
                      <c:pt idx="643">
                        <c:v>6.6543081809999997E-12</c:v>
                      </c:pt>
                      <c:pt idx="644">
                        <c:v>7.6676972059999995E-12</c:v>
                      </c:pt>
                      <c:pt idx="645">
                        <c:v>2.3327869579999998E-12</c:v>
                      </c:pt>
                      <c:pt idx="646">
                        <c:v>2.9569721240000001E-12</c:v>
                      </c:pt>
                      <c:pt idx="647">
                        <c:v>2.527666444E-12</c:v>
                      </c:pt>
                      <c:pt idx="648">
                        <c:v>4.4019583979999998E-13</c:v>
                      </c:pt>
                      <c:pt idx="649">
                        <c:v>4.9999999119999999E-15</c:v>
                      </c:pt>
                      <c:pt idx="650">
                        <c:v>4.9999999119999999E-15</c:v>
                      </c:pt>
                      <c:pt idx="651">
                        <c:v>6.1307881509999999E-13</c:v>
                      </c:pt>
                      <c:pt idx="652">
                        <c:v>7.6425899029999995E-13</c:v>
                      </c:pt>
                      <c:pt idx="653">
                        <c:v>7.5434905720000004E-13</c:v>
                      </c:pt>
                      <c:pt idx="654">
                        <c:v>5.9785900190000001E-13</c:v>
                      </c:pt>
                      <c:pt idx="655">
                        <c:v>1.026724685E-13</c:v>
                      </c:pt>
                      <c:pt idx="656">
                        <c:v>5.9850724639999998E-13</c:v>
                      </c:pt>
                      <c:pt idx="657">
                        <c:v>6.3248953060000004E-14</c:v>
                      </c:pt>
                      <c:pt idx="658">
                        <c:v>1.2632040869999999E-13</c:v>
                      </c:pt>
                      <c:pt idx="659">
                        <c:v>4.1844647319999999E-13</c:v>
                      </c:pt>
                      <c:pt idx="660">
                        <c:v>7.727796267E-13</c:v>
                      </c:pt>
                      <c:pt idx="661">
                        <c:v>1.674148775E-12</c:v>
                      </c:pt>
                      <c:pt idx="662">
                        <c:v>5.4096191499999996E-13</c:v>
                      </c:pt>
                      <c:pt idx="663">
                        <c:v>1.3761261010000001E-12</c:v>
                      </c:pt>
                      <c:pt idx="664">
                        <c:v>7.0107943969999999E-13</c:v>
                      </c:pt>
                      <c:pt idx="665">
                        <c:v>5.9487988539999999E-13</c:v>
                      </c:pt>
                      <c:pt idx="666">
                        <c:v>4.9999999119999999E-15</c:v>
                      </c:pt>
                      <c:pt idx="667">
                        <c:v>8.7436384090000001E-13</c:v>
                      </c:pt>
                      <c:pt idx="668">
                        <c:v>4.9999999119999999E-15</c:v>
                      </c:pt>
                      <c:pt idx="669">
                        <c:v>3.7595116909999999E-13</c:v>
                      </c:pt>
                      <c:pt idx="670">
                        <c:v>5.449673102E-14</c:v>
                      </c:pt>
                      <c:pt idx="671">
                        <c:v>8.2623437170000001E-13</c:v>
                      </c:pt>
                      <c:pt idx="672">
                        <c:v>6.3228122820000001E-13</c:v>
                      </c:pt>
                      <c:pt idx="673">
                        <c:v>8.0863733679999998E-13</c:v>
                      </c:pt>
                      <c:pt idx="674">
                        <c:v>1.1329241850000001E-13</c:v>
                      </c:pt>
                      <c:pt idx="675">
                        <c:v>2.1665179689999999E-13</c:v>
                      </c:pt>
                      <c:pt idx="676">
                        <c:v>2.3207314980000001E-12</c:v>
                      </c:pt>
                      <c:pt idx="677">
                        <c:v>5.6823735170000004E-13</c:v>
                      </c:pt>
                      <c:pt idx="678">
                        <c:v>9.987623791999999E-13</c:v>
                      </c:pt>
                      <c:pt idx="679">
                        <c:v>9.3738894680000001E-13</c:v>
                      </c:pt>
                      <c:pt idx="680">
                        <c:v>1.031378758E-12</c:v>
                      </c:pt>
                      <c:pt idx="681">
                        <c:v>1.7959233280000001E-12</c:v>
                      </c:pt>
                      <c:pt idx="682">
                        <c:v>1.1571202980000001E-12</c:v>
                      </c:pt>
                      <c:pt idx="683">
                        <c:v>9.4080028059999997E-13</c:v>
                      </c:pt>
                      <c:pt idx="684">
                        <c:v>1.007622696E-12</c:v>
                      </c:pt>
                      <c:pt idx="685">
                        <c:v>3.3677466200000002E-13</c:v>
                      </c:pt>
                      <c:pt idx="686">
                        <c:v>4.9999999119999999E-15</c:v>
                      </c:pt>
                      <c:pt idx="687">
                        <c:v>4.9999999119999999E-15</c:v>
                      </c:pt>
                      <c:pt idx="688">
                        <c:v>4.9999999119999999E-15</c:v>
                      </c:pt>
                      <c:pt idx="689">
                        <c:v>4.9999999119999999E-15</c:v>
                      </c:pt>
                      <c:pt idx="690">
                        <c:v>4.9999999119999999E-15</c:v>
                      </c:pt>
                      <c:pt idx="691">
                        <c:v>5.6109766359999997E-15</c:v>
                      </c:pt>
                      <c:pt idx="692">
                        <c:v>3.017040827E-13</c:v>
                      </c:pt>
                      <c:pt idx="693">
                        <c:v>4.9999999119999999E-15</c:v>
                      </c:pt>
                      <c:pt idx="694">
                        <c:v>4.9999999119999999E-15</c:v>
                      </c:pt>
                      <c:pt idx="695">
                        <c:v>8.9038639740000003E-13</c:v>
                      </c:pt>
                      <c:pt idx="696">
                        <c:v>4.9999999119999999E-15</c:v>
                      </c:pt>
                      <c:pt idx="697">
                        <c:v>4.2531554449999998E-13</c:v>
                      </c:pt>
                      <c:pt idx="698">
                        <c:v>4.9999999119999999E-15</c:v>
                      </c:pt>
                      <c:pt idx="699">
                        <c:v>4.9999999119999999E-15</c:v>
                      </c:pt>
                      <c:pt idx="700">
                        <c:v>3.6658154809999998E-13</c:v>
                      </c:pt>
                      <c:pt idx="701">
                        <c:v>4.0571175979999999E-13</c:v>
                      </c:pt>
                      <c:pt idx="702">
                        <c:v>3.5188648869999998E-13</c:v>
                      </c:pt>
                      <c:pt idx="703">
                        <c:v>9.9093639110000004E-13</c:v>
                      </c:pt>
                      <c:pt idx="704">
                        <c:v>1.8800262180000001E-13</c:v>
                      </c:pt>
                      <c:pt idx="705">
                        <c:v>6.7605767989999997E-13</c:v>
                      </c:pt>
                      <c:pt idx="706">
                        <c:v>6.1207554870000005E-13</c:v>
                      </c:pt>
                      <c:pt idx="707">
                        <c:v>6.695899803E-13</c:v>
                      </c:pt>
                      <c:pt idx="708">
                        <c:v>4.4988169550000002E-14</c:v>
                      </c:pt>
                      <c:pt idx="709">
                        <c:v>4.9999999119999999E-15</c:v>
                      </c:pt>
                      <c:pt idx="710">
                        <c:v>5.4333908250000002E-13</c:v>
                      </c:pt>
                      <c:pt idx="711">
                        <c:v>4.9732440390000004E-13</c:v>
                      </c:pt>
                      <c:pt idx="712">
                        <c:v>4.9999999119999999E-15</c:v>
                      </c:pt>
                      <c:pt idx="713">
                        <c:v>3.3006390589999999E-12</c:v>
                      </c:pt>
                      <c:pt idx="714">
                        <c:v>5.2201962369999998E-12</c:v>
                      </c:pt>
                      <c:pt idx="715">
                        <c:v>7.6682367049999992E-12</c:v>
                      </c:pt>
                      <c:pt idx="716">
                        <c:v>5.3783388329999998E-12</c:v>
                      </c:pt>
                      <c:pt idx="717">
                        <c:v>4.3102912730000002E-12</c:v>
                      </c:pt>
                      <c:pt idx="718">
                        <c:v>4.1755197390000002E-12</c:v>
                      </c:pt>
                      <c:pt idx="719">
                        <c:v>1.18512344E-11</c:v>
                      </c:pt>
                      <c:pt idx="720">
                        <c:v>3.911533424E-12</c:v>
                      </c:pt>
                      <c:pt idx="721">
                        <c:v>9.2079616499999992E-12</c:v>
                      </c:pt>
                      <c:pt idx="722">
                        <c:v>1.269571471E-12</c:v>
                      </c:pt>
                      <c:pt idx="723">
                        <c:v>6.4967371760000004E-12</c:v>
                      </c:pt>
                      <c:pt idx="724">
                        <c:v>4.6964532960000003E-12</c:v>
                      </c:pt>
                      <c:pt idx="725">
                        <c:v>5.8181250620000004E-12</c:v>
                      </c:pt>
                      <c:pt idx="726">
                        <c:v>3.6037399189999999E-12</c:v>
                      </c:pt>
                      <c:pt idx="727">
                        <c:v>1.008193854E-12</c:v>
                      </c:pt>
                      <c:pt idx="728">
                        <c:v>4.9999999119999999E-15</c:v>
                      </c:pt>
                      <c:pt idx="729">
                        <c:v>2.275495872E-13</c:v>
                      </c:pt>
                      <c:pt idx="730">
                        <c:v>1.357448659E-12</c:v>
                      </c:pt>
                      <c:pt idx="731">
                        <c:v>3.5804937570000001E-12</c:v>
                      </c:pt>
                      <c:pt idx="732">
                        <c:v>5.0175840050000002E-12</c:v>
                      </c:pt>
                      <c:pt idx="733">
                        <c:v>9.4517570850000005E-12</c:v>
                      </c:pt>
                      <c:pt idx="734">
                        <c:v>1.346698274E-11</c:v>
                      </c:pt>
                      <c:pt idx="735">
                        <c:v>1.4567104470000001E-11</c:v>
                      </c:pt>
                      <c:pt idx="736">
                        <c:v>1.7852020210000001E-11</c:v>
                      </c:pt>
                      <c:pt idx="737">
                        <c:v>1.323130494E-11</c:v>
                      </c:pt>
                      <c:pt idx="738">
                        <c:v>2.228667251E-11</c:v>
                      </c:pt>
                      <c:pt idx="739">
                        <c:v>1.312743664E-11</c:v>
                      </c:pt>
                      <c:pt idx="740">
                        <c:v>1.515218853E-11</c:v>
                      </c:pt>
                      <c:pt idx="741">
                        <c:v>2.2494117680000001E-11</c:v>
                      </c:pt>
                      <c:pt idx="742">
                        <c:v>1.9233973790000001E-11</c:v>
                      </c:pt>
                      <c:pt idx="743">
                        <c:v>2.1692604309999999E-11</c:v>
                      </c:pt>
                      <c:pt idx="744">
                        <c:v>1.428944203E-11</c:v>
                      </c:pt>
                      <c:pt idx="745">
                        <c:v>1.096633721E-11</c:v>
                      </c:pt>
                      <c:pt idx="746">
                        <c:v>9.3610865590000006E-12</c:v>
                      </c:pt>
                      <c:pt idx="747">
                        <c:v>5.1135957449999997E-12</c:v>
                      </c:pt>
                      <c:pt idx="748">
                        <c:v>2.942755414E-12</c:v>
                      </c:pt>
                      <c:pt idx="749">
                        <c:v>1.6175604690000001E-12</c:v>
                      </c:pt>
                      <c:pt idx="750">
                        <c:v>4.3460797029999999E-13</c:v>
                      </c:pt>
                      <c:pt idx="751">
                        <c:v>1.909362425E-12</c:v>
                      </c:pt>
                      <c:pt idx="752">
                        <c:v>5.2803195840000001E-12</c:v>
                      </c:pt>
                      <c:pt idx="753">
                        <c:v>6.8776672729999998E-12</c:v>
                      </c:pt>
                      <c:pt idx="754">
                        <c:v>1.656319353E-11</c:v>
                      </c:pt>
                      <c:pt idx="755">
                        <c:v>1.352732076E-11</c:v>
                      </c:pt>
                      <c:pt idx="756">
                        <c:v>1.8072340499999999E-11</c:v>
                      </c:pt>
                      <c:pt idx="757">
                        <c:v>2.7536485240000002E-11</c:v>
                      </c:pt>
                      <c:pt idx="758">
                        <c:v>1.951634514E-11</c:v>
                      </c:pt>
                      <c:pt idx="759">
                        <c:v>2.2963880799999999E-11</c:v>
                      </c:pt>
                      <c:pt idx="760">
                        <c:v>2.4770725400000001E-11</c:v>
                      </c:pt>
                      <c:pt idx="761">
                        <c:v>2.4311351540000001E-11</c:v>
                      </c:pt>
                      <c:pt idx="762">
                        <c:v>1.766683674E-11</c:v>
                      </c:pt>
                      <c:pt idx="763">
                        <c:v>1.4695824420000001E-11</c:v>
                      </c:pt>
                      <c:pt idx="764">
                        <c:v>1.8343179410000001E-11</c:v>
                      </c:pt>
                      <c:pt idx="765">
                        <c:v>1.328425044E-11</c:v>
                      </c:pt>
                      <c:pt idx="766">
                        <c:v>1.2646280720000001E-11</c:v>
                      </c:pt>
                      <c:pt idx="767">
                        <c:v>6.1644157660000004E-12</c:v>
                      </c:pt>
                      <c:pt idx="768">
                        <c:v>3.166237888E-12</c:v>
                      </c:pt>
                      <c:pt idx="769">
                        <c:v>8.9416820299999999E-13</c:v>
                      </c:pt>
                      <c:pt idx="770">
                        <c:v>1.9685594300000002E-12</c:v>
                      </c:pt>
                      <c:pt idx="771">
                        <c:v>6.252230938E-12</c:v>
                      </c:pt>
                      <c:pt idx="772">
                        <c:v>1.307441395E-11</c:v>
                      </c:pt>
                      <c:pt idx="773">
                        <c:v>2.1318018529999999E-11</c:v>
                      </c:pt>
                      <c:pt idx="774">
                        <c:v>4.389074867E-11</c:v>
                      </c:pt>
                      <c:pt idx="775">
                        <c:v>3.7962591400000001E-11</c:v>
                      </c:pt>
                      <c:pt idx="776">
                        <c:v>6.1476927719999997E-11</c:v>
                      </c:pt>
                      <c:pt idx="777">
                        <c:v>7.7836348479999996E-11</c:v>
                      </c:pt>
                      <c:pt idx="778">
                        <c:v>7.7983133840000003E-11</c:v>
                      </c:pt>
                      <c:pt idx="779">
                        <c:v>6.991644763E-11</c:v>
                      </c:pt>
                      <c:pt idx="780">
                        <c:v>7.7297585000000002E-11</c:v>
                      </c:pt>
                      <c:pt idx="781">
                        <c:v>9.8218794209999999E-11</c:v>
                      </c:pt>
                      <c:pt idx="782">
                        <c:v>6.0272377370000006E-11</c:v>
                      </c:pt>
                      <c:pt idx="783">
                        <c:v>6.2961649779999998E-11</c:v>
                      </c:pt>
                      <c:pt idx="784">
                        <c:v>5.642489254E-11</c:v>
                      </c:pt>
                      <c:pt idx="785">
                        <c:v>5.7715526799999998E-11</c:v>
                      </c:pt>
                      <c:pt idx="786">
                        <c:v>4.4766957500000002E-11</c:v>
                      </c:pt>
                      <c:pt idx="787">
                        <c:v>2.8349746160000001E-11</c:v>
                      </c:pt>
                      <c:pt idx="788">
                        <c:v>2.351406396E-11</c:v>
                      </c:pt>
                      <c:pt idx="789">
                        <c:v>4.9659967980000003E-12</c:v>
                      </c:pt>
                      <c:pt idx="790">
                        <c:v>1.5376560430000001E-13</c:v>
                      </c:pt>
                      <c:pt idx="791">
                        <c:v>4.681280103E-12</c:v>
                      </c:pt>
                      <c:pt idx="792">
                        <c:v>8.5938712740000008E-12</c:v>
                      </c:pt>
                      <c:pt idx="793">
                        <c:v>1.5148486629999999E-11</c:v>
                      </c:pt>
                      <c:pt idx="794">
                        <c:v>1.8858973410000002E-11</c:v>
                      </c:pt>
                      <c:pt idx="795">
                        <c:v>3.0389694230000001E-11</c:v>
                      </c:pt>
                      <c:pt idx="796">
                        <c:v>3.2434846480000002E-11</c:v>
                      </c:pt>
                      <c:pt idx="797">
                        <c:v>4.7443111940000002E-11</c:v>
                      </c:pt>
                      <c:pt idx="798">
                        <c:v>4.914104887E-11</c:v>
                      </c:pt>
                      <c:pt idx="799">
                        <c:v>3.9655920910000002E-11</c:v>
                      </c:pt>
                      <c:pt idx="800">
                        <c:v>4.5847822070000003E-11</c:v>
                      </c:pt>
                      <c:pt idx="801">
                        <c:v>3.7849123139999997E-11</c:v>
                      </c:pt>
                      <c:pt idx="802">
                        <c:v>6.3342602000000001E-11</c:v>
                      </c:pt>
                      <c:pt idx="803">
                        <c:v>3.2177639029999999E-11</c:v>
                      </c:pt>
                      <c:pt idx="804">
                        <c:v>2.8931773639999999E-11</c:v>
                      </c:pt>
                      <c:pt idx="805">
                        <c:v>4.4144569939999999E-11</c:v>
                      </c:pt>
                      <c:pt idx="806">
                        <c:v>3.313893951E-11</c:v>
                      </c:pt>
                      <c:pt idx="807">
                        <c:v>2.1391107640000002E-11</c:v>
                      </c:pt>
                      <c:pt idx="808">
                        <c:v>1.8281124880000001E-11</c:v>
                      </c:pt>
                      <c:pt idx="809">
                        <c:v>4.1322370869999997E-12</c:v>
                      </c:pt>
                      <c:pt idx="810">
                        <c:v>1.4586159969999999E-12</c:v>
                      </c:pt>
                      <c:pt idx="811">
                        <c:v>8.4449526360000004E-13</c:v>
                      </c:pt>
                      <c:pt idx="812">
                        <c:v>3.397932109E-12</c:v>
                      </c:pt>
                      <c:pt idx="813">
                        <c:v>9.3330386820000002E-12</c:v>
                      </c:pt>
                      <c:pt idx="814">
                        <c:v>2.71857311E-11</c:v>
                      </c:pt>
                      <c:pt idx="815">
                        <c:v>3.1544381690000001E-11</c:v>
                      </c:pt>
                      <c:pt idx="816">
                        <c:v>3.6882136229999997E-11</c:v>
                      </c:pt>
                      <c:pt idx="817">
                        <c:v>6.1473784399999996E-11</c:v>
                      </c:pt>
                      <c:pt idx="818">
                        <c:v>5.6840754329999999E-11</c:v>
                      </c:pt>
                      <c:pt idx="819">
                        <c:v>7.4593067829999997E-11</c:v>
                      </c:pt>
                      <c:pt idx="820">
                        <c:v>3.8586526339999999E-11</c:v>
                      </c:pt>
                      <c:pt idx="821">
                        <c:v>5.3394105109999997E-11</c:v>
                      </c:pt>
                      <c:pt idx="822">
                        <c:v>6.0518173809999994E-11</c:v>
                      </c:pt>
                      <c:pt idx="823">
                        <c:v>5.1209005789999998E-11</c:v>
                      </c:pt>
                      <c:pt idx="824">
                        <c:v>6.2970906269999994E-11</c:v>
                      </c:pt>
                      <c:pt idx="825">
                        <c:v>5.8934003510000004E-11</c:v>
                      </c:pt>
                      <c:pt idx="826">
                        <c:v>3.9051664679999999E-11</c:v>
                      </c:pt>
                      <c:pt idx="827">
                        <c:v>2.908990063E-11</c:v>
                      </c:pt>
                      <c:pt idx="828">
                        <c:v>2.5416011309999999E-11</c:v>
                      </c:pt>
                      <c:pt idx="829">
                        <c:v>4.951625915E-12</c:v>
                      </c:pt>
                      <c:pt idx="830">
                        <c:v>2.1626590220000001E-13</c:v>
                      </c:pt>
                      <c:pt idx="831">
                        <c:v>9.1122497999999991E-13</c:v>
                      </c:pt>
                      <c:pt idx="832">
                        <c:v>3.7224888970000001E-12</c:v>
                      </c:pt>
                      <c:pt idx="833">
                        <c:v>4.4154259239999996E-12</c:v>
                      </c:pt>
                      <c:pt idx="834">
                        <c:v>1.312712786E-11</c:v>
                      </c:pt>
                      <c:pt idx="835">
                        <c:v>1.050845869E-11</c:v>
                      </c:pt>
                      <c:pt idx="836">
                        <c:v>2.065991996E-11</c:v>
                      </c:pt>
                      <c:pt idx="837">
                        <c:v>2.0611606170000001E-11</c:v>
                      </c:pt>
                      <c:pt idx="838">
                        <c:v>1.6846444379999999E-11</c:v>
                      </c:pt>
                      <c:pt idx="839">
                        <c:v>3.0963013399999997E-11</c:v>
                      </c:pt>
                      <c:pt idx="840">
                        <c:v>2.1597964739999998E-11</c:v>
                      </c:pt>
                      <c:pt idx="841">
                        <c:v>2.3976249800000001E-11</c:v>
                      </c:pt>
                      <c:pt idx="842">
                        <c:v>2.1664199949999999E-11</c:v>
                      </c:pt>
                      <c:pt idx="843">
                        <c:v>1.9611244920000001E-11</c:v>
                      </c:pt>
                      <c:pt idx="844">
                        <c:v>1.7953822460000001E-11</c:v>
                      </c:pt>
                      <c:pt idx="845">
                        <c:v>1.9753426329999999E-11</c:v>
                      </c:pt>
                      <c:pt idx="846">
                        <c:v>1.7956060250000001E-11</c:v>
                      </c:pt>
                      <c:pt idx="847">
                        <c:v>1.300898105E-11</c:v>
                      </c:pt>
                      <c:pt idx="848">
                        <c:v>1.232345302E-11</c:v>
                      </c:pt>
                      <c:pt idx="849">
                        <c:v>2.0564056100000001E-12</c:v>
                      </c:pt>
                      <c:pt idx="850">
                        <c:v>7.8446461570000001E-13</c:v>
                      </c:pt>
                      <c:pt idx="851">
                        <c:v>9.9610749340000006E-13</c:v>
                      </c:pt>
                      <c:pt idx="852">
                        <c:v>1.0114354020000001E-12</c:v>
                      </c:pt>
                      <c:pt idx="853">
                        <c:v>2.6613266710000002E-12</c:v>
                      </c:pt>
                      <c:pt idx="854">
                        <c:v>6.7905303779999999E-12</c:v>
                      </c:pt>
                      <c:pt idx="855">
                        <c:v>8.2760439129999998E-12</c:v>
                      </c:pt>
                      <c:pt idx="856">
                        <c:v>8.0226780079999997E-12</c:v>
                      </c:pt>
                      <c:pt idx="857">
                        <c:v>7.0803566999999996E-12</c:v>
                      </c:pt>
                      <c:pt idx="858">
                        <c:v>1.160325568E-11</c:v>
                      </c:pt>
                      <c:pt idx="859">
                        <c:v>1.179847539E-11</c:v>
                      </c:pt>
                      <c:pt idx="860">
                        <c:v>1.591602544E-11</c:v>
                      </c:pt>
                      <c:pt idx="861">
                        <c:v>1.0988827899999999E-11</c:v>
                      </c:pt>
                      <c:pt idx="862">
                        <c:v>1.143234899E-11</c:v>
                      </c:pt>
                      <c:pt idx="863">
                        <c:v>1.186863195E-11</c:v>
                      </c:pt>
                      <c:pt idx="864">
                        <c:v>1.4566086180000001E-11</c:v>
                      </c:pt>
                      <c:pt idx="865">
                        <c:v>1.042405398E-11</c:v>
                      </c:pt>
                      <c:pt idx="866">
                        <c:v>1.0359979370000001E-11</c:v>
                      </c:pt>
                      <c:pt idx="867">
                        <c:v>8.7150286989999996E-12</c:v>
                      </c:pt>
                      <c:pt idx="868">
                        <c:v>6.590804725E-12</c:v>
                      </c:pt>
                      <c:pt idx="869">
                        <c:v>6.0669377510000003E-12</c:v>
                      </c:pt>
                      <c:pt idx="870">
                        <c:v>1.248165633E-11</c:v>
                      </c:pt>
                      <c:pt idx="871">
                        <c:v>1.8978988519999999E-11</c:v>
                      </c:pt>
                      <c:pt idx="872">
                        <c:v>5.6479852049999999E-11</c:v>
                      </c:pt>
                      <c:pt idx="873">
                        <c:v>9.0614064860000003E-11</c:v>
                      </c:pt>
                      <c:pt idx="874">
                        <c:v>1.332446931E-10</c:v>
                      </c:pt>
                      <c:pt idx="875">
                        <c:v>1.7775311779999999E-10</c:v>
                      </c:pt>
                      <c:pt idx="876">
                        <c:v>2.0796389610000001E-10</c:v>
                      </c:pt>
                      <c:pt idx="877">
                        <c:v>2.2721524660000001E-10</c:v>
                      </c:pt>
                      <c:pt idx="878">
                        <c:v>1.92331498E-10</c:v>
                      </c:pt>
                      <c:pt idx="879">
                        <c:v>2.193556448E-10</c:v>
                      </c:pt>
                      <c:pt idx="880">
                        <c:v>2.3662258260000002E-10</c:v>
                      </c:pt>
                      <c:pt idx="881">
                        <c:v>2.1690731159999999E-10</c:v>
                      </c:pt>
                      <c:pt idx="882">
                        <c:v>1.9945810280000001E-10</c:v>
                      </c:pt>
                      <c:pt idx="883">
                        <c:v>1.8089468810000001E-10</c:v>
                      </c:pt>
                      <c:pt idx="884">
                        <c:v>1.834168373E-10</c:v>
                      </c:pt>
                      <c:pt idx="885">
                        <c:v>1.876734879E-10</c:v>
                      </c:pt>
                      <c:pt idx="886">
                        <c:v>1.4002489449999999E-10</c:v>
                      </c:pt>
                      <c:pt idx="887">
                        <c:v>7.0463988810000003E-11</c:v>
                      </c:pt>
                      <c:pt idx="888">
                        <c:v>3.9457694059999997E-11</c:v>
                      </c:pt>
                      <c:pt idx="889">
                        <c:v>2.30531089E-12</c:v>
                      </c:pt>
                      <c:pt idx="890">
                        <c:v>7.8687262870000004E-13</c:v>
                      </c:pt>
                      <c:pt idx="891">
                        <c:v>4.9999999119999999E-15</c:v>
                      </c:pt>
                      <c:pt idx="892">
                        <c:v>7.6953807910000004E-13</c:v>
                      </c:pt>
                      <c:pt idx="893">
                        <c:v>2.2671070749999999E-12</c:v>
                      </c:pt>
                      <c:pt idx="894">
                        <c:v>2.0518365649999998E-12</c:v>
                      </c:pt>
                      <c:pt idx="895">
                        <c:v>4.0113736979999999E-12</c:v>
                      </c:pt>
                      <c:pt idx="896">
                        <c:v>4.4040803989999998E-12</c:v>
                      </c:pt>
                      <c:pt idx="897">
                        <c:v>5.1241229139999998E-12</c:v>
                      </c:pt>
                      <c:pt idx="898">
                        <c:v>2.7635747419999999E-12</c:v>
                      </c:pt>
                      <c:pt idx="899">
                        <c:v>4.0397446669999996E-12</c:v>
                      </c:pt>
                      <c:pt idx="900">
                        <c:v>3.171717663E-12</c:v>
                      </c:pt>
                      <c:pt idx="901">
                        <c:v>1.730397618E-12</c:v>
                      </c:pt>
                      <c:pt idx="902">
                        <c:v>1.158509486E-12</c:v>
                      </c:pt>
                      <c:pt idx="903">
                        <c:v>1.6884580759999999E-12</c:v>
                      </c:pt>
                      <c:pt idx="904">
                        <c:v>3.9066402020000001E-12</c:v>
                      </c:pt>
                      <c:pt idx="905">
                        <c:v>6.087174168E-12</c:v>
                      </c:pt>
                      <c:pt idx="906">
                        <c:v>2.6169791159999998E-12</c:v>
                      </c:pt>
                      <c:pt idx="907">
                        <c:v>2.437566425E-12</c:v>
                      </c:pt>
                      <c:pt idx="908">
                        <c:v>8.3971013740000005E-13</c:v>
                      </c:pt>
                      <c:pt idx="909">
                        <c:v>1.1287642910000001E-12</c:v>
                      </c:pt>
                      <c:pt idx="910">
                        <c:v>1.735545437E-13</c:v>
                      </c:pt>
                      <c:pt idx="911">
                        <c:v>3.2930364160000002E-13</c:v>
                      </c:pt>
                      <c:pt idx="912">
                        <c:v>5.9310472119999999E-13</c:v>
                      </c:pt>
                      <c:pt idx="913">
                        <c:v>4.4863922689999999E-13</c:v>
                      </c:pt>
                      <c:pt idx="914">
                        <c:v>1.968050072E-12</c:v>
                      </c:pt>
                      <c:pt idx="915">
                        <c:v>1.0083327400000001E-12</c:v>
                      </c:pt>
                      <c:pt idx="916">
                        <c:v>1.744907279E-12</c:v>
                      </c:pt>
                      <c:pt idx="917">
                        <c:v>1.414361033E-12</c:v>
                      </c:pt>
                      <c:pt idx="918">
                        <c:v>1.4254903680000001E-12</c:v>
                      </c:pt>
                      <c:pt idx="919">
                        <c:v>1.921448894E-12</c:v>
                      </c:pt>
                      <c:pt idx="920">
                        <c:v>2.2372845760000001E-12</c:v>
                      </c:pt>
                      <c:pt idx="921">
                        <c:v>8.0817438250000004E-13</c:v>
                      </c:pt>
                      <c:pt idx="922">
                        <c:v>8.8200464730000002E-13</c:v>
                      </c:pt>
                      <c:pt idx="923">
                        <c:v>9.4952171129999999E-13</c:v>
                      </c:pt>
                      <c:pt idx="924">
                        <c:v>1.8463755640000001E-13</c:v>
                      </c:pt>
                      <c:pt idx="925">
                        <c:v>1.694555195E-12</c:v>
                      </c:pt>
                      <c:pt idx="926">
                        <c:v>4.9999999119999999E-15</c:v>
                      </c:pt>
                      <c:pt idx="927">
                        <c:v>6.7869727849999996E-13</c:v>
                      </c:pt>
                      <c:pt idx="928">
                        <c:v>1.206114093E-12</c:v>
                      </c:pt>
                      <c:pt idx="929">
                        <c:v>4.9999999119999999E-15</c:v>
                      </c:pt>
                      <c:pt idx="930">
                        <c:v>4.9999999119999999E-15</c:v>
                      </c:pt>
                      <c:pt idx="931">
                        <c:v>1.087982569E-12</c:v>
                      </c:pt>
                      <c:pt idx="932">
                        <c:v>4.9999999119999999E-15</c:v>
                      </c:pt>
                      <c:pt idx="933">
                        <c:v>4.9999999119999999E-15</c:v>
                      </c:pt>
                      <c:pt idx="934">
                        <c:v>4.9999999119999999E-15</c:v>
                      </c:pt>
                      <c:pt idx="935">
                        <c:v>1.5067836570000001E-13</c:v>
                      </c:pt>
                      <c:pt idx="936">
                        <c:v>2.8088089580000001E-13</c:v>
                      </c:pt>
                      <c:pt idx="937">
                        <c:v>4.9999999119999999E-15</c:v>
                      </c:pt>
                      <c:pt idx="938">
                        <c:v>4.9999999119999999E-15</c:v>
                      </c:pt>
                      <c:pt idx="939">
                        <c:v>4.9999999119999999E-15</c:v>
                      </c:pt>
                      <c:pt idx="940">
                        <c:v>4.9999999119999999E-15</c:v>
                      </c:pt>
                      <c:pt idx="941">
                        <c:v>4.360126084E-13</c:v>
                      </c:pt>
                      <c:pt idx="942">
                        <c:v>5.7664989320000003E-13</c:v>
                      </c:pt>
                      <c:pt idx="943">
                        <c:v>2.65877164E-13</c:v>
                      </c:pt>
                      <c:pt idx="944">
                        <c:v>6.104856204E-13</c:v>
                      </c:pt>
                      <c:pt idx="945">
                        <c:v>3.7899203090000001E-13</c:v>
                      </c:pt>
                      <c:pt idx="946">
                        <c:v>4.880628237E-13</c:v>
                      </c:pt>
                      <c:pt idx="947">
                        <c:v>3.5238045119999998E-13</c:v>
                      </c:pt>
                      <c:pt idx="948">
                        <c:v>3.2919560090000001E-13</c:v>
                      </c:pt>
                      <c:pt idx="949">
                        <c:v>4.9999999119999999E-15</c:v>
                      </c:pt>
                      <c:pt idx="950">
                        <c:v>4.9999999119999999E-15</c:v>
                      </c:pt>
                      <c:pt idx="951">
                        <c:v>5.3989679479999999E-13</c:v>
                      </c:pt>
                      <c:pt idx="952">
                        <c:v>4.9999999119999999E-15</c:v>
                      </c:pt>
                      <c:pt idx="953">
                        <c:v>5.0868521629999997E-13</c:v>
                      </c:pt>
                      <c:pt idx="954">
                        <c:v>5.1590930959999997E-13</c:v>
                      </c:pt>
                      <c:pt idx="955">
                        <c:v>4.9999999119999999E-15</c:v>
                      </c:pt>
                      <c:pt idx="956">
                        <c:v>3.902604151E-13</c:v>
                      </c:pt>
                      <c:pt idx="957">
                        <c:v>1.090899831E-12</c:v>
                      </c:pt>
                      <c:pt idx="958">
                        <c:v>8.9172939869999998E-13</c:v>
                      </c:pt>
                      <c:pt idx="959">
                        <c:v>1.0566166000000001E-12</c:v>
                      </c:pt>
                      <c:pt idx="960">
                        <c:v>1.120104768E-12</c:v>
                      </c:pt>
                      <c:pt idx="961">
                        <c:v>1.715810328E-12</c:v>
                      </c:pt>
                      <c:pt idx="962">
                        <c:v>9.5541047399999997E-14</c:v>
                      </c:pt>
                      <c:pt idx="963">
                        <c:v>3.366118365E-12</c:v>
                      </c:pt>
                      <c:pt idx="964">
                        <c:v>3.3182512729999999E-12</c:v>
                      </c:pt>
                      <c:pt idx="965">
                        <c:v>5.7489023309999996E-13</c:v>
                      </c:pt>
                      <c:pt idx="966">
                        <c:v>4.9999999119999999E-15</c:v>
                      </c:pt>
                      <c:pt idx="967">
                        <c:v>4.9999999119999999E-15</c:v>
                      </c:pt>
                      <c:pt idx="968">
                        <c:v>3.607467515E-13</c:v>
                      </c:pt>
                      <c:pt idx="969">
                        <c:v>5.9163828350000004E-13</c:v>
                      </c:pt>
                      <c:pt idx="970">
                        <c:v>4.2009039479999998E-14</c:v>
                      </c:pt>
                      <c:pt idx="971">
                        <c:v>1.866288293E-13</c:v>
                      </c:pt>
                      <c:pt idx="972">
                        <c:v>8.6419153079999997E-13</c:v>
                      </c:pt>
                      <c:pt idx="973">
                        <c:v>2.3298541920000001E-12</c:v>
                      </c:pt>
                      <c:pt idx="974">
                        <c:v>1.793036748E-12</c:v>
                      </c:pt>
                      <c:pt idx="975">
                        <c:v>3.1370791380000001E-12</c:v>
                      </c:pt>
                      <c:pt idx="976">
                        <c:v>1.8033633399999999E-12</c:v>
                      </c:pt>
                      <c:pt idx="977">
                        <c:v>4.564799927E-12</c:v>
                      </c:pt>
                      <c:pt idx="978">
                        <c:v>2.84628072E-12</c:v>
                      </c:pt>
                      <c:pt idx="979">
                        <c:v>5.954192868E-12</c:v>
                      </c:pt>
                      <c:pt idx="980">
                        <c:v>4.6470427330000001E-12</c:v>
                      </c:pt>
                      <c:pt idx="981">
                        <c:v>4.9541881010000004E-12</c:v>
                      </c:pt>
                      <c:pt idx="982">
                        <c:v>3.9572238720000003E-12</c:v>
                      </c:pt>
                      <c:pt idx="983">
                        <c:v>3.8621228609999998E-12</c:v>
                      </c:pt>
                      <c:pt idx="984">
                        <c:v>3.7506131010000001E-12</c:v>
                      </c:pt>
                      <c:pt idx="985">
                        <c:v>3.4792644029999999E-12</c:v>
                      </c:pt>
                      <c:pt idx="986">
                        <c:v>1.0046281299999999E-12</c:v>
                      </c:pt>
                      <c:pt idx="987">
                        <c:v>2.8264760320000002E-12</c:v>
                      </c:pt>
                      <c:pt idx="988">
                        <c:v>2.165013177E-12</c:v>
                      </c:pt>
                      <c:pt idx="989">
                        <c:v>4.9999999119999999E-15</c:v>
                      </c:pt>
                      <c:pt idx="990">
                        <c:v>4.0787279149999998E-13</c:v>
                      </c:pt>
                      <c:pt idx="991">
                        <c:v>4.2124040800000001E-13</c:v>
                      </c:pt>
                      <c:pt idx="992">
                        <c:v>2.2948145120000002E-12</c:v>
                      </c:pt>
                      <c:pt idx="993">
                        <c:v>1.3821770329999999E-12</c:v>
                      </c:pt>
                      <c:pt idx="994">
                        <c:v>7.149509717E-12</c:v>
                      </c:pt>
                      <c:pt idx="995">
                        <c:v>5.188815523E-12</c:v>
                      </c:pt>
                      <c:pt idx="996">
                        <c:v>1.1669969679999999E-11</c:v>
                      </c:pt>
                      <c:pt idx="997">
                        <c:v>1.040624184E-11</c:v>
                      </c:pt>
                      <c:pt idx="998">
                        <c:v>1.1108455299999999E-11</c:v>
                      </c:pt>
                      <c:pt idx="999">
                        <c:v>5.3217651639999998E-12</c:v>
                      </c:pt>
                      <c:pt idx="1000">
                        <c:v>7.7448759210000002E-12</c:v>
                      </c:pt>
                      <c:pt idx="1001">
                        <c:v>1.062402857E-11</c:v>
                      </c:pt>
                      <c:pt idx="1002">
                        <c:v>1.0020990980000001E-11</c:v>
                      </c:pt>
                      <c:pt idx="1003">
                        <c:v>1.0084246809999999E-11</c:v>
                      </c:pt>
                      <c:pt idx="1004">
                        <c:v>5.7910963350000002E-12</c:v>
                      </c:pt>
                      <c:pt idx="1005">
                        <c:v>7.3143201559999994E-12</c:v>
                      </c:pt>
                      <c:pt idx="1006">
                        <c:v>1.40870926E-11</c:v>
                      </c:pt>
                      <c:pt idx="1007">
                        <c:v>9.338503061E-12</c:v>
                      </c:pt>
                      <c:pt idx="1008">
                        <c:v>3.5710312749999999E-12</c:v>
                      </c:pt>
                      <c:pt idx="1009">
                        <c:v>2.840615547E-12</c:v>
                      </c:pt>
                      <c:pt idx="1010">
                        <c:v>1.040223571E-12</c:v>
                      </c:pt>
                      <c:pt idx="1011">
                        <c:v>6.155640776E-13</c:v>
                      </c:pt>
                      <c:pt idx="1012">
                        <c:v>9.4414236089999998E-14</c:v>
                      </c:pt>
                      <c:pt idx="1013">
                        <c:v>6.9998347400000003E-13</c:v>
                      </c:pt>
                      <c:pt idx="1014">
                        <c:v>1.6115866239999999E-12</c:v>
                      </c:pt>
                      <c:pt idx="1015">
                        <c:v>6.5011212560000002E-12</c:v>
                      </c:pt>
                      <c:pt idx="1016">
                        <c:v>4.1279766060000002E-12</c:v>
                      </c:pt>
                      <c:pt idx="1017">
                        <c:v>9.0247670450000006E-12</c:v>
                      </c:pt>
                      <c:pt idx="1018">
                        <c:v>6.487306352E-12</c:v>
                      </c:pt>
                      <c:pt idx="1019">
                        <c:v>7.7975750859999996E-12</c:v>
                      </c:pt>
                      <c:pt idx="1020">
                        <c:v>7.6000560009999999E-12</c:v>
                      </c:pt>
                      <c:pt idx="1021">
                        <c:v>6.2842608719999999E-12</c:v>
                      </c:pt>
                      <c:pt idx="1022">
                        <c:v>5.7728513810000002E-12</c:v>
                      </c:pt>
                      <c:pt idx="1023">
                        <c:v>9.7592732509999993E-12</c:v>
                      </c:pt>
                      <c:pt idx="1024">
                        <c:v>6.5077743539999998E-12</c:v>
                      </c:pt>
                      <c:pt idx="1025">
                        <c:v>6.1503076940000004E-12</c:v>
                      </c:pt>
                      <c:pt idx="1026">
                        <c:v>6.3163523890000004E-12</c:v>
                      </c:pt>
                      <c:pt idx="1027">
                        <c:v>7.7232508579999993E-12</c:v>
                      </c:pt>
                      <c:pt idx="1028">
                        <c:v>2.0024413980000002E-12</c:v>
                      </c:pt>
                      <c:pt idx="1029">
                        <c:v>8.6281773830000003E-13</c:v>
                      </c:pt>
                      <c:pt idx="1030">
                        <c:v>2.240464324E-12</c:v>
                      </c:pt>
                      <c:pt idx="1031">
                        <c:v>1.590454764E-12</c:v>
                      </c:pt>
                      <c:pt idx="1032">
                        <c:v>9.7894262140000008E-13</c:v>
                      </c:pt>
                      <c:pt idx="1033">
                        <c:v>1.9818808049999999E-12</c:v>
                      </c:pt>
                      <c:pt idx="1034">
                        <c:v>1.7044960280000001E-12</c:v>
                      </c:pt>
                      <c:pt idx="1035">
                        <c:v>2.5583840599999998E-12</c:v>
                      </c:pt>
                      <c:pt idx="1036">
                        <c:v>3.1872306440000001E-12</c:v>
                      </c:pt>
                      <c:pt idx="1037">
                        <c:v>2.8311224889999999E-12</c:v>
                      </c:pt>
                      <c:pt idx="1038">
                        <c:v>4.0000589650000004E-12</c:v>
                      </c:pt>
                      <c:pt idx="1039">
                        <c:v>3.4626860839999999E-12</c:v>
                      </c:pt>
                      <c:pt idx="1040">
                        <c:v>4.7198547149999997E-12</c:v>
                      </c:pt>
                      <c:pt idx="1041">
                        <c:v>3.2242307779999998E-12</c:v>
                      </c:pt>
                      <c:pt idx="1042">
                        <c:v>6.2538216790000001E-12</c:v>
                      </c:pt>
                      <c:pt idx="1043">
                        <c:v>4.7833581710000002E-12</c:v>
                      </c:pt>
                      <c:pt idx="1044">
                        <c:v>2.5769844159999998E-12</c:v>
                      </c:pt>
                      <c:pt idx="1045">
                        <c:v>6.544681463E-12</c:v>
                      </c:pt>
                      <c:pt idx="1046">
                        <c:v>7.2169809190000001E-12</c:v>
                      </c:pt>
                      <c:pt idx="1047">
                        <c:v>1.304873527E-12</c:v>
                      </c:pt>
                      <c:pt idx="1048">
                        <c:v>2.67276457E-12</c:v>
                      </c:pt>
                      <c:pt idx="1049">
                        <c:v>9.1247539040000004E-13</c:v>
                      </c:pt>
                      <c:pt idx="1050">
                        <c:v>4.9999999119999999E-15</c:v>
                      </c:pt>
                      <c:pt idx="1051">
                        <c:v>4.9999999119999999E-15</c:v>
                      </c:pt>
                      <c:pt idx="1052">
                        <c:v>4.9999999119999999E-15</c:v>
                      </c:pt>
                      <c:pt idx="1053">
                        <c:v>7.4430012930000001E-13</c:v>
                      </c:pt>
                      <c:pt idx="1054">
                        <c:v>1.880142092E-12</c:v>
                      </c:pt>
                      <c:pt idx="1055">
                        <c:v>3.0694231879999999E-12</c:v>
                      </c:pt>
                      <c:pt idx="1056">
                        <c:v>4.9948621629999996E-12</c:v>
                      </c:pt>
                      <c:pt idx="1057">
                        <c:v>2.110678602E-12</c:v>
                      </c:pt>
                      <c:pt idx="1058">
                        <c:v>5.2840553109999998E-12</c:v>
                      </c:pt>
                      <c:pt idx="1059">
                        <c:v>6.858186762E-12</c:v>
                      </c:pt>
                      <c:pt idx="1060">
                        <c:v>6.3642346600000002E-12</c:v>
                      </c:pt>
                      <c:pt idx="1061">
                        <c:v>5.8912141660000002E-12</c:v>
                      </c:pt>
                      <c:pt idx="1062">
                        <c:v>4.632795449E-12</c:v>
                      </c:pt>
                      <c:pt idx="1063">
                        <c:v>4.4404163510000001E-12</c:v>
                      </c:pt>
                      <c:pt idx="1064">
                        <c:v>4.2995169060000003E-12</c:v>
                      </c:pt>
                      <c:pt idx="1065">
                        <c:v>3.571803226E-12</c:v>
                      </c:pt>
                      <c:pt idx="1066">
                        <c:v>2.3719635200000001E-12</c:v>
                      </c:pt>
                      <c:pt idx="1067">
                        <c:v>7.7217685370000005E-12</c:v>
                      </c:pt>
                      <c:pt idx="1068">
                        <c:v>3.0529686850000002E-12</c:v>
                      </c:pt>
                      <c:pt idx="1069">
                        <c:v>6.1761706859999998E-13</c:v>
                      </c:pt>
                      <c:pt idx="1070">
                        <c:v>8.068777851E-13</c:v>
                      </c:pt>
                      <c:pt idx="1071">
                        <c:v>3.720150273E-13</c:v>
                      </c:pt>
                      <c:pt idx="1072">
                        <c:v>4.0279438860000002E-13</c:v>
                      </c:pt>
                      <c:pt idx="1073">
                        <c:v>4.8156422429999996E-13</c:v>
                      </c:pt>
                      <c:pt idx="1074">
                        <c:v>1.0233210759999999E-12</c:v>
                      </c:pt>
                      <c:pt idx="1075">
                        <c:v>2.1534826870000002E-12</c:v>
                      </c:pt>
                      <c:pt idx="1076">
                        <c:v>1.617637556E-12</c:v>
                      </c:pt>
                      <c:pt idx="1077">
                        <c:v>3.9771979109999997E-12</c:v>
                      </c:pt>
                      <c:pt idx="1078">
                        <c:v>3.5206943699999999E-12</c:v>
                      </c:pt>
                      <c:pt idx="1079">
                        <c:v>3.3371606259999998E-12</c:v>
                      </c:pt>
                      <c:pt idx="1080">
                        <c:v>6.64902855E-12</c:v>
                      </c:pt>
                      <c:pt idx="1081">
                        <c:v>9.6855657179999997E-12</c:v>
                      </c:pt>
                      <c:pt idx="1082">
                        <c:v>4.0783652500000002E-12</c:v>
                      </c:pt>
                      <c:pt idx="1083">
                        <c:v>4.3524008179999998E-12</c:v>
                      </c:pt>
                      <c:pt idx="1084">
                        <c:v>1.02886805E-11</c:v>
                      </c:pt>
                      <c:pt idx="1085">
                        <c:v>3.2960082149999999E-12</c:v>
                      </c:pt>
                      <c:pt idx="1086">
                        <c:v>9.6762580590000004E-12</c:v>
                      </c:pt>
                      <c:pt idx="1087">
                        <c:v>2.3813331949999999E-12</c:v>
                      </c:pt>
                      <c:pt idx="1088">
                        <c:v>3.2865149399999998E-12</c:v>
                      </c:pt>
                      <c:pt idx="1089">
                        <c:v>1.3579580169999999E-12</c:v>
                      </c:pt>
                      <c:pt idx="1090">
                        <c:v>4.2576315740000001E-13</c:v>
                      </c:pt>
                      <c:pt idx="1091">
                        <c:v>4.3531801430000001E-13</c:v>
                      </c:pt>
                      <c:pt idx="1092">
                        <c:v>4.3084156030000002E-13</c:v>
                      </c:pt>
                      <c:pt idx="1093">
                        <c:v>8.4173206599999996E-13</c:v>
                      </c:pt>
                      <c:pt idx="1094">
                        <c:v>2.4162340960000002E-12</c:v>
                      </c:pt>
                      <c:pt idx="1095">
                        <c:v>3.531715502E-12</c:v>
                      </c:pt>
                      <c:pt idx="1096">
                        <c:v>1.476305731E-12</c:v>
                      </c:pt>
                      <c:pt idx="1097">
                        <c:v>4.4810440080000001E-12</c:v>
                      </c:pt>
                      <c:pt idx="1098">
                        <c:v>9.3483666989999994E-12</c:v>
                      </c:pt>
                      <c:pt idx="1099">
                        <c:v>4.5298994590000001E-12</c:v>
                      </c:pt>
                      <c:pt idx="1100">
                        <c:v>6.8754594029999998E-12</c:v>
                      </c:pt>
                      <c:pt idx="1101">
                        <c:v>8.0151918089999998E-12</c:v>
                      </c:pt>
                      <c:pt idx="1102">
                        <c:v>3.5170362720000001E-12</c:v>
                      </c:pt>
                      <c:pt idx="1103">
                        <c:v>4.341858036E-12</c:v>
                      </c:pt>
                      <c:pt idx="1104">
                        <c:v>7.4143148220000006E-12</c:v>
                      </c:pt>
                      <c:pt idx="1105">
                        <c:v>7.6471971119999995E-12</c:v>
                      </c:pt>
                      <c:pt idx="1106">
                        <c:v>3.2265154090000002E-12</c:v>
                      </c:pt>
                      <c:pt idx="1107">
                        <c:v>5.0204397929999997E-12</c:v>
                      </c:pt>
                      <c:pt idx="1108">
                        <c:v>7.2905180159999995E-12</c:v>
                      </c:pt>
                      <c:pt idx="1109">
                        <c:v>8.8433546509999997E-13</c:v>
                      </c:pt>
                      <c:pt idx="1110">
                        <c:v>7.3366475660000003E-13</c:v>
                      </c:pt>
                      <c:pt idx="1111">
                        <c:v>8.1820769779999996E-13</c:v>
                      </c:pt>
                      <c:pt idx="1112">
                        <c:v>8.4769040749999999E-13</c:v>
                      </c:pt>
                      <c:pt idx="1113">
                        <c:v>1.4825418450000001E-12</c:v>
                      </c:pt>
                      <c:pt idx="1114">
                        <c:v>3.022791002E-12</c:v>
                      </c:pt>
                      <c:pt idx="1115">
                        <c:v>2.1426467370000001E-12</c:v>
                      </c:pt>
                      <c:pt idx="1116">
                        <c:v>2.2277143240000001E-12</c:v>
                      </c:pt>
                      <c:pt idx="1117">
                        <c:v>4.5331095649999999E-12</c:v>
                      </c:pt>
                      <c:pt idx="1118">
                        <c:v>5.1421059250000003E-12</c:v>
                      </c:pt>
                      <c:pt idx="1119">
                        <c:v>5.4302803570000001E-12</c:v>
                      </c:pt>
                      <c:pt idx="1120">
                        <c:v>4.3203093010000002E-12</c:v>
                      </c:pt>
                      <c:pt idx="1121">
                        <c:v>5.485541275E-12</c:v>
                      </c:pt>
                      <c:pt idx="1122">
                        <c:v>4.2027644389999998E-12</c:v>
                      </c:pt>
                      <c:pt idx="1123">
                        <c:v>4.7208578190000003E-12</c:v>
                      </c:pt>
                      <c:pt idx="1124">
                        <c:v>7.6296469139999997E-12</c:v>
                      </c:pt>
                      <c:pt idx="1125">
                        <c:v>4.7788045220000001E-12</c:v>
                      </c:pt>
                      <c:pt idx="1126">
                        <c:v>1.7904897399999999E-12</c:v>
                      </c:pt>
                      <c:pt idx="1127">
                        <c:v>5.1736111050000003E-12</c:v>
                      </c:pt>
                      <c:pt idx="1128">
                        <c:v>3.1266753509999999E-12</c:v>
                      </c:pt>
                      <c:pt idx="1129">
                        <c:v>7.6066236640000004E-13</c:v>
                      </c:pt>
                      <c:pt idx="1130">
                        <c:v>2.1346661419999999E-12</c:v>
                      </c:pt>
                      <c:pt idx="1131">
                        <c:v>6.849024928E-13</c:v>
                      </c:pt>
                      <c:pt idx="1132">
                        <c:v>1.5134214139999999E-13</c:v>
                      </c:pt>
                      <c:pt idx="1133">
                        <c:v>1.0928139900000001E-12</c:v>
                      </c:pt>
                      <c:pt idx="1134">
                        <c:v>1.568990841E-13</c:v>
                      </c:pt>
                      <c:pt idx="1135">
                        <c:v>9.4935181680000009E-13</c:v>
                      </c:pt>
                      <c:pt idx="1136">
                        <c:v>2.6938655300000002E-12</c:v>
                      </c:pt>
                      <c:pt idx="1137">
                        <c:v>1.441868001E-12</c:v>
                      </c:pt>
                      <c:pt idx="1138">
                        <c:v>2.6678097669999998E-12</c:v>
                      </c:pt>
                      <c:pt idx="1139">
                        <c:v>4.7557123170000001E-12</c:v>
                      </c:pt>
                      <c:pt idx="1140">
                        <c:v>1.437437842E-12</c:v>
                      </c:pt>
                      <c:pt idx="1141">
                        <c:v>3.7732113440000004E-12</c:v>
                      </c:pt>
                      <c:pt idx="1142">
                        <c:v>9.486108730000001E-13</c:v>
                      </c:pt>
                      <c:pt idx="1143">
                        <c:v>8.5628823910000002E-13</c:v>
                      </c:pt>
                      <c:pt idx="1144">
                        <c:v>2.7335978529999999E-12</c:v>
                      </c:pt>
                      <c:pt idx="1145">
                        <c:v>2.18734926E-12</c:v>
                      </c:pt>
                      <c:pt idx="1146">
                        <c:v>1.755311283E-12</c:v>
                      </c:pt>
                      <c:pt idx="1147">
                        <c:v>2.5079545650000002E-12</c:v>
                      </c:pt>
                      <c:pt idx="1148">
                        <c:v>1.1531069069999999E-12</c:v>
                      </c:pt>
                      <c:pt idx="1149">
                        <c:v>8.9121993210000005E-13</c:v>
                      </c:pt>
                      <c:pt idx="1150">
                        <c:v>2.311423622E-12</c:v>
                      </c:pt>
                      <c:pt idx="1151">
                        <c:v>5.61491771E-13</c:v>
                      </c:pt>
                      <c:pt idx="1152">
                        <c:v>4.9999999119999999E-15</c:v>
                      </c:pt>
                      <c:pt idx="1153">
                        <c:v>4.9999999119999999E-15</c:v>
                      </c:pt>
                      <c:pt idx="1154">
                        <c:v>9.3519712370000009E-13</c:v>
                      </c:pt>
                      <c:pt idx="1155">
                        <c:v>3.368518572E-13</c:v>
                      </c:pt>
                      <c:pt idx="1156">
                        <c:v>2.901888257E-13</c:v>
                      </c:pt>
                      <c:pt idx="1157">
                        <c:v>4.472809384E-13</c:v>
                      </c:pt>
                      <c:pt idx="1158">
                        <c:v>1.401819063E-13</c:v>
                      </c:pt>
                      <c:pt idx="1159">
                        <c:v>1.604455284E-12</c:v>
                      </c:pt>
                      <c:pt idx="1160">
                        <c:v>4.9545659460000002E-13</c:v>
                      </c:pt>
                      <c:pt idx="1161">
                        <c:v>8.6712440609999997E-13</c:v>
                      </c:pt>
                      <c:pt idx="1162">
                        <c:v>1.117295384E-12</c:v>
                      </c:pt>
                      <c:pt idx="1163">
                        <c:v>3.8014979620000001E-13</c:v>
                      </c:pt>
                      <c:pt idx="1164">
                        <c:v>4.6385920279999996E-13</c:v>
                      </c:pt>
                      <c:pt idx="1165">
                        <c:v>5.7719020540000003E-13</c:v>
                      </c:pt>
                      <c:pt idx="1166">
                        <c:v>1.198797572E-12</c:v>
                      </c:pt>
                      <c:pt idx="1167">
                        <c:v>8.3454659739999998E-14</c:v>
                      </c:pt>
                      <c:pt idx="1168">
                        <c:v>5.052739368E-13</c:v>
                      </c:pt>
                      <c:pt idx="1169">
                        <c:v>8.7311343049999999E-13</c:v>
                      </c:pt>
                      <c:pt idx="1170">
                        <c:v>1.136937631E-13</c:v>
                      </c:pt>
                      <c:pt idx="1171">
                        <c:v>4.9999999119999999E-15</c:v>
                      </c:pt>
                      <c:pt idx="1172">
                        <c:v>4.9999999119999999E-15</c:v>
                      </c:pt>
                      <c:pt idx="1173">
                        <c:v>1.105394313E-12</c:v>
                      </c:pt>
                      <c:pt idx="1174">
                        <c:v>1.8590333539999999E-13</c:v>
                      </c:pt>
                      <c:pt idx="1175">
                        <c:v>9.7100853830000006E-13</c:v>
                      </c:pt>
                      <c:pt idx="1176">
                        <c:v>6.9996802409999999E-13</c:v>
                      </c:pt>
                      <c:pt idx="1177">
                        <c:v>6.2880814919999999E-13</c:v>
                      </c:pt>
                      <c:pt idx="1178">
                        <c:v>4.9999999119999999E-15</c:v>
                      </c:pt>
                      <c:pt idx="1179">
                        <c:v>6.8822123560000004E-13</c:v>
                      </c:pt>
                      <c:pt idx="1180">
                        <c:v>1.2574694969999999E-12</c:v>
                      </c:pt>
                      <c:pt idx="1181">
                        <c:v>7.6740005949999997E-14</c:v>
                      </c:pt>
                      <c:pt idx="1182">
                        <c:v>8.2112506900000003E-13</c:v>
                      </c:pt>
                      <c:pt idx="1183">
                        <c:v>4.077802007E-13</c:v>
                      </c:pt>
                      <c:pt idx="1184">
                        <c:v>4.9999999119999999E-15</c:v>
                      </c:pt>
                      <c:pt idx="1185">
                        <c:v>7.7927811770000005E-13</c:v>
                      </c:pt>
                      <c:pt idx="1186">
                        <c:v>3.9320863189999999E-13</c:v>
                      </c:pt>
                      <c:pt idx="1187">
                        <c:v>8.982587894E-13</c:v>
                      </c:pt>
                      <c:pt idx="1188">
                        <c:v>5.7303792789999997E-13</c:v>
                      </c:pt>
                      <c:pt idx="1189">
                        <c:v>3.3002918970000002E-13</c:v>
                      </c:pt>
                      <c:pt idx="1190">
                        <c:v>4.9999999119999999E-15</c:v>
                      </c:pt>
                      <c:pt idx="1191">
                        <c:v>5.9134495260000003E-13</c:v>
                      </c:pt>
                      <c:pt idx="1192">
                        <c:v>4.9999999119999999E-15</c:v>
                      </c:pt>
                      <c:pt idx="1193">
                        <c:v>7.3794052469999999E-13</c:v>
                      </c:pt>
                      <c:pt idx="1194">
                        <c:v>1.756098413E-12</c:v>
                      </c:pt>
                      <c:pt idx="1195">
                        <c:v>1.9257555619999999E-12</c:v>
                      </c:pt>
                      <c:pt idx="1196">
                        <c:v>3.9442576810000001E-12</c:v>
                      </c:pt>
                      <c:pt idx="1197">
                        <c:v>2.3213798499999999E-12</c:v>
                      </c:pt>
                      <c:pt idx="1198">
                        <c:v>3.42179605E-12</c:v>
                      </c:pt>
                      <c:pt idx="1199">
                        <c:v>2.576382467E-12</c:v>
                      </c:pt>
                      <c:pt idx="1200">
                        <c:v>3.0756903100000001E-12</c:v>
                      </c:pt>
                      <c:pt idx="1201">
                        <c:v>2.0122894239999998E-12</c:v>
                      </c:pt>
                      <c:pt idx="1202">
                        <c:v>5.0978973650000003E-12</c:v>
                      </c:pt>
                      <c:pt idx="1203">
                        <c:v>3.281097182E-12</c:v>
                      </c:pt>
                      <c:pt idx="1204">
                        <c:v>3.4921069939999998E-12</c:v>
                      </c:pt>
                      <c:pt idx="1205">
                        <c:v>1.1262945870000001E-12</c:v>
                      </c:pt>
                      <c:pt idx="1206">
                        <c:v>8.8378726540000003E-14</c:v>
                      </c:pt>
                      <c:pt idx="1207">
                        <c:v>1.116400158E-12</c:v>
                      </c:pt>
                      <c:pt idx="1208">
                        <c:v>1.06763784E-12</c:v>
                      </c:pt>
                      <c:pt idx="1209">
                        <c:v>6.1233792559999999E-13</c:v>
                      </c:pt>
                      <c:pt idx="1210">
                        <c:v>4.9999999119999999E-15</c:v>
                      </c:pt>
                      <c:pt idx="1211">
                        <c:v>4.4630840909999999E-13</c:v>
                      </c:pt>
                      <c:pt idx="1212">
                        <c:v>3.2776006299999998E-13</c:v>
                      </c:pt>
                      <c:pt idx="1213">
                        <c:v>1.769898139E-12</c:v>
                      </c:pt>
                      <c:pt idx="1214">
                        <c:v>2.8147514700000001E-14</c:v>
                      </c:pt>
                      <c:pt idx="1215">
                        <c:v>4.9999999119999999E-15</c:v>
                      </c:pt>
                      <c:pt idx="1216">
                        <c:v>2.1873800509999999E-12</c:v>
                      </c:pt>
                      <c:pt idx="1217">
                        <c:v>7.9838794000000004E-13</c:v>
                      </c:pt>
                      <c:pt idx="1218">
                        <c:v>2.7310120310000001E-13</c:v>
                      </c:pt>
                      <c:pt idx="1219">
                        <c:v>3.402940364E-13</c:v>
                      </c:pt>
                      <c:pt idx="1220">
                        <c:v>1.515790965E-12</c:v>
                      </c:pt>
                      <c:pt idx="1221">
                        <c:v>1.3245236069999999E-12</c:v>
                      </c:pt>
                      <c:pt idx="1222">
                        <c:v>4.9999999119999999E-15</c:v>
                      </c:pt>
                      <c:pt idx="1223">
                        <c:v>8.3544965650000004E-13</c:v>
                      </c:pt>
                      <c:pt idx="1224">
                        <c:v>4.9999999119999999E-15</c:v>
                      </c:pt>
                      <c:pt idx="1225">
                        <c:v>9.222771201000001E-13</c:v>
                      </c:pt>
                      <c:pt idx="1226">
                        <c:v>1.17246371E-12</c:v>
                      </c:pt>
                      <c:pt idx="1227">
                        <c:v>3.3873506210000002E-13</c:v>
                      </c:pt>
                      <c:pt idx="1228">
                        <c:v>6.1698411140000005E-13</c:v>
                      </c:pt>
                      <c:pt idx="1229">
                        <c:v>2.19677263E-13</c:v>
                      </c:pt>
                      <c:pt idx="1230">
                        <c:v>4.9999999119999999E-15</c:v>
                      </c:pt>
                      <c:pt idx="1231">
                        <c:v>1.4953615870000001E-13</c:v>
                      </c:pt>
                      <c:pt idx="1232">
                        <c:v>4.9999999119999999E-15</c:v>
                      </c:pt>
                      <c:pt idx="1233">
                        <c:v>3.7094996130000002E-13</c:v>
                      </c:pt>
                      <c:pt idx="1234">
                        <c:v>7.8210289809999999E-13</c:v>
                      </c:pt>
                      <c:pt idx="1235">
                        <c:v>7.8499720290000005E-14</c:v>
                      </c:pt>
                      <c:pt idx="1236">
                        <c:v>1.7662630529999999E-13</c:v>
                      </c:pt>
                      <c:pt idx="1237">
                        <c:v>1.0592715940000001E-12</c:v>
                      </c:pt>
                      <c:pt idx="1238">
                        <c:v>4.9999999119999999E-15</c:v>
                      </c:pt>
                      <c:pt idx="1239">
                        <c:v>1.269170099E-12</c:v>
                      </c:pt>
                      <c:pt idx="1240">
                        <c:v>5.5067110809999999E-13</c:v>
                      </c:pt>
                      <c:pt idx="1241">
                        <c:v>2.1278497629999999E-14</c:v>
                      </c:pt>
                      <c:pt idx="1242">
                        <c:v>9.6647039330000006E-13</c:v>
                      </c:pt>
                      <c:pt idx="1243">
                        <c:v>6.714886351E-13</c:v>
                      </c:pt>
                      <c:pt idx="1244">
                        <c:v>1.8463755640000001E-13</c:v>
                      </c:pt>
                      <c:pt idx="1245">
                        <c:v>4.9999999119999999E-15</c:v>
                      </c:pt>
                      <c:pt idx="1246">
                        <c:v>5.6887020049999998E-13</c:v>
                      </c:pt>
                      <c:pt idx="1247">
                        <c:v>6.1258490679999999E-13</c:v>
                      </c:pt>
                      <c:pt idx="1248">
                        <c:v>6.1070170190000003E-13</c:v>
                      </c:pt>
                      <c:pt idx="1249">
                        <c:v>4.9999999119999999E-15</c:v>
                      </c:pt>
                      <c:pt idx="1250">
                        <c:v>1.68877431E-13</c:v>
                      </c:pt>
                      <c:pt idx="1251">
                        <c:v>3.9245990900000002E-14</c:v>
                      </c:pt>
                      <c:pt idx="1252">
                        <c:v>4.0835135839999998E-13</c:v>
                      </c:pt>
                      <c:pt idx="1253">
                        <c:v>1.5275531489999999E-12</c:v>
                      </c:pt>
                      <c:pt idx="1254">
                        <c:v>4.9999999119999999E-15</c:v>
                      </c:pt>
                      <c:pt idx="1255">
                        <c:v>7.545342389E-13</c:v>
                      </c:pt>
                      <c:pt idx="1256">
                        <c:v>2.5352837229999999E-13</c:v>
                      </c:pt>
                      <c:pt idx="1257">
                        <c:v>1.236137061E-12</c:v>
                      </c:pt>
                      <c:pt idx="1258">
                        <c:v>7.9559405939999997E-13</c:v>
                      </c:pt>
                      <c:pt idx="1259">
                        <c:v>1.8712663800000001E-12</c:v>
                      </c:pt>
                      <c:pt idx="1260">
                        <c:v>3.5588443000000002E-13</c:v>
                      </c:pt>
                      <c:pt idx="1261">
                        <c:v>1.342861477E-12</c:v>
                      </c:pt>
                      <c:pt idx="1262">
                        <c:v>2.7490956560000002E-12</c:v>
                      </c:pt>
                      <c:pt idx="1263">
                        <c:v>1.0050141059999999E-12</c:v>
                      </c:pt>
                      <c:pt idx="1264">
                        <c:v>3.6229038429999999E-13</c:v>
                      </c:pt>
                      <c:pt idx="1265">
                        <c:v>1.425444073E-12</c:v>
                      </c:pt>
                      <c:pt idx="1266">
                        <c:v>6.0622524799999998E-13</c:v>
                      </c:pt>
                      <c:pt idx="1267">
                        <c:v>2.293672413E-12</c:v>
                      </c:pt>
                      <c:pt idx="1268">
                        <c:v>9.468821125999999E-13</c:v>
                      </c:pt>
                      <c:pt idx="1269">
                        <c:v>6.3331539450000001E-13</c:v>
                      </c:pt>
                      <c:pt idx="1270">
                        <c:v>1.0958548519999999E-12</c:v>
                      </c:pt>
                      <c:pt idx="1271">
                        <c:v>9.6276567450000009E-13</c:v>
                      </c:pt>
                      <c:pt idx="1272">
                        <c:v>7.6570986959999997E-13</c:v>
                      </c:pt>
                      <c:pt idx="1273">
                        <c:v>1.575241402E-14</c:v>
                      </c:pt>
                      <c:pt idx="1274">
                        <c:v>7.736903566E-13</c:v>
                      </c:pt>
                      <c:pt idx="1275">
                        <c:v>4.9999999119999999E-15</c:v>
                      </c:pt>
                      <c:pt idx="1276">
                        <c:v>1.044344949E-12</c:v>
                      </c:pt>
                      <c:pt idx="1277">
                        <c:v>7.0563303460000002E-13</c:v>
                      </c:pt>
                      <c:pt idx="1278">
                        <c:v>2.3938902079999998E-13</c:v>
                      </c:pt>
                      <c:pt idx="1279">
                        <c:v>8.1901033260000001E-13</c:v>
                      </c:pt>
                      <c:pt idx="1280">
                        <c:v>4.5359419349999999E-13</c:v>
                      </c:pt>
                      <c:pt idx="1281">
                        <c:v>2.120295042E-12</c:v>
                      </c:pt>
                      <c:pt idx="1282">
                        <c:v>4.9999999119999999E-15</c:v>
                      </c:pt>
                      <c:pt idx="1283">
                        <c:v>1.3000959630000001E-13</c:v>
                      </c:pt>
                      <c:pt idx="1284">
                        <c:v>4.9999999119999999E-15</c:v>
                      </c:pt>
                      <c:pt idx="1285">
                        <c:v>4.8124010199999997E-13</c:v>
                      </c:pt>
                      <c:pt idx="1286">
                        <c:v>1.4614715689999999E-12</c:v>
                      </c:pt>
                      <c:pt idx="1287">
                        <c:v>3.0656640419999999E-13</c:v>
                      </c:pt>
                      <c:pt idx="1288">
                        <c:v>4.9999999119999999E-15</c:v>
                      </c:pt>
                      <c:pt idx="1289">
                        <c:v>2.055139912E-12</c:v>
                      </c:pt>
                      <c:pt idx="1290">
                        <c:v>4.9999999119999999E-15</c:v>
                      </c:pt>
                      <c:pt idx="1291">
                        <c:v>4.9999999119999999E-15</c:v>
                      </c:pt>
                      <c:pt idx="1292">
                        <c:v>4.7725755640000003E-13</c:v>
                      </c:pt>
                      <c:pt idx="1293">
                        <c:v>5.3794181570000003E-15</c:v>
                      </c:pt>
                      <c:pt idx="1294">
                        <c:v>4.9999999119999999E-15</c:v>
                      </c:pt>
                      <c:pt idx="1295">
                        <c:v>1.7475468769999999E-12</c:v>
                      </c:pt>
                      <c:pt idx="1296">
                        <c:v>2.1741050800000001E-12</c:v>
                      </c:pt>
                      <c:pt idx="1297">
                        <c:v>9.4365596069999999E-13</c:v>
                      </c:pt>
                      <c:pt idx="1298">
                        <c:v>7.3614996479999995E-13</c:v>
                      </c:pt>
                      <c:pt idx="1299">
                        <c:v>1.402320968E-12</c:v>
                      </c:pt>
                      <c:pt idx="1300">
                        <c:v>6.4279311039999998E-13</c:v>
                      </c:pt>
                      <c:pt idx="1301">
                        <c:v>2.9169774230000001E-12</c:v>
                      </c:pt>
                      <c:pt idx="1302">
                        <c:v>2.3026632679999998E-13</c:v>
                      </c:pt>
                      <c:pt idx="1303">
                        <c:v>2.4995574189999998E-12</c:v>
                      </c:pt>
                      <c:pt idx="1304">
                        <c:v>9.0974309249999993E-13</c:v>
                      </c:pt>
                      <c:pt idx="1305">
                        <c:v>5.2889095010000002E-13</c:v>
                      </c:pt>
                      <c:pt idx="1306">
                        <c:v>2.552780903E-12</c:v>
                      </c:pt>
                      <c:pt idx="1307">
                        <c:v>1.4382096860000001E-12</c:v>
                      </c:pt>
                      <c:pt idx="1308">
                        <c:v>1.2078429619999999E-12</c:v>
                      </c:pt>
                      <c:pt idx="1309">
                        <c:v>1.949990083E-12</c:v>
                      </c:pt>
                      <c:pt idx="1310">
                        <c:v>3.4007800920000002E-13</c:v>
                      </c:pt>
                      <c:pt idx="1311">
                        <c:v>8.9401381260000002E-13</c:v>
                      </c:pt>
                      <c:pt idx="1312">
                        <c:v>2.9219557550000001E-13</c:v>
                      </c:pt>
                      <c:pt idx="1313">
                        <c:v>2.8466280980000001E-13</c:v>
                      </c:pt>
                      <c:pt idx="1314">
                        <c:v>1.0974447260000001E-12</c:v>
                      </c:pt>
                      <c:pt idx="1315">
                        <c:v>7.3652043669999995E-13</c:v>
                      </c:pt>
                      <c:pt idx="1316">
                        <c:v>5.633903717E-13</c:v>
                      </c:pt>
                      <c:pt idx="1317">
                        <c:v>2.3859486440000002E-12</c:v>
                      </c:pt>
                      <c:pt idx="1318">
                        <c:v>8.4750522570000004E-13</c:v>
                      </c:pt>
                      <c:pt idx="1319">
                        <c:v>1.5898991110000001E-12</c:v>
                      </c:pt>
                      <c:pt idx="1320">
                        <c:v>4.3825083540000002E-13</c:v>
                      </c:pt>
                      <c:pt idx="1321">
                        <c:v>2.5517775829999998E-12</c:v>
                      </c:pt>
                      <c:pt idx="1322">
                        <c:v>2.4866530280000001E-12</c:v>
                      </c:pt>
                      <c:pt idx="1323">
                        <c:v>5.7722105090000001E-13</c:v>
                      </c:pt>
                      <c:pt idx="1324">
                        <c:v>1.5091072919999999E-12</c:v>
                      </c:pt>
                      <c:pt idx="1325">
                        <c:v>1.761084225E-12</c:v>
                      </c:pt>
                      <c:pt idx="1326">
                        <c:v>1.9862336599999999E-12</c:v>
                      </c:pt>
                      <c:pt idx="1327">
                        <c:v>2.375097081E-12</c:v>
                      </c:pt>
                      <c:pt idx="1328">
                        <c:v>9.9650875660000004E-13</c:v>
                      </c:pt>
                      <c:pt idx="1329">
                        <c:v>1.1849204339999999E-12</c:v>
                      </c:pt>
                      <c:pt idx="1330">
                        <c:v>4.9999999119999999E-15</c:v>
                      </c:pt>
                      <c:pt idx="1331">
                        <c:v>4.9999999119999999E-15</c:v>
                      </c:pt>
                      <c:pt idx="1332">
                        <c:v>4.9999999119999999E-15</c:v>
                      </c:pt>
                      <c:pt idx="1333">
                        <c:v>4.9999999119999999E-15</c:v>
                      </c:pt>
                      <c:pt idx="1334">
                        <c:v>4.9999999119999999E-15</c:v>
                      </c:pt>
                      <c:pt idx="1335">
                        <c:v>3.7635254070000001E-13</c:v>
                      </c:pt>
                      <c:pt idx="1336">
                        <c:v>3.4920064890000002E-13</c:v>
                      </c:pt>
                      <c:pt idx="1337">
                        <c:v>1.4674453060000001E-12</c:v>
                      </c:pt>
                      <c:pt idx="1338">
                        <c:v>2.8830030810000001E-12</c:v>
                      </c:pt>
                      <c:pt idx="1339">
                        <c:v>1.9266352840000002E-12</c:v>
                      </c:pt>
                      <c:pt idx="1340">
                        <c:v>4.9971155689999997E-12</c:v>
                      </c:pt>
                      <c:pt idx="1341">
                        <c:v>3.3413282990000001E-12</c:v>
                      </c:pt>
                      <c:pt idx="1342">
                        <c:v>2.320500129E-12</c:v>
                      </c:pt>
                      <c:pt idx="1343">
                        <c:v>4.476768782E-12</c:v>
                      </c:pt>
                      <c:pt idx="1344">
                        <c:v>2.3687375850000002E-12</c:v>
                      </c:pt>
                      <c:pt idx="1345">
                        <c:v>2.3637517719999998E-12</c:v>
                      </c:pt>
                      <c:pt idx="1346">
                        <c:v>2.497010194E-12</c:v>
                      </c:pt>
                      <c:pt idx="1347">
                        <c:v>1.668221225E-12</c:v>
                      </c:pt>
                      <c:pt idx="1348">
                        <c:v>4.9999999119999999E-15</c:v>
                      </c:pt>
                      <c:pt idx="1349">
                        <c:v>1.1575987559999999E-12</c:v>
                      </c:pt>
                      <c:pt idx="1350">
                        <c:v>3.163490303E-12</c:v>
                      </c:pt>
                      <c:pt idx="1351">
                        <c:v>4.9999999119999999E-15</c:v>
                      </c:pt>
                      <c:pt idx="1352">
                        <c:v>7.4763437629999998E-13</c:v>
                      </c:pt>
                      <c:pt idx="1353">
                        <c:v>4.9999999119999999E-15</c:v>
                      </c:pt>
                      <c:pt idx="1354">
                        <c:v>1.340847057E-13</c:v>
                      </c:pt>
                      <c:pt idx="1355">
                        <c:v>1.099736757E-13</c:v>
                      </c:pt>
                      <c:pt idx="1356">
                        <c:v>1.417463694E-12</c:v>
                      </c:pt>
                      <c:pt idx="1357">
                        <c:v>1.641146745E-12</c:v>
                      </c:pt>
                      <c:pt idx="1358">
                        <c:v>9.1715242170000008E-13</c:v>
                      </c:pt>
                      <c:pt idx="1359">
                        <c:v>1.3184571709999999E-12</c:v>
                      </c:pt>
                      <c:pt idx="1360">
                        <c:v>4.9627478779999999E-13</c:v>
                      </c:pt>
                      <c:pt idx="1361">
                        <c:v>1.3389871890000001E-12</c:v>
                      </c:pt>
                      <c:pt idx="1362">
                        <c:v>1.1846735620000001E-12</c:v>
                      </c:pt>
                      <c:pt idx="1363">
                        <c:v>1.347970997E-12</c:v>
                      </c:pt>
                      <c:pt idx="1364">
                        <c:v>1.6187335759999999E-12</c:v>
                      </c:pt>
                      <c:pt idx="1365">
                        <c:v>2.8531185660000001E-12</c:v>
                      </c:pt>
                      <c:pt idx="1366">
                        <c:v>1.6611053900000001E-12</c:v>
                      </c:pt>
                      <c:pt idx="1367">
                        <c:v>6.6837057810000004E-13</c:v>
                      </c:pt>
                      <c:pt idx="1368">
                        <c:v>7.1009403870000003E-13</c:v>
                      </c:pt>
                      <c:pt idx="1369">
                        <c:v>1.25817965E-12</c:v>
                      </c:pt>
                      <c:pt idx="1370">
                        <c:v>4.9999999119999999E-15</c:v>
                      </c:pt>
                      <c:pt idx="1371">
                        <c:v>4.7217915340000002E-13</c:v>
                      </c:pt>
                      <c:pt idx="1372">
                        <c:v>4.9999999119999999E-15</c:v>
                      </c:pt>
                      <c:pt idx="1373">
                        <c:v>1.148954629E-12</c:v>
                      </c:pt>
                      <c:pt idx="1374">
                        <c:v>1.4838692340000001E-12</c:v>
                      </c:pt>
                      <c:pt idx="1375">
                        <c:v>5.1652670859999996E-13</c:v>
                      </c:pt>
                      <c:pt idx="1376">
                        <c:v>3.7903843480000001E-13</c:v>
                      </c:pt>
                      <c:pt idx="1377">
                        <c:v>7.1691676029999996E-13</c:v>
                      </c:pt>
                      <c:pt idx="1378">
                        <c:v>9.9197061160000004E-13</c:v>
                      </c:pt>
                      <c:pt idx="1379">
                        <c:v>1.3486962200000001E-12</c:v>
                      </c:pt>
                      <c:pt idx="1380">
                        <c:v>1.6065699120000001E-12</c:v>
                      </c:pt>
                      <c:pt idx="1381">
                        <c:v>6.8836017619999997E-13</c:v>
                      </c:pt>
                      <c:pt idx="1382">
                        <c:v>3.6986867560000002E-12</c:v>
                      </c:pt>
                      <c:pt idx="1383">
                        <c:v>2.9293110909999999E-12</c:v>
                      </c:pt>
                      <c:pt idx="1384">
                        <c:v>2.8617548869999998E-13</c:v>
                      </c:pt>
                      <c:pt idx="1385">
                        <c:v>1.193394775E-12</c:v>
                      </c:pt>
                      <c:pt idx="1386">
                        <c:v>2.2032328219999998E-12</c:v>
                      </c:pt>
                      <c:pt idx="1387">
                        <c:v>1.276131761E-12</c:v>
                      </c:pt>
                      <c:pt idx="1388">
                        <c:v>1.7943024450000001E-12</c:v>
                      </c:pt>
                      <c:pt idx="1389">
                        <c:v>1.3955445960000001E-12</c:v>
                      </c:pt>
                      <c:pt idx="1390">
                        <c:v>1.363962437E-12</c:v>
                      </c:pt>
                      <c:pt idx="1391">
                        <c:v>1.350101129E-12</c:v>
                      </c:pt>
                      <c:pt idx="1392">
                        <c:v>4.9999999119999999E-15</c:v>
                      </c:pt>
                      <c:pt idx="1393">
                        <c:v>4.9564183049999997E-13</c:v>
                      </c:pt>
                      <c:pt idx="1394">
                        <c:v>1.147225761E-12</c:v>
                      </c:pt>
                      <c:pt idx="1395">
                        <c:v>1.0566474999999999E-12</c:v>
                      </c:pt>
                      <c:pt idx="1396">
                        <c:v>5.3674783799999996E-13</c:v>
                      </c:pt>
                      <c:pt idx="1397">
                        <c:v>1.5561714240000001E-12</c:v>
                      </c:pt>
                      <c:pt idx="1398">
                        <c:v>4.1979640249999999E-12</c:v>
                      </c:pt>
                      <c:pt idx="1399">
                        <c:v>2.0696187820000001E-12</c:v>
                      </c:pt>
                      <c:pt idx="1400">
                        <c:v>1.6476452360000001E-12</c:v>
                      </c:pt>
                      <c:pt idx="1401">
                        <c:v>5.3494188249999998E-13</c:v>
                      </c:pt>
                      <c:pt idx="1402">
                        <c:v>2.0309515789999999E-12</c:v>
                      </c:pt>
                      <c:pt idx="1403">
                        <c:v>2.227606337E-12</c:v>
                      </c:pt>
                      <c:pt idx="1404">
                        <c:v>1.6369016600000001E-12</c:v>
                      </c:pt>
                      <c:pt idx="1405">
                        <c:v>1.278586178E-12</c:v>
                      </c:pt>
                      <c:pt idx="1406">
                        <c:v>1.544208554E-12</c:v>
                      </c:pt>
                      <c:pt idx="1407">
                        <c:v>6.68478673E-13</c:v>
                      </c:pt>
                      <c:pt idx="1408">
                        <c:v>2.628231834E-12</c:v>
                      </c:pt>
                      <c:pt idx="1409">
                        <c:v>4.353334642E-13</c:v>
                      </c:pt>
                      <c:pt idx="1410">
                        <c:v>1.729919051E-12</c:v>
                      </c:pt>
                      <c:pt idx="1411">
                        <c:v>4.40967575E-13</c:v>
                      </c:pt>
                      <c:pt idx="1412">
                        <c:v>5.7195735779999996E-13</c:v>
                      </c:pt>
                      <c:pt idx="1413">
                        <c:v>4.9999999119999999E-15</c:v>
                      </c:pt>
                      <c:pt idx="1414">
                        <c:v>4.4187830480000001E-13</c:v>
                      </c:pt>
                      <c:pt idx="1415">
                        <c:v>1.392951293E-12</c:v>
                      </c:pt>
                      <c:pt idx="1416">
                        <c:v>3.894577261E-13</c:v>
                      </c:pt>
                      <c:pt idx="1417">
                        <c:v>4.9999999119999999E-15</c:v>
                      </c:pt>
                      <c:pt idx="1418">
                        <c:v>9.2111951749999998E-13</c:v>
                      </c:pt>
                      <c:pt idx="1419">
                        <c:v>9.8187549669999998E-13</c:v>
                      </c:pt>
                      <c:pt idx="1420">
                        <c:v>6.5006344489999999E-13</c:v>
                      </c:pt>
                      <c:pt idx="1421">
                        <c:v>4.9999999119999999E-15</c:v>
                      </c:pt>
                      <c:pt idx="1422">
                        <c:v>1.0030074640000001E-12</c:v>
                      </c:pt>
                      <c:pt idx="1423">
                        <c:v>5.3995859430000003E-13</c:v>
                      </c:pt>
                      <c:pt idx="1424">
                        <c:v>4.9999999119999999E-15</c:v>
                      </c:pt>
                      <c:pt idx="1425">
                        <c:v>9.1523826280000004E-13</c:v>
                      </c:pt>
                      <c:pt idx="1426">
                        <c:v>5.7634122079999998E-13</c:v>
                      </c:pt>
                      <c:pt idx="1427">
                        <c:v>1.9373168430000001E-12</c:v>
                      </c:pt>
                      <c:pt idx="1428">
                        <c:v>1.035422941E-12</c:v>
                      </c:pt>
                      <c:pt idx="1429">
                        <c:v>5.7945927790000003E-13</c:v>
                      </c:pt>
                      <c:pt idx="1430">
                        <c:v>5.169126303E-13</c:v>
                      </c:pt>
                      <c:pt idx="1431">
                        <c:v>2.7949170759999999E-13</c:v>
                      </c:pt>
                      <c:pt idx="1432">
                        <c:v>8.611505606E-13</c:v>
                      </c:pt>
                      <c:pt idx="1433">
                        <c:v>1.2626405999999999E-12</c:v>
                      </c:pt>
                      <c:pt idx="1434">
                        <c:v>7.145395929E-13</c:v>
                      </c:pt>
                      <c:pt idx="1435">
                        <c:v>4.9999999119999999E-15</c:v>
                      </c:pt>
                      <c:pt idx="1436">
                        <c:v>3.3895114359999999E-13</c:v>
                      </c:pt>
                      <c:pt idx="1437">
                        <c:v>1.171444777E-12</c:v>
                      </c:pt>
                      <c:pt idx="1438">
                        <c:v>4.9999999119999999E-15</c:v>
                      </c:pt>
                      <c:pt idx="1439">
                        <c:v>4.9999999119999999E-15</c:v>
                      </c:pt>
                      <c:pt idx="1440">
                        <c:v>1.037985344E-12</c:v>
                      </c:pt>
                      <c:pt idx="1441">
                        <c:v>1.0483120449999999E-12</c:v>
                      </c:pt>
                      <c:pt idx="1442">
                        <c:v>6.9973649270000003E-13</c:v>
                      </c:pt>
                      <c:pt idx="1443">
                        <c:v>4.9999999119999999E-15</c:v>
                      </c:pt>
                      <c:pt idx="1444">
                        <c:v>3.3461357599999999E-13</c:v>
                      </c:pt>
                      <c:pt idx="1445">
                        <c:v>5.9850724639999998E-13</c:v>
                      </c:pt>
                      <c:pt idx="1446">
                        <c:v>4.9999999119999999E-15</c:v>
                      </c:pt>
                      <c:pt idx="1447">
                        <c:v>7.502430751E-13</c:v>
                      </c:pt>
                      <c:pt idx="1448">
                        <c:v>2.1928598259999999E-12</c:v>
                      </c:pt>
                      <c:pt idx="1449">
                        <c:v>3.2021938269999999E-14</c:v>
                      </c:pt>
                      <c:pt idx="1450">
                        <c:v>8.6541093300000002E-13</c:v>
                      </c:pt>
                      <c:pt idx="1451">
                        <c:v>6.7937642270000001E-13</c:v>
                      </c:pt>
                      <c:pt idx="1452">
                        <c:v>4.9999999119999999E-15</c:v>
                      </c:pt>
                      <c:pt idx="1453">
                        <c:v>9.5801144789999997E-13</c:v>
                      </c:pt>
                      <c:pt idx="1454">
                        <c:v>1.2415860440000001E-12</c:v>
                      </c:pt>
                      <c:pt idx="1455">
                        <c:v>4.9999999119999999E-15</c:v>
                      </c:pt>
                      <c:pt idx="1456">
                        <c:v>1.467182929E-12</c:v>
                      </c:pt>
                      <c:pt idx="1457">
                        <c:v>8.3534166999999997E-13</c:v>
                      </c:pt>
                      <c:pt idx="1458">
                        <c:v>1.2029189489999999E-12</c:v>
                      </c:pt>
                      <c:pt idx="1459">
                        <c:v>5.0721883290000001E-13</c:v>
                      </c:pt>
                      <c:pt idx="1460">
                        <c:v>1.4121612680000001E-13</c:v>
                      </c:pt>
                      <c:pt idx="1461">
                        <c:v>4.9999999119999999E-15</c:v>
                      </c:pt>
                      <c:pt idx="1462">
                        <c:v>5.106997453E-14</c:v>
                      </c:pt>
                      <c:pt idx="1463">
                        <c:v>3.9097040490000002E-13</c:v>
                      </c:pt>
                      <c:pt idx="1464">
                        <c:v>3.5522068140000001E-13</c:v>
                      </c:pt>
                      <c:pt idx="1465">
                        <c:v>2.135491626E-13</c:v>
                      </c:pt>
                      <c:pt idx="1466">
                        <c:v>4.9999999119999999E-15</c:v>
                      </c:pt>
                      <c:pt idx="1467">
                        <c:v>4.3737100529999999E-13</c:v>
                      </c:pt>
                      <c:pt idx="1468">
                        <c:v>2.394777952E-12</c:v>
                      </c:pt>
                      <c:pt idx="1469">
                        <c:v>5.3308952299999999E-13</c:v>
                      </c:pt>
                      <c:pt idx="1470">
                        <c:v>1.9400720450000001E-13</c:v>
                      </c:pt>
                      <c:pt idx="1471">
                        <c:v>4.9999999119999999E-15</c:v>
                      </c:pt>
                      <c:pt idx="1472">
                        <c:v>4.8784663369999998E-13</c:v>
                      </c:pt>
                      <c:pt idx="1473">
                        <c:v>1.266136854E-13</c:v>
                      </c:pt>
                      <c:pt idx="1474">
                        <c:v>2.8950190229999998E-14</c:v>
                      </c:pt>
                      <c:pt idx="1475">
                        <c:v>1.629430531E-12</c:v>
                      </c:pt>
                      <c:pt idx="1476">
                        <c:v>8.9316477389999997E-13</c:v>
                      </c:pt>
                      <c:pt idx="1477">
                        <c:v>4.9999999119999999E-15</c:v>
                      </c:pt>
                      <c:pt idx="1478">
                        <c:v>4.9999999119999999E-15</c:v>
                      </c:pt>
                      <c:pt idx="1479">
                        <c:v>5.3369152629999995E-13</c:v>
                      </c:pt>
                      <c:pt idx="1480">
                        <c:v>4.1921831670000001E-13</c:v>
                      </c:pt>
                      <c:pt idx="1481">
                        <c:v>8.7155445620000001E-13</c:v>
                      </c:pt>
                      <c:pt idx="1482">
                        <c:v>4.9999999119999999E-15</c:v>
                      </c:pt>
                      <c:pt idx="1483">
                        <c:v>1.1911411530000001E-12</c:v>
                      </c:pt>
                      <c:pt idx="1484">
                        <c:v>6.311235172E-13</c:v>
                      </c:pt>
                      <c:pt idx="1485">
                        <c:v>1.718411248E-13</c:v>
                      </c:pt>
                      <c:pt idx="1486">
                        <c:v>5.545147132E-13</c:v>
                      </c:pt>
                      <c:pt idx="1487">
                        <c:v>4.9490094099999997E-13</c:v>
                      </c:pt>
                      <c:pt idx="1488">
                        <c:v>4.9999999119999999E-15</c:v>
                      </c:pt>
                      <c:pt idx="1489">
                        <c:v>8.2319361830000003E-13</c:v>
                      </c:pt>
                      <c:pt idx="1490">
                        <c:v>4.9999999119999999E-15</c:v>
                      </c:pt>
                      <c:pt idx="1491">
                        <c:v>3.4985645569999998E-14</c:v>
                      </c:pt>
                      <c:pt idx="1492">
                        <c:v>4.9999999119999999E-15</c:v>
                      </c:pt>
                      <c:pt idx="1493">
                        <c:v>1.6998879249999999E-13</c:v>
                      </c:pt>
                      <c:pt idx="1494">
                        <c:v>2.8852175640000002E-13</c:v>
                      </c:pt>
                      <c:pt idx="1495">
                        <c:v>8.9619034849999999E-13</c:v>
                      </c:pt>
                      <c:pt idx="1496">
                        <c:v>1.1665208729999999E-12</c:v>
                      </c:pt>
                      <c:pt idx="1497">
                        <c:v>3.0175037820000002E-13</c:v>
                      </c:pt>
                      <c:pt idx="1498">
                        <c:v>8.1339178009999998E-13</c:v>
                      </c:pt>
                      <c:pt idx="1499">
                        <c:v>4.9999999119999999E-15</c:v>
                      </c:pt>
                      <c:pt idx="1500">
                        <c:v>2.4392716579999998E-13</c:v>
                      </c:pt>
                      <c:pt idx="1501">
                        <c:v>4.9999999119999999E-15</c:v>
                      </c:pt>
                      <c:pt idx="1502">
                        <c:v>1.7563297819999999E-12</c:v>
                      </c:pt>
                      <c:pt idx="1503">
                        <c:v>4.9999999119999999E-15</c:v>
                      </c:pt>
                      <c:pt idx="1504">
                        <c:v>1.5041598879999999E-13</c:v>
                      </c:pt>
                      <c:pt idx="1505">
                        <c:v>1.13261573E-13</c:v>
                      </c:pt>
                      <c:pt idx="1506">
                        <c:v>2.0011985499999999E-13</c:v>
                      </c:pt>
                      <c:pt idx="1507">
                        <c:v>4.9999999119999999E-15</c:v>
                      </c:pt>
                      <c:pt idx="1508">
                        <c:v>4.9999999119999999E-15</c:v>
                      </c:pt>
                      <c:pt idx="1509">
                        <c:v>3.6066174999999999E-14</c:v>
                      </c:pt>
                      <c:pt idx="1510">
                        <c:v>5.6238705099999997E-13</c:v>
                      </c:pt>
                      <c:pt idx="1511">
                        <c:v>4.9999999119999999E-15</c:v>
                      </c:pt>
                      <c:pt idx="1512">
                        <c:v>7.8108418170000002E-13</c:v>
                      </c:pt>
                      <c:pt idx="1513">
                        <c:v>4.9999999119999999E-15</c:v>
                      </c:pt>
                      <c:pt idx="1514">
                        <c:v>1.3544307549999999E-13</c:v>
                      </c:pt>
                      <c:pt idx="1515">
                        <c:v>6.7019203769999995E-13</c:v>
                      </c:pt>
                      <c:pt idx="1516">
                        <c:v>4.9999999119999999E-15</c:v>
                      </c:pt>
                      <c:pt idx="1517">
                        <c:v>4.9999999119999999E-15</c:v>
                      </c:pt>
                      <c:pt idx="1518">
                        <c:v>2.6001905709999999E-14</c:v>
                      </c:pt>
                      <c:pt idx="1519">
                        <c:v>6.1020779360000003E-13</c:v>
                      </c:pt>
                      <c:pt idx="1520">
                        <c:v>1.506915252E-12</c:v>
                      </c:pt>
                      <c:pt idx="1521">
                        <c:v>1.2177527869999999E-12</c:v>
                      </c:pt>
                      <c:pt idx="1522">
                        <c:v>4.3320333209999999E-13</c:v>
                      </c:pt>
                      <c:pt idx="1523">
                        <c:v>1.34856495E-13</c:v>
                      </c:pt>
                      <c:pt idx="1524">
                        <c:v>3.2268166000000002E-13</c:v>
                      </c:pt>
                      <c:pt idx="1525">
                        <c:v>1.7762578520000001E-12</c:v>
                      </c:pt>
                      <c:pt idx="1526">
                        <c:v>3.1823599740000001E-13</c:v>
                      </c:pt>
                      <c:pt idx="1527">
                        <c:v>5.9458655449999998E-13</c:v>
                      </c:pt>
                      <c:pt idx="1528">
                        <c:v>6.3018194180000002E-13</c:v>
                      </c:pt>
                      <c:pt idx="1529">
                        <c:v>4.6593520599999997E-14</c:v>
                      </c:pt>
                      <c:pt idx="1530">
                        <c:v>3.896813699E-14</c:v>
                      </c:pt>
                      <c:pt idx="1531">
                        <c:v>4.9999999119999999E-15</c:v>
                      </c:pt>
                      <c:pt idx="1532">
                        <c:v>5.1033688989999997E-13</c:v>
                      </c:pt>
                      <c:pt idx="1533">
                        <c:v>1.6328883769999999E-12</c:v>
                      </c:pt>
                      <c:pt idx="1534">
                        <c:v>1.5036890999999999E-12</c:v>
                      </c:pt>
                      <c:pt idx="1535">
                        <c:v>1.1729035979999999E-13</c:v>
                      </c:pt>
                      <c:pt idx="1536">
                        <c:v>1.3542686940000001E-12</c:v>
                      </c:pt>
                      <c:pt idx="1537">
                        <c:v>4.7211735389999997E-13</c:v>
                      </c:pt>
                      <c:pt idx="1538">
                        <c:v>2.672409603E-12</c:v>
                      </c:pt>
                      <c:pt idx="1539">
                        <c:v>9.555647018E-14</c:v>
                      </c:pt>
                      <c:pt idx="1540">
                        <c:v>1.058135242E-14</c:v>
                      </c:pt>
                      <c:pt idx="1541">
                        <c:v>1.2506623340000001E-12</c:v>
                      </c:pt>
                      <c:pt idx="1542">
                        <c:v>3.074208423E-12</c:v>
                      </c:pt>
                      <c:pt idx="1543">
                        <c:v>1.440092837E-12</c:v>
                      </c:pt>
                      <c:pt idx="1544">
                        <c:v>1.5634109680000001E-12</c:v>
                      </c:pt>
                      <c:pt idx="1545">
                        <c:v>1.1180054280000001E-12</c:v>
                      </c:pt>
                      <c:pt idx="1546">
                        <c:v>3.9910517379999998E-13</c:v>
                      </c:pt>
                      <c:pt idx="1547">
                        <c:v>8.1757484900000002E-13</c:v>
                      </c:pt>
                      <c:pt idx="1548">
                        <c:v>1.5012655829999999E-12</c:v>
                      </c:pt>
                      <c:pt idx="1549">
                        <c:v>2.382622094E-13</c:v>
                      </c:pt>
                      <c:pt idx="1550">
                        <c:v>7.1066519640000001E-13</c:v>
                      </c:pt>
                      <c:pt idx="1551">
                        <c:v>9.4905854010000008E-13</c:v>
                      </c:pt>
                      <c:pt idx="1552">
                        <c:v>1.3410092260000001E-12</c:v>
                      </c:pt>
                      <c:pt idx="1553">
                        <c:v>4.9999999119999999E-15</c:v>
                      </c:pt>
                      <c:pt idx="1554">
                        <c:v>2.0686538150000001E-13</c:v>
                      </c:pt>
                      <c:pt idx="1555">
                        <c:v>4.9999999119999999E-15</c:v>
                      </c:pt>
                      <c:pt idx="1556">
                        <c:v>1.0811752970000001E-12</c:v>
                      </c:pt>
                      <c:pt idx="1557">
                        <c:v>2.3550456289999999E-12</c:v>
                      </c:pt>
                      <c:pt idx="1558">
                        <c:v>1.343942102E-12</c:v>
                      </c:pt>
                      <c:pt idx="1559">
                        <c:v>2.5100230050000002E-12</c:v>
                      </c:pt>
                      <c:pt idx="1560">
                        <c:v>3.3384725109999999E-12</c:v>
                      </c:pt>
                      <c:pt idx="1561">
                        <c:v>4.538327179E-12</c:v>
                      </c:pt>
                      <c:pt idx="1562">
                        <c:v>2.8654984199999999E-12</c:v>
                      </c:pt>
                      <c:pt idx="1563">
                        <c:v>3.2024042709999999E-12</c:v>
                      </c:pt>
                      <c:pt idx="1564">
                        <c:v>2.4842450149999999E-12</c:v>
                      </c:pt>
                      <c:pt idx="1565">
                        <c:v>3.3940576039999999E-12</c:v>
                      </c:pt>
                      <c:pt idx="1566">
                        <c:v>2.4320250669999999E-12</c:v>
                      </c:pt>
                      <c:pt idx="1567">
                        <c:v>5.7898156760000004E-12</c:v>
                      </c:pt>
                      <c:pt idx="1568">
                        <c:v>2.1337864200000001E-12</c:v>
                      </c:pt>
                      <c:pt idx="1569">
                        <c:v>2.4527400509999999E-12</c:v>
                      </c:pt>
                      <c:pt idx="1570">
                        <c:v>3.444000185E-13</c:v>
                      </c:pt>
                      <c:pt idx="1571">
                        <c:v>3.2649425700000002E-13</c:v>
                      </c:pt>
                      <c:pt idx="1572">
                        <c:v>2.0106687580000002E-12</c:v>
                      </c:pt>
                      <c:pt idx="1573">
                        <c:v>4.9999999119999999E-15</c:v>
                      </c:pt>
                      <c:pt idx="1574">
                        <c:v>6.6006602310000002E-13</c:v>
                      </c:pt>
                      <c:pt idx="1575">
                        <c:v>8.1420981069999997E-13</c:v>
                      </c:pt>
                      <c:pt idx="1576">
                        <c:v>8.2171162239999995E-13</c:v>
                      </c:pt>
                      <c:pt idx="1577">
                        <c:v>1.8142302980000001E-12</c:v>
                      </c:pt>
                      <c:pt idx="1578">
                        <c:v>6.2541221119999996E-13</c:v>
                      </c:pt>
                      <c:pt idx="1579">
                        <c:v>1.173466923E-12</c:v>
                      </c:pt>
                      <c:pt idx="1580">
                        <c:v>1.013426647E-12</c:v>
                      </c:pt>
                      <c:pt idx="1581">
                        <c:v>5.6425486029999999E-13</c:v>
                      </c:pt>
                      <c:pt idx="1582">
                        <c:v>2.98647771E-13</c:v>
                      </c:pt>
                      <c:pt idx="1583">
                        <c:v>7.8045122449999999E-13</c:v>
                      </c:pt>
                      <c:pt idx="1584">
                        <c:v>7.7115885289999997E-13</c:v>
                      </c:pt>
                      <c:pt idx="1585">
                        <c:v>1.5284020790000001E-12</c:v>
                      </c:pt>
                      <c:pt idx="1586">
                        <c:v>2.6240795559999998E-12</c:v>
                      </c:pt>
                      <c:pt idx="1587">
                        <c:v>7.3638155040000001E-13</c:v>
                      </c:pt>
                      <c:pt idx="1588">
                        <c:v>6.1486942920000002E-13</c:v>
                      </c:pt>
                      <c:pt idx="1589">
                        <c:v>4.9999999119999999E-15</c:v>
                      </c:pt>
                      <c:pt idx="1590">
                        <c:v>3.9140262210000002E-13</c:v>
                      </c:pt>
                      <c:pt idx="1591">
                        <c:v>5.2612796930000002E-13</c:v>
                      </c:pt>
                      <c:pt idx="1592">
                        <c:v>1.692478758E-13</c:v>
                      </c:pt>
                      <c:pt idx="1593">
                        <c:v>7.0596482760000006E-14</c:v>
                      </c:pt>
                      <c:pt idx="1594">
                        <c:v>3.5001873360000001E-13</c:v>
                      </c:pt>
                      <c:pt idx="1595">
                        <c:v>1.9517187349999998E-12</c:v>
                      </c:pt>
                      <c:pt idx="1596">
                        <c:v>1.080881912E-12</c:v>
                      </c:pt>
                      <c:pt idx="1597">
                        <c:v>1.489410917E-12</c:v>
                      </c:pt>
                      <c:pt idx="1598">
                        <c:v>7.4872277970000005E-14</c:v>
                      </c:pt>
                      <c:pt idx="1599">
                        <c:v>4.9999999119999999E-15</c:v>
                      </c:pt>
                      <c:pt idx="1600">
                        <c:v>4.9999999119999999E-15</c:v>
                      </c:pt>
                      <c:pt idx="1601">
                        <c:v>8.9060258730000005E-13</c:v>
                      </c:pt>
                      <c:pt idx="1602">
                        <c:v>6.8059587909999996E-13</c:v>
                      </c:pt>
                      <c:pt idx="1603">
                        <c:v>6.0023616939999996E-13</c:v>
                      </c:pt>
                      <c:pt idx="1604">
                        <c:v>1.1546505940000001E-12</c:v>
                      </c:pt>
                      <c:pt idx="1605">
                        <c:v>3.3442839429999998E-13</c:v>
                      </c:pt>
                      <c:pt idx="1606">
                        <c:v>2.5291097339999999E-13</c:v>
                      </c:pt>
                      <c:pt idx="1607">
                        <c:v>5.7124731380000004E-13</c:v>
                      </c:pt>
                      <c:pt idx="1608">
                        <c:v>6.6193377820000005E-13</c:v>
                      </c:pt>
                      <c:pt idx="1609">
                        <c:v>1.405832509E-13</c:v>
                      </c:pt>
                      <c:pt idx="1610">
                        <c:v>4.9999999119999999E-15</c:v>
                      </c:pt>
                      <c:pt idx="1611">
                        <c:v>1.5103341479999999E-13</c:v>
                      </c:pt>
                      <c:pt idx="1612">
                        <c:v>2.5954840490000002E-13</c:v>
                      </c:pt>
                      <c:pt idx="1613">
                        <c:v>4.9999999119999999E-15</c:v>
                      </c:pt>
                      <c:pt idx="1614">
                        <c:v>6.0192641340000001E-14</c:v>
                      </c:pt>
                      <c:pt idx="1615">
                        <c:v>4.9999999119999999E-15</c:v>
                      </c:pt>
                      <c:pt idx="1616">
                        <c:v>4.9999999119999999E-15</c:v>
                      </c:pt>
                      <c:pt idx="1617">
                        <c:v>1.1328085820000001E-12</c:v>
                      </c:pt>
                      <c:pt idx="1618">
                        <c:v>4.9999999119999999E-15</c:v>
                      </c:pt>
                      <c:pt idx="1619">
                        <c:v>4.9999999119999999E-15</c:v>
                      </c:pt>
                      <c:pt idx="1620">
                        <c:v>8.3594372740000002E-13</c:v>
                      </c:pt>
                      <c:pt idx="1621">
                        <c:v>4.9999999119999999E-15</c:v>
                      </c:pt>
                      <c:pt idx="1622">
                        <c:v>2.4454467310000002E-13</c:v>
                      </c:pt>
                      <c:pt idx="1623">
                        <c:v>5.8822689559999997E-13</c:v>
                      </c:pt>
                      <c:pt idx="1624">
                        <c:v>4.5979946200000003E-13</c:v>
                      </c:pt>
                      <c:pt idx="1625">
                        <c:v>9.0458760270000003E-13</c:v>
                      </c:pt>
                      <c:pt idx="1626">
                        <c:v>4.2170347079999998E-13</c:v>
                      </c:pt>
                      <c:pt idx="1627">
                        <c:v>2.395812281E-12</c:v>
                      </c:pt>
                      <c:pt idx="1628">
                        <c:v>9.2152078069999996E-13</c:v>
                      </c:pt>
                      <c:pt idx="1629">
                        <c:v>1.247467082E-12</c:v>
                      </c:pt>
                      <c:pt idx="1630">
                        <c:v>1.802252033E-12</c:v>
                      </c:pt>
                      <c:pt idx="1631">
                        <c:v>2.4209031050000002E-13</c:v>
                      </c:pt>
                      <c:pt idx="1632">
                        <c:v>4.9999999119999999E-15</c:v>
                      </c:pt>
                      <c:pt idx="1633">
                        <c:v>4.9999999119999999E-15</c:v>
                      </c:pt>
                      <c:pt idx="1634">
                        <c:v>4.9999999119999999E-15</c:v>
                      </c:pt>
                      <c:pt idx="1635">
                        <c:v>9.2772610339999999E-13</c:v>
                      </c:pt>
                      <c:pt idx="1636">
                        <c:v>4.9700022739999996E-13</c:v>
                      </c:pt>
                      <c:pt idx="1637">
                        <c:v>4.2306186770000002E-13</c:v>
                      </c:pt>
                      <c:pt idx="1638">
                        <c:v>4.9999999119999999E-15</c:v>
                      </c:pt>
                      <c:pt idx="1639">
                        <c:v>9.4158751979999998E-13</c:v>
                      </c:pt>
                      <c:pt idx="1640">
                        <c:v>5.7228893389999998E-14</c:v>
                      </c:pt>
                      <c:pt idx="1641">
                        <c:v>3.5708843649999998E-13</c:v>
                      </c:pt>
                      <c:pt idx="1642">
                        <c:v>4.9999999119999999E-15</c:v>
                      </c:pt>
                      <c:pt idx="1643">
                        <c:v>1.680354098E-12</c:v>
                      </c:pt>
                      <c:pt idx="1644">
                        <c:v>7.0103314429999997E-13</c:v>
                      </c:pt>
                      <c:pt idx="1645">
                        <c:v>8.1958149029999999E-13</c:v>
                      </c:pt>
                      <c:pt idx="1646">
                        <c:v>6.7432886529999998E-13</c:v>
                      </c:pt>
                      <c:pt idx="1647">
                        <c:v>1.132870273E-12</c:v>
                      </c:pt>
                      <c:pt idx="1648">
                        <c:v>4.9999999119999999E-15</c:v>
                      </c:pt>
                      <c:pt idx="1649">
                        <c:v>7.4255597329999997E-13</c:v>
                      </c:pt>
                      <c:pt idx="1650">
                        <c:v>4.9999999119999999E-15</c:v>
                      </c:pt>
                      <c:pt idx="1651">
                        <c:v>7.2500523379999995E-13</c:v>
                      </c:pt>
                      <c:pt idx="1652">
                        <c:v>4.9999999119999999E-15</c:v>
                      </c:pt>
                      <c:pt idx="1653">
                        <c:v>4.7009531679999997E-13</c:v>
                      </c:pt>
                      <c:pt idx="1654">
                        <c:v>4.1427880009999999E-13</c:v>
                      </c:pt>
                      <c:pt idx="1655">
                        <c:v>5.2975533030000002E-13</c:v>
                      </c:pt>
                      <c:pt idx="1656">
                        <c:v>7.3988547490000001E-13</c:v>
                      </c:pt>
                      <c:pt idx="1657">
                        <c:v>4.9999999119999999E-15</c:v>
                      </c:pt>
                      <c:pt idx="1658">
                        <c:v>1.4343890389999999E-13</c:v>
                      </c:pt>
                      <c:pt idx="1659">
                        <c:v>8.0289518519999996E-13</c:v>
                      </c:pt>
                      <c:pt idx="1660">
                        <c:v>4.7251872550000005E-13</c:v>
                      </c:pt>
                      <c:pt idx="1661">
                        <c:v>1.3854570970000001E-13</c:v>
                      </c:pt>
                      <c:pt idx="1662">
                        <c:v>6.4004552530000002E-13</c:v>
                      </c:pt>
                      <c:pt idx="1663">
                        <c:v>4.9999999119999999E-15</c:v>
                      </c:pt>
                      <c:pt idx="1664">
                        <c:v>1.6983445629999999E-13</c:v>
                      </c:pt>
                      <c:pt idx="1665">
                        <c:v>1.1649462859999999E-12</c:v>
                      </c:pt>
                      <c:pt idx="1666">
                        <c:v>1.8273663830000002E-12</c:v>
                      </c:pt>
                      <c:pt idx="1667">
                        <c:v>1.5666217240000001E-12</c:v>
                      </c:pt>
                      <c:pt idx="1668">
                        <c:v>4.5325462130000002E-13</c:v>
                      </c:pt>
                      <c:pt idx="1669">
                        <c:v>2.0851705510000001E-13</c:v>
                      </c:pt>
                      <c:pt idx="1670">
                        <c:v>8.9705478289999998E-13</c:v>
                      </c:pt>
                      <c:pt idx="1671">
                        <c:v>4.9999999119999999E-15</c:v>
                      </c:pt>
                      <c:pt idx="1672">
                        <c:v>6.9140103800000004E-13</c:v>
                      </c:pt>
                      <c:pt idx="1673">
                        <c:v>4.9999999119999999E-15</c:v>
                      </c:pt>
                      <c:pt idx="1674">
                        <c:v>6.5981904190000002E-13</c:v>
                      </c:pt>
                      <c:pt idx="1675">
                        <c:v>2.0890294969999999E-13</c:v>
                      </c:pt>
                      <c:pt idx="1676">
                        <c:v>1.3989868289999999E-12</c:v>
                      </c:pt>
                      <c:pt idx="1677">
                        <c:v>1.4833289760000001E-12</c:v>
                      </c:pt>
                      <c:pt idx="1678">
                        <c:v>7.2109188739999999E-14</c:v>
                      </c:pt>
                      <c:pt idx="1679">
                        <c:v>5.6575208930000002E-13</c:v>
                      </c:pt>
                      <c:pt idx="1680">
                        <c:v>2.6584631849999998E-13</c:v>
                      </c:pt>
                      <c:pt idx="1681">
                        <c:v>2.1179336500000001E-12</c:v>
                      </c:pt>
                      <c:pt idx="1682">
                        <c:v>3.6088563779999999E-13</c:v>
                      </c:pt>
                      <c:pt idx="1683">
                        <c:v>1.7310690369999999E-13</c:v>
                      </c:pt>
                      <c:pt idx="1684">
                        <c:v>1.346458101E-12</c:v>
                      </c:pt>
                      <c:pt idx="1685">
                        <c:v>6.9033597199999996E-13</c:v>
                      </c:pt>
                      <c:pt idx="1686">
                        <c:v>3.8172351560000002E-12</c:v>
                      </c:pt>
                      <c:pt idx="1687">
                        <c:v>1.831403003E-13</c:v>
                      </c:pt>
                      <c:pt idx="1688">
                        <c:v>3.6726074659999998E-13</c:v>
                      </c:pt>
                      <c:pt idx="1689">
                        <c:v>4.1489619899999999E-13</c:v>
                      </c:pt>
                      <c:pt idx="1690">
                        <c:v>4.9999999119999999E-15</c:v>
                      </c:pt>
                      <c:pt idx="1691">
                        <c:v>9.1057662709999995E-13</c:v>
                      </c:pt>
                      <c:pt idx="1692">
                        <c:v>5.2557220729999998E-13</c:v>
                      </c:pt>
                      <c:pt idx="1693">
                        <c:v>3.1601327460000002E-13</c:v>
                      </c:pt>
                      <c:pt idx="1694">
                        <c:v>1.5345685059999999E-13</c:v>
                      </c:pt>
                      <c:pt idx="1695">
                        <c:v>2.3426426810000001E-13</c:v>
                      </c:pt>
                      <c:pt idx="1696">
                        <c:v>1.345786411E-13</c:v>
                      </c:pt>
                      <c:pt idx="1697">
                        <c:v>6.6443438210000001E-13</c:v>
                      </c:pt>
                      <c:pt idx="1698">
                        <c:v>8.0031738610000002E-13</c:v>
                      </c:pt>
                      <c:pt idx="1699">
                        <c:v>1.77629626E-13</c:v>
                      </c:pt>
                      <c:pt idx="1700">
                        <c:v>1.0541775789999999E-12</c:v>
                      </c:pt>
                      <c:pt idx="1701">
                        <c:v>1.7788664420000001E-12</c:v>
                      </c:pt>
                      <c:pt idx="1702">
                        <c:v>7.6878919349999997E-14</c:v>
                      </c:pt>
                      <c:pt idx="1703">
                        <c:v>4.9999999119999999E-15</c:v>
                      </c:pt>
                      <c:pt idx="1704">
                        <c:v>3.3535451979999998E-13</c:v>
                      </c:pt>
                      <c:pt idx="1705">
                        <c:v>2.7487631310000001E-13</c:v>
                      </c:pt>
                      <c:pt idx="1706">
                        <c:v>5.9889316810000002E-13</c:v>
                      </c:pt>
                      <c:pt idx="1707">
                        <c:v>4.5414995549999999E-13</c:v>
                      </c:pt>
                      <c:pt idx="1708">
                        <c:v>1.0690733239999999E-12</c:v>
                      </c:pt>
                      <c:pt idx="1709">
                        <c:v>8.0917770309999998E-13</c:v>
                      </c:pt>
                      <c:pt idx="1710">
                        <c:v>1.519441447E-13</c:v>
                      </c:pt>
                      <c:pt idx="1711">
                        <c:v>6.8303473769999997E-13</c:v>
                      </c:pt>
                      <c:pt idx="1712">
                        <c:v>8.2312425649999996E-14</c:v>
                      </c:pt>
                      <c:pt idx="1713">
                        <c:v>3.5881719689999998E-13</c:v>
                      </c:pt>
                      <c:pt idx="1714">
                        <c:v>8.9197627149999998E-13</c:v>
                      </c:pt>
                      <c:pt idx="1715">
                        <c:v>4.9999999119999999E-15</c:v>
                      </c:pt>
                      <c:pt idx="1716">
                        <c:v>2.5690886049999998E-13</c:v>
                      </c:pt>
                      <c:pt idx="1717">
                        <c:v>3.8027328680000001E-13</c:v>
                      </c:pt>
                      <c:pt idx="1718">
                        <c:v>4.9999999119999999E-15</c:v>
                      </c:pt>
                      <c:pt idx="1719">
                        <c:v>5.3373782169999997E-13</c:v>
                      </c:pt>
                      <c:pt idx="1720">
                        <c:v>1.9115155150000001E-13</c:v>
                      </c:pt>
                      <c:pt idx="1721">
                        <c:v>6.3041341889999999E-13</c:v>
                      </c:pt>
                      <c:pt idx="1722">
                        <c:v>3.4895366759999998E-13</c:v>
                      </c:pt>
                      <c:pt idx="1723">
                        <c:v>4.9999999119999999E-15</c:v>
                      </c:pt>
                      <c:pt idx="1724">
                        <c:v>1.515096317E-12</c:v>
                      </c:pt>
                      <c:pt idx="1725">
                        <c:v>3.7539551549999999E-13</c:v>
                      </c:pt>
                      <c:pt idx="1726">
                        <c:v>1.811181549E-13</c:v>
                      </c:pt>
                      <c:pt idx="1727">
                        <c:v>2.844080494E-14</c:v>
                      </c:pt>
                      <c:pt idx="1728">
                        <c:v>2.8923185459999998E-13</c:v>
                      </c:pt>
                      <c:pt idx="1729">
                        <c:v>1.3215517820000001E-13</c:v>
                      </c:pt>
                      <c:pt idx="1730">
                        <c:v>4.9999999119999999E-15</c:v>
                      </c:pt>
                      <c:pt idx="1731">
                        <c:v>4.9999999119999999E-15</c:v>
                      </c:pt>
                      <c:pt idx="1732">
                        <c:v>4.5467476360000001E-13</c:v>
                      </c:pt>
                      <c:pt idx="1733">
                        <c:v>2.051365398E-13</c:v>
                      </c:pt>
                      <c:pt idx="1734">
                        <c:v>4.9999999119999999E-15</c:v>
                      </c:pt>
                      <c:pt idx="1735">
                        <c:v>4.9999999119999999E-15</c:v>
                      </c:pt>
                      <c:pt idx="1736">
                        <c:v>4.9999999119999999E-15</c:v>
                      </c:pt>
                      <c:pt idx="1737">
                        <c:v>3.2302123219999999E-13</c:v>
                      </c:pt>
                      <c:pt idx="1738">
                        <c:v>5.2348837070000003E-13</c:v>
                      </c:pt>
                      <c:pt idx="1739">
                        <c:v>7.3497685800000001E-13</c:v>
                      </c:pt>
                      <c:pt idx="1740">
                        <c:v>4.9999999119999999E-15</c:v>
                      </c:pt>
                      <c:pt idx="1741">
                        <c:v>3.5447973770000001E-13</c:v>
                      </c:pt>
                      <c:pt idx="1742">
                        <c:v>1.6917766020000001E-12</c:v>
                      </c:pt>
                      <c:pt idx="1743">
                        <c:v>4.9999999119999999E-15</c:v>
                      </c:pt>
                      <c:pt idx="1744">
                        <c:v>1.2905490479999999E-12</c:v>
                      </c:pt>
                      <c:pt idx="1745">
                        <c:v>1.596382315E-12</c:v>
                      </c:pt>
                      <c:pt idx="1746">
                        <c:v>4.6159007609999996E-13</c:v>
                      </c:pt>
                      <c:pt idx="1747">
                        <c:v>4.9999999119999999E-15</c:v>
                      </c:pt>
                      <c:pt idx="1748">
                        <c:v>4.9999999119999999E-15</c:v>
                      </c:pt>
                      <c:pt idx="1749">
                        <c:v>4.9999999119999999E-15</c:v>
                      </c:pt>
                      <c:pt idx="1750">
                        <c:v>6.3310698369999996E-14</c:v>
                      </c:pt>
                      <c:pt idx="1751">
                        <c:v>8.2219780569999996E-14</c:v>
                      </c:pt>
                      <c:pt idx="1752">
                        <c:v>4.9999999119999999E-15</c:v>
                      </c:pt>
                      <c:pt idx="1753">
                        <c:v>4.9999999119999999E-15</c:v>
                      </c:pt>
                      <c:pt idx="1754">
                        <c:v>4.9999999119999999E-15</c:v>
                      </c:pt>
                      <c:pt idx="1755">
                        <c:v>9.6050432690000001E-14</c:v>
                      </c:pt>
                      <c:pt idx="1756">
                        <c:v>3.1067244049999998E-13</c:v>
                      </c:pt>
                      <c:pt idx="1757">
                        <c:v>4.9999999119999999E-15</c:v>
                      </c:pt>
                      <c:pt idx="1758">
                        <c:v>8.4384691079999997E-13</c:v>
                      </c:pt>
                      <c:pt idx="1759">
                        <c:v>5.5951592100000002E-13</c:v>
                      </c:pt>
                      <c:pt idx="1760">
                        <c:v>6.3928151509999999E-14</c:v>
                      </c:pt>
                      <c:pt idx="1761">
                        <c:v>5.7961990239999997E-15</c:v>
                      </c:pt>
                      <c:pt idx="1762">
                        <c:v>5.2166696530000001E-13</c:v>
                      </c:pt>
                      <c:pt idx="1763">
                        <c:v>9.4090837549999993E-13</c:v>
                      </c:pt>
                      <c:pt idx="1764">
                        <c:v>4.9999999119999999E-15</c:v>
                      </c:pt>
                      <c:pt idx="1765">
                        <c:v>8.8682067329999999E-13</c:v>
                      </c:pt>
                      <c:pt idx="1766">
                        <c:v>6.1659024780000001E-14</c:v>
                      </c:pt>
                      <c:pt idx="1767">
                        <c:v>4.9999999119999999E-15</c:v>
                      </c:pt>
                      <c:pt idx="1768">
                        <c:v>4.9999999119999999E-15</c:v>
                      </c:pt>
                      <c:pt idx="1769">
                        <c:v>2.7313210289999998E-13</c:v>
                      </c:pt>
                      <c:pt idx="1770">
                        <c:v>3.7990281490000001E-13</c:v>
                      </c:pt>
                      <c:pt idx="1771">
                        <c:v>4.9999999119999999E-15</c:v>
                      </c:pt>
                      <c:pt idx="1772">
                        <c:v>1.4713970060000001E-12</c:v>
                      </c:pt>
                      <c:pt idx="1773">
                        <c:v>2.583443984E-13</c:v>
                      </c:pt>
                      <c:pt idx="1774">
                        <c:v>1.5174580340000001E-12</c:v>
                      </c:pt>
                      <c:pt idx="1775">
                        <c:v>6.9746742020000003E-13</c:v>
                      </c:pt>
                      <c:pt idx="1776">
                        <c:v>4.9999999119999999E-15</c:v>
                      </c:pt>
                      <c:pt idx="1777">
                        <c:v>9.195141393000001E-13</c:v>
                      </c:pt>
                      <c:pt idx="1778">
                        <c:v>4.9999999119999999E-15</c:v>
                      </c:pt>
                      <c:pt idx="1779">
                        <c:v>1.47004628E-13</c:v>
                      </c:pt>
                      <c:pt idx="1780">
                        <c:v>9.963926385E-15</c:v>
                      </c:pt>
                      <c:pt idx="1781">
                        <c:v>4.9999999119999999E-15</c:v>
                      </c:pt>
                      <c:pt idx="1782">
                        <c:v>4.9999999119999999E-15</c:v>
                      </c:pt>
                      <c:pt idx="1783">
                        <c:v>5.2390519220000004E-13</c:v>
                      </c:pt>
                      <c:pt idx="1784">
                        <c:v>4.9999999119999999E-15</c:v>
                      </c:pt>
                      <c:pt idx="1785">
                        <c:v>1.4417984760000001E-13</c:v>
                      </c:pt>
                      <c:pt idx="1786">
                        <c:v>1.120598839E-12</c:v>
                      </c:pt>
                      <c:pt idx="1787">
                        <c:v>2.9343037330000001E-13</c:v>
                      </c:pt>
                      <c:pt idx="1788">
                        <c:v>1.427905781E-13</c:v>
                      </c:pt>
                      <c:pt idx="1789">
                        <c:v>3.161058654E-13</c:v>
                      </c:pt>
                      <c:pt idx="1790">
                        <c:v>9.7735274729999993E-13</c:v>
                      </c:pt>
                      <c:pt idx="1791">
                        <c:v>3.7365125100000001E-13</c:v>
                      </c:pt>
                      <c:pt idx="1792">
                        <c:v>2.2265640669999999E-13</c:v>
                      </c:pt>
                      <c:pt idx="1793">
                        <c:v>2.376447563E-13</c:v>
                      </c:pt>
                      <c:pt idx="1794">
                        <c:v>1.6717946200000001E-13</c:v>
                      </c:pt>
                      <c:pt idx="1795">
                        <c:v>6.6323037559999999E-13</c:v>
                      </c:pt>
                      <c:pt idx="1796">
                        <c:v>3.9878105159999999E-13</c:v>
                      </c:pt>
                      <c:pt idx="1797">
                        <c:v>3.9909739470000002E-14</c:v>
                      </c:pt>
                      <c:pt idx="1798">
                        <c:v>3.6792449509999999E-13</c:v>
                      </c:pt>
                      <c:pt idx="1799">
                        <c:v>4.9999999119999999E-15</c:v>
                      </c:pt>
                      <c:pt idx="1800">
                        <c:v>9.9492639060000002E-14</c:v>
                      </c:pt>
                      <c:pt idx="1801">
                        <c:v>4.9999999119999999E-15</c:v>
                      </c:pt>
                      <c:pt idx="1802">
                        <c:v>4.0125080989999998E-13</c:v>
                      </c:pt>
                      <c:pt idx="1803">
                        <c:v>5.8836589030000001E-13</c:v>
                      </c:pt>
                      <c:pt idx="1804">
                        <c:v>1.5621988570000001E-13</c:v>
                      </c:pt>
                      <c:pt idx="1805">
                        <c:v>1.5453045739999999E-12</c:v>
                      </c:pt>
                      <c:pt idx="1806">
                        <c:v>4.9999999119999999E-15</c:v>
                      </c:pt>
                      <c:pt idx="1807">
                        <c:v>4.9999999119999999E-15</c:v>
                      </c:pt>
                      <c:pt idx="1808">
                        <c:v>4.5634183279999995E-13</c:v>
                      </c:pt>
                      <c:pt idx="1809">
                        <c:v>3.4796579679999998E-13</c:v>
                      </c:pt>
                      <c:pt idx="1810">
                        <c:v>4.9999999119999999E-15</c:v>
                      </c:pt>
                      <c:pt idx="1811">
                        <c:v>4.071627475E-13</c:v>
                      </c:pt>
                      <c:pt idx="1812">
                        <c:v>4.9999999119999999E-15</c:v>
                      </c:pt>
                      <c:pt idx="1813">
                        <c:v>4.9999999119999999E-15</c:v>
                      </c:pt>
                      <c:pt idx="1814">
                        <c:v>6.6957463879999995E-13</c:v>
                      </c:pt>
                      <c:pt idx="1815">
                        <c:v>1.636985361E-14</c:v>
                      </c:pt>
                      <c:pt idx="1816">
                        <c:v>2.555350679E-13</c:v>
                      </c:pt>
                      <c:pt idx="1817">
                        <c:v>3.1073413159999998E-13</c:v>
                      </c:pt>
                      <c:pt idx="1818">
                        <c:v>1.1398011440000001E-12</c:v>
                      </c:pt>
                      <c:pt idx="1819">
                        <c:v>7.0342565319999997E-13</c:v>
                      </c:pt>
                      <c:pt idx="1820">
                        <c:v>1.595386285E-13</c:v>
                      </c:pt>
                      <c:pt idx="1821">
                        <c:v>2.244369621E-12</c:v>
                      </c:pt>
                      <c:pt idx="1822">
                        <c:v>1.257145538E-12</c:v>
                      </c:pt>
                      <c:pt idx="1823">
                        <c:v>9.7957547019999992E-13</c:v>
                      </c:pt>
                      <c:pt idx="1824">
                        <c:v>1.785195364E-12</c:v>
                      </c:pt>
                      <c:pt idx="1825">
                        <c:v>3.222671695E-12</c:v>
                      </c:pt>
                      <c:pt idx="1826">
                        <c:v>6.5722573870000004E-13</c:v>
                      </c:pt>
                      <c:pt idx="1827">
                        <c:v>2.5590016220000001E-12</c:v>
                      </c:pt>
                      <c:pt idx="1828">
                        <c:v>1.328058431E-12</c:v>
                      </c:pt>
                      <c:pt idx="1829">
                        <c:v>1.3316396600000001E-12</c:v>
                      </c:pt>
                      <c:pt idx="1830">
                        <c:v>9.0886326239999999E-13</c:v>
                      </c:pt>
                      <c:pt idx="1831">
                        <c:v>1.523647961E-12</c:v>
                      </c:pt>
                      <c:pt idx="1832">
                        <c:v>9.9523538820000005E-14</c:v>
                      </c:pt>
                      <c:pt idx="1833">
                        <c:v>1.1090371240000001E-12</c:v>
                      </c:pt>
                      <c:pt idx="1834">
                        <c:v>4.9999999119999999E-15</c:v>
                      </c:pt>
                      <c:pt idx="1835">
                        <c:v>4.9999999119999999E-15</c:v>
                      </c:pt>
                      <c:pt idx="1836">
                        <c:v>4.1478815819999998E-13</c:v>
                      </c:pt>
                      <c:pt idx="1837">
                        <c:v>4.9999999119999999E-15</c:v>
                      </c:pt>
                      <c:pt idx="1838">
                        <c:v>2.324428627E-13</c:v>
                      </c:pt>
                      <c:pt idx="1839">
                        <c:v>3.2901036500000001E-13</c:v>
                      </c:pt>
                      <c:pt idx="1840">
                        <c:v>9.0483447560000003E-13</c:v>
                      </c:pt>
                      <c:pt idx="1841">
                        <c:v>4.9999999119999999E-15</c:v>
                      </c:pt>
                      <c:pt idx="1842">
                        <c:v>1.357942513E-12</c:v>
                      </c:pt>
                      <c:pt idx="1843">
                        <c:v>3.0064136939999998E-12</c:v>
                      </c:pt>
                      <c:pt idx="1844">
                        <c:v>4.1424784610000002E-13</c:v>
                      </c:pt>
                      <c:pt idx="1845">
                        <c:v>1.081638251E-12</c:v>
                      </c:pt>
                      <c:pt idx="1846">
                        <c:v>1.097660808E-12</c:v>
                      </c:pt>
                      <c:pt idx="1847">
                        <c:v>1.692532941E-12</c:v>
                      </c:pt>
                      <c:pt idx="1848">
                        <c:v>6.4192873019999998E-13</c:v>
                      </c:pt>
                      <c:pt idx="1849">
                        <c:v>1.771395422E-12</c:v>
                      </c:pt>
                      <c:pt idx="1850">
                        <c:v>3.2092189150000001E-13</c:v>
                      </c:pt>
                      <c:pt idx="1851">
                        <c:v>7.4823643370000003E-13</c:v>
                      </c:pt>
                      <c:pt idx="1852">
                        <c:v>4.9999999119999999E-15</c:v>
                      </c:pt>
                      <c:pt idx="1853">
                        <c:v>1.4073764129999999E-13</c:v>
                      </c:pt>
                      <c:pt idx="1854">
                        <c:v>2.9228816629999999E-13</c:v>
                      </c:pt>
                      <c:pt idx="1855">
                        <c:v>4.9999999119999999E-15</c:v>
                      </c:pt>
                      <c:pt idx="1856">
                        <c:v>4.9999999119999999E-15</c:v>
                      </c:pt>
                      <c:pt idx="1857">
                        <c:v>4.9999999119999999E-15</c:v>
                      </c:pt>
                      <c:pt idx="1858">
                        <c:v>3.5438714679999999E-13</c:v>
                      </c:pt>
                      <c:pt idx="1859">
                        <c:v>6.4591900080000004E-14</c:v>
                      </c:pt>
                      <c:pt idx="1860">
                        <c:v>1.023174465E-13</c:v>
                      </c:pt>
                      <c:pt idx="1861">
                        <c:v>3.260775439E-13</c:v>
                      </c:pt>
                      <c:pt idx="1862">
                        <c:v>4.9999999119999999E-15</c:v>
                      </c:pt>
                      <c:pt idx="1863">
                        <c:v>2.9116130080000001E-13</c:v>
                      </c:pt>
                      <c:pt idx="1864">
                        <c:v>4.8368657709999997E-14</c:v>
                      </c:pt>
                      <c:pt idx="1865">
                        <c:v>6.5481772570000001E-13</c:v>
                      </c:pt>
                      <c:pt idx="1866">
                        <c:v>4.9999999119999999E-15</c:v>
                      </c:pt>
                      <c:pt idx="1867">
                        <c:v>4.0782649610000001E-13</c:v>
                      </c:pt>
                      <c:pt idx="1868">
                        <c:v>4.1810690110000002E-13</c:v>
                      </c:pt>
                      <c:pt idx="1869">
                        <c:v>3.5361535750000002E-13</c:v>
                      </c:pt>
                      <c:pt idx="1870">
                        <c:v>1.200526332E-12</c:v>
                      </c:pt>
                      <c:pt idx="1871">
                        <c:v>3.0442082229999999E-13</c:v>
                      </c:pt>
                      <c:pt idx="1872">
                        <c:v>1.272002387E-13</c:v>
                      </c:pt>
                      <c:pt idx="1873">
                        <c:v>2.830265319E-13</c:v>
                      </c:pt>
                      <c:pt idx="1874">
                        <c:v>8.6737127899999997E-13</c:v>
                      </c:pt>
                      <c:pt idx="1875">
                        <c:v>3.5622400209999999E-13</c:v>
                      </c:pt>
                      <c:pt idx="1876">
                        <c:v>1.469498351E-12</c:v>
                      </c:pt>
                      <c:pt idx="1877">
                        <c:v>4.9999999119999999E-15</c:v>
                      </c:pt>
                      <c:pt idx="1878">
                        <c:v>5.8375049590000003E-13</c:v>
                      </c:pt>
                      <c:pt idx="1879">
                        <c:v>4.9999999119999999E-15</c:v>
                      </c:pt>
                      <c:pt idx="1880">
                        <c:v>5.1380996899999998E-13</c:v>
                      </c:pt>
                      <c:pt idx="1881">
                        <c:v>4.9999999119999999E-15</c:v>
                      </c:pt>
                      <c:pt idx="1882">
                        <c:v>5.519986595E-13</c:v>
                      </c:pt>
                      <c:pt idx="1883">
                        <c:v>1.907965295E-13</c:v>
                      </c:pt>
                      <c:pt idx="1884">
                        <c:v>1.136474405E-13</c:v>
                      </c:pt>
                      <c:pt idx="1885">
                        <c:v>4.9687668259999996E-13</c:v>
                      </c:pt>
                      <c:pt idx="1886">
                        <c:v>1.2145576429999999E-12</c:v>
                      </c:pt>
                      <c:pt idx="1887">
                        <c:v>2.010614575E-13</c:v>
                      </c:pt>
                      <c:pt idx="1888">
                        <c:v>4.9999999119999999E-15</c:v>
                      </c:pt>
                      <c:pt idx="1889">
                        <c:v>4.9999999119999999E-15</c:v>
                      </c:pt>
                      <c:pt idx="1890">
                        <c:v>5.8911439639999998E-14</c:v>
                      </c:pt>
                      <c:pt idx="1891">
                        <c:v>1.9423873589999999E-13</c:v>
                      </c:pt>
                      <c:pt idx="1892">
                        <c:v>5.1517587400000003E-14</c:v>
                      </c:pt>
                      <c:pt idx="1893">
                        <c:v>4.9999999119999999E-15</c:v>
                      </c:pt>
                      <c:pt idx="1894">
                        <c:v>5.5896032159999997E-13</c:v>
                      </c:pt>
                      <c:pt idx="1895">
                        <c:v>2.077298159E-13</c:v>
                      </c:pt>
                      <c:pt idx="1896">
                        <c:v>1.201305629E-13</c:v>
                      </c:pt>
                      <c:pt idx="1897">
                        <c:v>5.1147142620000002E-14</c:v>
                      </c:pt>
                      <c:pt idx="1898">
                        <c:v>3.6746143240000001E-13</c:v>
                      </c:pt>
                      <c:pt idx="1899">
                        <c:v>4.9999999119999999E-15</c:v>
                      </c:pt>
                      <c:pt idx="1900">
                        <c:v>4.9999999119999999E-15</c:v>
                      </c:pt>
                      <c:pt idx="1901">
                        <c:v>4.3544150490000001E-13</c:v>
                      </c:pt>
                      <c:pt idx="1902">
                        <c:v>7.5803816349999999E-13</c:v>
                      </c:pt>
                      <c:pt idx="1903">
                        <c:v>4.9999999119999999E-15</c:v>
                      </c:pt>
                      <c:pt idx="1904">
                        <c:v>1.6070638740000001E-12</c:v>
                      </c:pt>
                      <c:pt idx="1905">
                        <c:v>4.9999999119999999E-15</c:v>
                      </c:pt>
                      <c:pt idx="1906">
                        <c:v>8.4241898940000005E-14</c:v>
                      </c:pt>
                      <c:pt idx="1907">
                        <c:v>8.7275846270000002E-13</c:v>
                      </c:pt>
                      <c:pt idx="1908">
                        <c:v>5.6832994259999997E-13</c:v>
                      </c:pt>
                      <c:pt idx="1909">
                        <c:v>4.9999999119999999E-15</c:v>
                      </c:pt>
                      <c:pt idx="1910">
                        <c:v>5.7496737409999995E-13</c:v>
                      </c:pt>
                      <c:pt idx="1911">
                        <c:v>1.0672981599999999E-12</c:v>
                      </c:pt>
                      <c:pt idx="1912">
                        <c:v>1.2402798510000001E-14</c:v>
                      </c:pt>
                      <c:pt idx="1913">
                        <c:v>4.9999999119999999E-15</c:v>
                      </c:pt>
                      <c:pt idx="1914">
                        <c:v>4.9999999119999999E-15</c:v>
                      </c:pt>
                      <c:pt idx="1915">
                        <c:v>7.7774226400000002E-14</c:v>
                      </c:pt>
                      <c:pt idx="1916">
                        <c:v>3.8001085570000002E-13</c:v>
                      </c:pt>
                      <c:pt idx="1917">
                        <c:v>4.7998185829999997E-14</c:v>
                      </c:pt>
                      <c:pt idx="1918">
                        <c:v>3.4367452459999999E-13</c:v>
                      </c:pt>
                      <c:pt idx="1919">
                        <c:v>4.9999999119999999E-15</c:v>
                      </c:pt>
                      <c:pt idx="1920">
                        <c:v>1.573336296E-12</c:v>
                      </c:pt>
                      <c:pt idx="1921">
                        <c:v>6.9871772209999997E-13</c:v>
                      </c:pt>
                      <c:pt idx="1922">
                        <c:v>4.9999999119999999E-15</c:v>
                      </c:pt>
                      <c:pt idx="1923">
                        <c:v>4.9999999119999999E-15</c:v>
                      </c:pt>
                      <c:pt idx="1924">
                        <c:v>4.9999999119999999E-15</c:v>
                      </c:pt>
                      <c:pt idx="1925">
                        <c:v>7.42031111E-13</c:v>
                      </c:pt>
                      <c:pt idx="1926">
                        <c:v>4.9999999119999999E-15</c:v>
                      </c:pt>
                      <c:pt idx="1927">
                        <c:v>4.9999999119999999E-15</c:v>
                      </c:pt>
                      <c:pt idx="1928">
                        <c:v>4.9999999119999999E-15</c:v>
                      </c:pt>
                      <c:pt idx="1929">
                        <c:v>8.7258867670000001E-13</c:v>
                      </c:pt>
                      <c:pt idx="1930">
                        <c:v>1.7191829289999999E-13</c:v>
                      </c:pt>
                      <c:pt idx="1931">
                        <c:v>2.4207486059999999E-13</c:v>
                      </c:pt>
                      <c:pt idx="1932">
                        <c:v>4.9999999119999999E-15</c:v>
                      </c:pt>
                      <c:pt idx="1933">
                        <c:v>4.9999999119999999E-15</c:v>
                      </c:pt>
                      <c:pt idx="1934">
                        <c:v>8.3223900859999995E-13</c:v>
                      </c:pt>
                      <c:pt idx="1935">
                        <c:v>1.9834474499999999E-13</c:v>
                      </c:pt>
                      <c:pt idx="1936">
                        <c:v>2.4716027840000002E-12</c:v>
                      </c:pt>
                      <c:pt idx="1937">
                        <c:v>4.9999999119999999E-15</c:v>
                      </c:pt>
                      <c:pt idx="1938">
                        <c:v>4.9999999119999999E-15</c:v>
                      </c:pt>
                      <c:pt idx="1939">
                        <c:v>4.5320832590000001E-13</c:v>
                      </c:pt>
                      <c:pt idx="1940">
                        <c:v>4.9999999119999999E-15</c:v>
                      </c:pt>
                      <c:pt idx="1941">
                        <c:v>4.9999999119999999E-15</c:v>
                      </c:pt>
                      <c:pt idx="1942">
                        <c:v>8.6877607969999997E-13</c:v>
                      </c:pt>
                      <c:pt idx="1943">
                        <c:v>4.9999999119999999E-15</c:v>
                      </c:pt>
                      <c:pt idx="1944">
                        <c:v>7.2969776920000002E-13</c:v>
                      </c:pt>
                      <c:pt idx="1945">
                        <c:v>9.2839757689999997E-14</c:v>
                      </c:pt>
                      <c:pt idx="1946">
                        <c:v>3.2553728589999999E-13</c:v>
                      </c:pt>
                      <c:pt idx="1947">
                        <c:v>5.1380996899999998E-13</c:v>
                      </c:pt>
                      <c:pt idx="1948">
                        <c:v>8.1494286689999998E-14</c:v>
                      </c:pt>
                      <c:pt idx="1949">
                        <c:v>4.9999999119999999E-15</c:v>
                      </c:pt>
                      <c:pt idx="1950">
                        <c:v>1.8175644369999999E-12</c:v>
                      </c:pt>
                      <c:pt idx="1951">
                        <c:v>1.1182988130000001E-12</c:v>
                      </c:pt>
                      <c:pt idx="1952">
                        <c:v>4.9999999119999999E-15</c:v>
                      </c:pt>
                      <c:pt idx="1953">
                        <c:v>1.4894262039999999E-12</c:v>
                      </c:pt>
                      <c:pt idx="1954">
                        <c:v>2.4460636420000002E-13</c:v>
                      </c:pt>
                      <c:pt idx="1955">
                        <c:v>3.6154944059999999E-13</c:v>
                      </c:pt>
                      <c:pt idx="1956">
                        <c:v>4.9999999119999999E-15</c:v>
                      </c:pt>
                      <c:pt idx="1957">
                        <c:v>3.5330663090000002E-13</c:v>
                      </c:pt>
                      <c:pt idx="1958">
                        <c:v>4.9999999119999999E-15</c:v>
                      </c:pt>
                      <c:pt idx="1959">
                        <c:v>8.2047682449999995E-13</c:v>
                      </c:pt>
                      <c:pt idx="1960">
                        <c:v>2.3787628770000001E-13</c:v>
                      </c:pt>
                      <c:pt idx="1961">
                        <c:v>8.7606937219999998E-14</c:v>
                      </c:pt>
                      <c:pt idx="1962">
                        <c:v>2.762964553E-13</c:v>
                      </c:pt>
                      <c:pt idx="1963">
                        <c:v>3.8448725540000002E-13</c:v>
                      </c:pt>
                      <c:pt idx="1964">
                        <c:v>4.9999999119999999E-15</c:v>
                      </c:pt>
                      <c:pt idx="1965">
                        <c:v>2.9633240309999999E-13</c:v>
                      </c:pt>
                      <c:pt idx="1966">
                        <c:v>3.5586898009999998E-13</c:v>
                      </c:pt>
                      <c:pt idx="1967">
                        <c:v>4.9999999119999999E-15</c:v>
                      </c:pt>
                      <c:pt idx="1968">
                        <c:v>4.9999999119999999E-15</c:v>
                      </c:pt>
                      <c:pt idx="1969">
                        <c:v>9.3413200350000001E-13</c:v>
                      </c:pt>
                      <c:pt idx="1970">
                        <c:v>1.104205703E-12</c:v>
                      </c:pt>
                      <c:pt idx="1971">
                        <c:v>4.9999999119999999E-15</c:v>
                      </c:pt>
                      <c:pt idx="1972">
                        <c:v>4.9999999119999999E-15</c:v>
                      </c:pt>
                      <c:pt idx="1973">
                        <c:v>7.1180740339999998E-13</c:v>
                      </c:pt>
                      <c:pt idx="1974">
                        <c:v>4.9999999119999999E-15</c:v>
                      </c:pt>
                      <c:pt idx="1975">
                        <c:v>2.6316042440000002E-13</c:v>
                      </c:pt>
                      <c:pt idx="1976">
                        <c:v>5.4836357349999998E-14</c:v>
                      </c:pt>
                      <c:pt idx="1977">
                        <c:v>6.6097669870000003E-13</c:v>
                      </c:pt>
                      <c:pt idx="1978">
                        <c:v>5.9480263600000001E-13</c:v>
                      </c:pt>
                      <c:pt idx="1979">
                        <c:v>4.9999999119999999E-15</c:v>
                      </c:pt>
                      <c:pt idx="1980">
                        <c:v>4.6960130009999998E-13</c:v>
                      </c:pt>
                      <c:pt idx="1981">
                        <c:v>2.8900021479999998E-13</c:v>
                      </c:pt>
                      <c:pt idx="1982">
                        <c:v>2.2017122549999999E-13</c:v>
                      </c:pt>
                      <c:pt idx="1983">
                        <c:v>4.4161587359999998E-13</c:v>
                      </c:pt>
                      <c:pt idx="1984">
                        <c:v>4.7766654460000001E-14</c:v>
                      </c:pt>
                      <c:pt idx="1985">
                        <c:v>2.0732847130000001E-13</c:v>
                      </c:pt>
                      <c:pt idx="1986">
                        <c:v>4.0473933879999998E-13</c:v>
                      </c:pt>
                      <c:pt idx="1987">
                        <c:v>1.94501167E-13</c:v>
                      </c:pt>
                      <c:pt idx="1988">
                        <c:v>4.9999999119999999E-15</c:v>
                      </c:pt>
                      <c:pt idx="1989">
                        <c:v>3.269419241E-13</c:v>
                      </c:pt>
                      <c:pt idx="1990">
                        <c:v>5.9310472119999999E-13</c:v>
                      </c:pt>
                      <c:pt idx="1991">
                        <c:v>5.1625655250000001E-14</c:v>
                      </c:pt>
                      <c:pt idx="1992">
                        <c:v>3.4966376579999999E-13</c:v>
                      </c:pt>
                      <c:pt idx="1993">
                        <c:v>4.5558543920000002E-13</c:v>
                      </c:pt>
                      <c:pt idx="1994">
                        <c:v>4.9999999119999999E-15</c:v>
                      </c:pt>
                      <c:pt idx="1995">
                        <c:v>4.9999999119999999E-15</c:v>
                      </c:pt>
                      <c:pt idx="1996">
                        <c:v>6.1121116849999995E-13</c:v>
                      </c:pt>
                      <c:pt idx="1997">
                        <c:v>4.9999999119999999E-15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FA0B-49BF-98BD-E9416294AE26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Значения!$J$2:$K$2</c15:sqref>
                        </c15:formulaRef>
                      </c:ext>
                    </c:extLst>
                    <c:strCache>
                      <c:ptCount val="1"/>
                      <c:pt idx="0">
                        <c:v>Эксперимент 2.2</c:v>
                      </c:pt>
                    </c:strCache>
                  </c:strRef>
                </c:tx>
                <c:spPr>
                  <a:ln w="15875">
                    <a:solidFill>
                      <a:schemeClr val="tx1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Значения!$J$5:$J$2002</c15:sqref>
                        </c15:formulaRef>
                      </c:ext>
                    </c:extLst>
                    <c:numCache>
                      <c:formatCode>0.00</c:formatCode>
                      <c:ptCount val="1998"/>
                      <c:pt idx="0">
                        <c:v>0.15</c:v>
                      </c:pt>
                      <c:pt idx="1">
                        <c:v>0.2</c:v>
                      </c:pt>
                      <c:pt idx="2">
                        <c:v>0.25</c:v>
                      </c:pt>
                      <c:pt idx="3">
                        <c:v>0.3</c:v>
                      </c:pt>
                      <c:pt idx="4">
                        <c:v>0.35</c:v>
                      </c:pt>
                      <c:pt idx="5">
                        <c:v>0.4</c:v>
                      </c:pt>
                      <c:pt idx="6">
                        <c:v>0.45</c:v>
                      </c:pt>
                      <c:pt idx="7">
                        <c:v>0.5</c:v>
                      </c:pt>
                      <c:pt idx="8">
                        <c:v>0.55000000000000004</c:v>
                      </c:pt>
                      <c:pt idx="9">
                        <c:v>0.6</c:v>
                      </c:pt>
                      <c:pt idx="10">
                        <c:v>0.65</c:v>
                      </c:pt>
                      <c:pt idx="11">
                        <c:v>0.7</c:v>
                      </c:pt>
                      <c:pt idx="12">
                        <c:v>0.75</c:v>
                      </c:pt>
                      <c:pt idx="13">
                        <c:v>0.8</c:v>
                      </c:pt>
                      <c:pt idx="14">
                        <c:v>0.85</c:v>
                      </c:pt>
                      <c:pt idx="15">
                        <c:v>0.9</c:v>
                      </c:pt>
                      <c:pt idx="16">
                        <c:v>0.95</c:v>
                      </c:pt>
                      <c:pt idx="17">
                        <c:v>1</c:v>
                      </c:pt>
                      <c:pt idx="18">
                        <c:v>1.05</c:v>
                      </c:pt>
                      <c:pt idx="19">
                        <c:v>1.1000000000000001</c:v>
                      </c:pt>
                      <c:pt idx="20">
                        <c:v>1.1499999999999999</c:v>
                      </c:pt>
                      <c:pt idx="21">
                        <c:v>1.2</c:v>
                      </c:pt>
                      <c:pt idx="22">
                        <c:v>1.25</c:v>
                      </c:pt>
                      <c:pt idx="23">
                        <c:v>1.3</c:v>
                      </c:pt>
                      <c:pt idx="24">
                        <c:v>1.35</c:v>
                      </c:pt>
                      <c:pt idx="25">
                        <c:v>1.4</c:v>
                      </c:pt>
                      <c:pt idx="26">
                        <c:v>1.45</c:v>
                      </c:pt>
                      <c:pt idx="27">
                        <c:v>1.5</c:v>
                      </c:pt>
                      <c:pt idx="28">
                        <c:v>1.55</c:v>
                      </c:pt>
                      <c:pt idx="29">
                        <c:v>1.6</c:v>
                      </c:pt>
                      <c:pt idx="30">
                        <c:v>1.65</c:v>
                      </c:pt>
                      <c:pt idx="31">
                        <c:v>1.7</c:v>
                      </c:pt>
                      <c:pt idx="32">
                        <c:v>1.75</c:v>
                      </c:pt>
                      <c:pt idx="33">
                        <c:v>1.8</c:v>
                      </c:pt>
                      <c:pt idx="34">
                        <c:v>1.85</c:v>
                      </c:pt>
                      <c:pt idx="35">
                        <c:v>1.9</c:v>
                      </c:pt>
                      <c:pt idx="36">
                        <c:v>1.95</c:v>
                      </c:pt>
                      <c:pt idx="37">
                        <c:v>2</c:v>
                      </c:pt>
                      <c:pt idx="38">
                        <c:v>2.0499999999999998</c:v>
                      </c:pt>
                      <c:pt idx="39">
                        <c:v>2.1</c:v>
                      </c:pt>
                      <c:pt idx="40">
                        <c:v>2.15</c:v>
                      </c:pt>
                      <c:pt idx="41">
                        <c:v>2.2000000000000002</c:v>
                      </c:pt>
                      <c:pt idx="42">
                        <c:v>2.25</c:v>
                      </c:pt>
                      <c:pt idx="43">
                        <c:v>2.2999999999999998</c:v>
                      </c:pt>
                      <c:pt idx="44">
                        <c:v>2.35</c:v>
                      </c:pt>
                      <c:pt idx="45">
                        <c:v>2.4</c:v>
                      </c:pt>
                      <c:pt idx="46">
                        <c:v>2.4500000000000002</c:v>
                      </c:pt>
                      <c:pt idx="47">
                        <c:v>2.5</c:v>
                      </c:pt>
                      <c:pt idx="48">
                        <c:v>2.5499999999999998</c:v>
                      </c:pt>
                      <c:pt idx="49">
                        <c:v>2.6</c:v>
                      </c:pt>
                      <c:pt idx="50">
                        <c:v>2.65</c:v>
                      </c:pt>
                      <c:pt idx="51">
                        <c:v>2.7</c:v>
                      </c:pt>
                      <c:pt idx="52">
                        <c:v>2.75</c:v>
                      </c:pt>
                      <c:pt idx="53">
                        <c:v>2.8</c:v>
                      </c:pt>
                      <c:pt idx="54">
                        <c:v>2.85</c:v>
                      </c:pt>
                      <c:pt idx="55">
                        <c:v>2.9</c:v>
                      </c:pt>
                      <c:pt idx="56">
                        <c:v>2.95</c:v>
                      </c:pt>
                      <c:pt idx="57">
                        <c:v>3</c:v>
                      </c:pt>
                      <c:pt idx="58">
                        <c:v>3.05</c:v>
                      </c:pt>
                      <c:pt idx="59">
                        <c:v>3.1</c:v>
                      </c:pt>
                      <c:pt idx="60">
                        <c:v>3.15</c:v>
                      </c:pt>
                      <c:pt idx="61">
                        <c:v>3.2</c:v>
                      </c:pt>
                      <c:pt idx="62">
                        <c:v>3.25</c:v>
                      </c:pt>
                      <c:pt idx="63">
                        <c:v>3.3</c:v>
                      </c:pt>
                      <c:pt idx="64">
                        <c:v>3.35</c:v>
                      </c:pt>
                      <c:pt idx="65">
                        <c:v>3.4</c:v>
                      </c:pt>
                      <c:pt idx="66">
                        <c:v>3.45</c:v>
                      </c:pt>
                      <c:pt idx="67">
                        <c:v>3.5</c:v>
                      </c:pt>
                      <c:pt idx="68">
                        <c:v>3.55</c:v>
                      </c:pt>
                      <c:pt idx="69">
                        <c:v>3.6</c:v>
                      </c:pt>
                      <c:pt idx="70">
                        <c:v>3.65</c:v>
                      </c:pt>
                      <c:pt idx="71">
                        <c:v>3.7</c:v>
                      </c:pt>
                      <c:pt idx="72">
                        <c:v>3.75</c:v>
                      </c:pt>
                      <c:pt idx="73">
                        <c:v>3.8</c:v>
                      </c:pt>
                      <c:pt idx="74">
                        <c:v>3.85</c:v>
                      </c:pt>
                      <c:pt idx="75">
                        <c:v>3.9</c:v>
                      </c:pt>
                      <c:pt idx="76">
                        <c:v>3.95</c:v>
                      </c:pt>
                      <c:pt idx="77">
                        <c:v>4</c:v>
                      </c:pt>
                      <c:pt idx="78">
                        <c:v>4.05</c:v>
                      </c:pt>
                      <c:pt idx="79">
                        <c:v>4.0999999999999996</c:v>
                      </c:pt>
                      <c:pt idx="80">
                        <c:v>4.1500000000000004</c:v>
                      </c:pt>
                      <c:pt idx="81">
                        <c:v>4.2</c:v>
                      </c:pt>
                      <c:pt idx="82">
                        <c:v>4.25</c:v>
                      </c:pt>
                      <c:pt idx="83">
                        <c:v>4.3</c:v>
                      </c:pt>
                      <c:pt idx="84">
                        <c:v>4.3499999999999996</c:v>
                      </c:pt>
                      <c:pt idx="85">
                        <c:v>4.4000000000000004</c:v>
                      </c:pt>
                      <c:pt idx="86">
                        <c:v>4.45</c:v>
                      </c:pt>
                      <c:pt idx="87">
                        <c:v>4.5</c:v>
                      </c:pt>
                      <c:pt idx="88">
                        <c:v>4.55</c:v>
                      </c:pt>
                      <c:pt idx="89">
                        <c:v>4.5999999999999996</c:v>
                      </c:pt>
                      <c:pt idx="90">
                        <c:v>4.6500000000000004</c:v>
                      </c:pt>
                      <c:pt idx="91">
                        <c:v>4.7</c:v>
                      </c:pt>
                      <c:pt idx="92">
                        <c:v>4.75</c:v>
                      </c:pt>
                      <c:pt idx="93">
                        <c:v>4.8</c:v>
                      </c:pt>
                      <c:pt idx="94">
                        <c:v>4.8499999999999996</c:v>
                      </c:pt>
                      <c:pt idx="95">
                        <c:v>4.9000000000000004</c:v>
                      </c:pt>
                      <c:pt idx="96">
                        <c:v>4.95</c:v>
                      </c:pt>
                      <c:pt idx="97">
                        <c:v>5</c:v>
                      </c:pt>
                      <c:pt idx="98">
                        <c:v>5.05</c:v>
                      </c:pt>
                      <c:pt idx="99">
                        <c:v>5.0999999999999996</c:v>
                      </c:pt>
                      <c:pt idx="100">
                        <c:v>5.15</c:v>
                      </c:pt>
                      <c:pt idx="101">
                        <c:v>5.2</c:v>
                      </c:pt>
                      <c:pt idx="102">
                        <c:v>5.25</c:v>
                      </c:pt>
                      <c:pt idx="103">
                        <c:v>5.3</c:v>
                      </c:pt>
                      <c:pt idx="104">
                        <c:v>5.35</c:v>
                      </c:pt>
                      <c:pt idx="105">
                        <c:v>5.4</c:v>
                      </c:pt>
                      <c:pt idx="106">
                        <c:v>5.45</c:v>
                      </c:pt>
                      <c:pt idx="107">
                        <c:v>5.5</c:v>
                      </c:pt>
                      <c:pt idx="108">
                        <c:v>5.55</c:v>
                      </c:pt>
                      <c:pt idx="109">
                        <c:v>5.6</c:v>
                      </c:pt>
                      <c:pt idx="110">
                        <c:v>5.65</c:v>
                      </c:pt>
                      <c:pt idx="111">
                        <c:v>5.7</c:v>
                      </c:pt>
                      <c:pt idx="112">
                        <c:v>5.75</c:v>
                      </c:pt>
                      <c:pt idx="113">
                        <c:v>5.8</c:v>
                      </c:pt>
                      <c:pt idx="114">
                        <c:v>5.85</c:v>
                      </c:pt>
                      <c:pt idx="115">
                        <c:v>5.9</c:v>
                      </c:pt>
                      <c:pt idx="116">
                        <c:v>5.95</c:v>
                      </c:pt>
                      <c:pt idx="117">
                        <c:v>6</c:v>
                      </c:pt>
                      <c:pt idx="118">
                        <c:v>6.05</c:v>
                      </c:pt>
                      <c:pt idx="119">
                        <c:v>6.1</c:v>
                      </c:pt>
                      <c:pt idx="120">
                        <c:v>6.15</c:v>
                      </c:pt>
                      <c:pt idx="121">
                        <c:v>6.2</c:v>
                      </c:pt>
                      <c:pt idx="122">
                        <c:v>6.25</c:v>
                      </c:pt>
                      <c:pt idx="123">
                        <c:v>6.3</c:v>
                      </c:pt>
                      <c:pt idx="124">
                        <c:v>6.35</c:v>
                      </c:pt>
                      <c:pt idx="125">
                        <c:v>6.4</c:v>
                      </c:pt>
                      <c:pt idx="126">
                        <c:v>6.45</c:v>
                      </c:pt>
                      <c:pt idx="127">
                        <c:v>6.5</c:v>
                      </c:pt>
                      <c:pt idx="128">
                        <c:v>6.55</c:v>
                      </c:pt>
                      <c:pt idx="129">
                        <c:v>6.6</c:v>
                      </c:pt>
                      <c:pt idx="130">
                        <c:v>6.65</c:v>
                      </c:pt>
                      <c:pt idx="131">
                        <c:v>6.7</c:v>
                      </c:pt>
                      <c:pt idx="132">
                        <c:v>6.75</c:v>
                      </c:pt>
                      <c:pt idx="133">
                        <c:v>6.8</c:v>
                      </c:pt>
                      <c:pt idx="134">
                        <c:v>6.85</c:v>
                      </c:pt>
                      <c:pt idx="135">
                        <c:v>6.9</c:v>
                      </c:pt>
                      <c:pt idx="136">
                        <c:v>6.95</c:v>
                      </c:pt>
                      <c:pt idx="137">
                        <c:v>7</c:v>
                      </c:pt>
                      <c:pt idx="138">
                        <c:v>7.05</c:v>
                      </c:pt>
                      <c:pt idx="139">
                        <c:v>7.1</c:v>
                      </c:pt>
                      <c:pt idx="140">
                        <c:v>7.15</c:v>
                      </c:pt>
                      <c:pt idx="141">
                        <c:v>7.2</c:v>
                      </c:pt>
                      <c:pt idx="142">
                        <c:v>7.25</c:v>
                      </c:pt>
                      <c:pt idx="143">
                        <c:v>7.3</c:v>
                      </c:pt>
                      <c:pt idx="144">
                        <c:v>7.35</c:v>
                      </c:pt>
                      <c:pt idx="145">
                        <c:v>7.4</c:v>
                      </c:pt>
                      <c:pt idx="146">
                        <c:v>7.45</c:v>
                      </c:pt>
                      <c:pt idx="147">
                        <c:v>7.5</c:v>
                      </c:pt>
                      <c:pt idx="148">
                        <c:v>7.55</c:v>
                      </c:pt>
                      <c:pt idx="149">
                        <c:v>7.6</c:v>
                      </c:pt>
                      <c:pt idx="150">
                        <c:v>7.65</c:v>
                      </c:pt>
                      <c:pt idx="151">
                        <c:v>7.7</c:v>
                      </c:pt>
                      <c:pt idx="152">
                        <c:v>7.75</c:v>
                      </c:pt>
                      <c:pt idx="153">
                        <c:v>7.8</c:v>
                      </c:pt>
                      <c:pt idx="154">
                        <c:v>7.85</c:v>
                      </c:pt>
                      <c:pt idx="155">
                        <c:v>7.9</c:v>
                      </c:pt>
                      <c:pt idx="156">
                        <c:v>7.95</c:v>
                      </c:pt>
                      <c:pt idx="157">
                        <c:v>8</c:v>
                      </c:pt>
                      <c:pt idx="158">
                        <c:v>8.0500000000000007</c:v>
                      </c:pt>
                      <c:pt idx="159">
                        <c:v>8.1</c:v>
                      </c:pt>
                      <c:pt idx="160">
                        <c:v>8.15</c:v>
                      </c:pt>
                      <c:pt idx="161">
                        <c:v>8.1999999999999993</c:v>
                      </c:pt>
                      <c:pt idx="162">
                        <c:v>8.25</c:v>
                      </c:pt>
                      <c:pt idx="163">
                        <c:v>8.3000000000000007</c:v>
                      </c:pt>
                      <c:pt idx="164">
                        <c:v>8.35</c:v>
                      </c:pt>
                      <c:pt idx="165">
                        <c:v>8.4</c:v>
                      </c:pt>
                      <c:pt idx="166">
                        <c:v>8.4499999999999993</c:v>
                      </c:pt>
                      <c:pt idx="167">
                        <c:v>8.5</c:v>
                      </c:pt>
                      <c:pt idx="168">
                        <c:v>8.5500000000000007</c:v>
                      </c:pt>
                      <c:pt idx="169">
                        <c:v>8.6</c:v>
                      </c:pt>
                      <c:pt idx="170">
                        <c:v>8.65</c:v>
                      </c:pt>
                      <c:pt idx="171">
                        <c:v>8.6999999999999993</c:v>
                      </c:pt>
                      <c:pt idx="172">
                        <c:v>8.75</c:v>
                      </c:pt>
                      <c:pt idx="173">
                        <c:v>8.8000000000000007</c:v>
                      </c:pt>
                      <c:pt idx="174">
                        <c:v>8.85</c:v>
                      </c:pt>
                      <c:pt idx="175">
                        <c:v>8.9</c:v>
                      </c:pt>
                      <c:pt idx="176">
                        <c:v>8.9499999999999993</c:v>
                      </c:pt>
                      <c:pt idx="177">
                        <c:v>9</c:v>
                      </c:pt>
                      <c:pt idx="178">
                        <c:v>9.0500000000000007</c:v>
                      </c:pt>
                      <c:pt idx="179">
                        <c:v>9.1</c:v>
                      </c:pt>
                      <c:pt idx="180">
                        <c:v>9.15</c:v>
                      </c:pt>
                      <c:pt idx="181">
                        <c:v>9.1999999999999993</c:v>
                      </c:pt>
                      <c:pt idx="182">
                        <c:v>9.25</c:v>
                      </c:pt>
                      <c:pt idx="183">
                        <c:v>9.3000000000000007</c:v>
                      </c:pt>
                      <c:pt idx="184">
                        <c:v>9.35</c:v>
                      </c:pt>
                      <c:pt idx="185">
                        <c:v>9.4</c:v>
                      </c:pt>
                      <c:pt idx="186">
                        <c:v>9.4499999999999993</c:v>
                      </c:pt>
                      <c:pt idx="187">
                        <c:v>9.5</c:v>
                      </c:pt>
                      <c:pt idx="188">
                        <c:v>9.5500000000000007</c:v>
                      </c:pt>
                      <c:pt idx="189">
                        <c:v>9.6</c:v>
                      </c:pt>
                      <c:pt idx="190">
                        <c:v>9.65</c:v>
                      </c:pt>
                      <c:pt idx="191">
                        <c:v>9.6999999999999993</c:v>
                      </c:pt>
                      <c:pt idx="192">
                        <c:v>9.75</c:v>
                      </c:pt>
                      <c:pt idx="193">
                        <c:v>9.8000000000000007</c:v>
                      </c:pt>
                      <c:pt idx="194">
                        <c:v>9.85</c:v>
                      </c:pt>
                      <c:pt idx="195">
                        <c:v>9.9</c:v>
                      </c:pt>
                      <c:pt idx="196">
                        <c:v>9.9499999999999993</c:v>
                      </c:pt>
                      <c:pt idx="197">
                        <c:v>10</c:v>
                      </c:pt>
                      <c:pt idx="198">
                        <c:v>10.050000000000001</c:v>
                      </c:pt>
                      <c:pt idx="199">
                        <c:v>10.1</c:v>
                      </c:pt>
                      <c:pt idx="200">
                        <c:v>10.15</c:v>
                      </c:pt>
                      <c:pt idx="201">
                        <c:v>10.199999999999999</c:v>
                      </c:pt>
                      <c:pt idx="202">
                        <c:v>10.25</c:v>
                      </c:pt>
                      <c:pt idx="203">
                        <c:v>10.3</c:v>
                      </c:pt>
                      <c:pt idx="204">
                        <c:v>10.35</c:v>
                      </c:pt>
                      <c:pt idx="205">
                        <c:v>10.4</c:v>
                      </c:pt>
                      <c:pt idx="206">
                        <c:v>10.45</c:v>
                      </c:pt>
                      <c:pt idx="207">
                        <c:v>10.5</c:v>
                      </c:pt>
                      <c:pt idx="208">
                        <c:v>10.55</c:v>
                      </c:pt>
                      <c:pt idx="209">
                        <c:v>10.6</c:v>
                      </c:pt>
                      <c:pt idx="210">
                        <c:v>10.65</c:v>
                      </c:pt>
                      <c:pt idx="211">
                        <c:v>10.7</c:v>
                      </c:pt>
                      <c:pt idx="212">
                        <c:v>10.75</c:v>
                      </c:pt>
                      <c:pt idx="213">
                        <c:v>10.8</c:v>
                      </c:pt>
                      <c:pt idx="214">
                        <c:v>10.85</c:v>
                      </c:pt>
                      <c:pt idx="215">
                        <c:v>10.9</c:v>
                      </c:pt>
                      <c:pt idx="216">
                        <c:v>10.95</c:v>
                      </c:pt>
                      <c:pt idx="217">
                        <c:v>11</c:v>
                      </c:pt>
                      <c:pt idx="218">
                        <c:v>11.05</c:v>
                      </c:pt>
                      <c:pt idx="219">
                        <c:v>11.1</c:v>
                      </c:pt>
                      <c:pt idx="220">
                        <c:v>11.15</c:v>
                      </c:pt>
                      <c:pt idx="221">
                        <c:v>11.2</c:v>
                      </c:pt>
                      <c:pt idx="222">
                        <c:v>11.25</c:v>
                      </c:pt>
                      <c:pt idx="223">
                        <c:v>11.3</c:v>
                      </c:pt>
                      <c:pt idx="224">
                        <c:v>11.35</c:v>
                      </c:pt>
                      <c:pt idx="225">
                        <c:v>11.4</c:v>
                      </c:pt>
                      <c:pt idx="226">
                        <c:v>11.45</c:v>
                      </c:pt>
                      <c:pt idx="227">
                        <c:v>11.5</c:v>
                      </c:pt>
                      <c:pt idx="228">
                        <c:v>11.55</c:v>
                      </c:pt>
                      <c:pt idx="229">
                        <c:v>11.6</c:v>
                      </c:pt>
                      <c:pt idx="230">
                        <c:v>11.65</c:v>
                      </c:pt>
                      <c:pt idx="231">
                        <c:v>11.7</c:v>
                      </c:pt>
                      <c:pt idx="232">
                        <c:v>11.75</c:v>
                      </c:pt>
                      <c:pt idx="233">
                        <c:v>11.8</c:v>
                      </c:pt>
                      <c:pt idx="234">
                        <c:v>11.85</c:v>
                      </c:pt>
                      <c:pt idx="235">
                        <c:v>11.9</c:v>
                      </c:pt>
                      <c:pt idx="236">
                        <c:v>11.95</c:v>
                      </c:pt>
                      <c:pt idx="237">
                        <c:v>12</c:v>
                      </c:pt>
                      <c:pt idx="238">
                        <c:v>12.05</c:v>
                      </c:pt>
                      <c:pt idx="239">
                        <c:v>12.1</c:v>
                      </c:pt>
                      <c:pt idx="240">
                        <c:v>12.15</c:v>
                      </c:pt>
                      <c:pt idx="241">
                        <c:v>12.2</c:v>
                      </c:pt>
                      <c:pt idx="242">
                        <c:v>12.25</c:v>
                      </c:pt>
                      <c:pt idx="243">
                        <c:v>12.3</c:v>
                      </c:pt>
                      <c:pt idx="244">
                        <c:v>12.35</c:v>
                      </c:pt>
                      <c:pt idx="245">
                        <c:v>12.4</c:v>
                      </c:pt>
                      <c:pt idx="246">
                        <c:v>12.45</c:v>
                      </c:pt>
                      <c:pt idx="247">
                        <c:v>12.5</c:v>
                      </c:pt>
                      <c:pt idx="248">
                        <c:v>12.55</c:v>
                      </c:pt>
                      <c:pt idx="249">
                        <c:v>12.6</c:v>
                      </c:pt>
                      <c:pt idx="250">
                        <c:v>12.65</c:v>
                      </c:pt>
                      <c:pt idx="251">
                        <c:v>12.7</c:v>
                      </c:pt>
                      <c:pt idx="252">
                        <c:v>12.75</c:v>
                      </c:pt>
                      <c:pt idx="253">
                        <c:v>12.8</c:v>
                      </c:pt>
                      <c:pt idx="254">
                        <c:v>12.85</c:v>
                      </c:pt>
                      <c:pt idx="255">
                        <c:v>12.9</c:v>
                      </c:pt>
                      <c:pt idx="256">
                        <c:v>12.95</c:v>
                      </c:pt>
                      <c:pt idx="257">
                        <c:v>13</c:v>
                      </c:pt>
                      <c:pt idx="258">
                        <c:v>13.05</c:v>
                      </c:pt>
                      <c:pt idx="259">
                        <c:v>13.1</c:v>
                      </c:pt>
                      <c:pt idx="260">
                        <c:v>13.15</c:v>
                      </c:pt>
                      <c:pt idx="261">
                        <c:v>13.2</c:v>
                      </c:pt>
                      <c:pt idx="262">
                        <c:v>13.25</c:v>
                      </c:pt>
                      <c:pt idx="263">
                        <c:v>13.3</c:v>
                      </c:pt>
                      <c:pt idx="264">
                        <c:v>13.35</c:v>
                      </c:pt>
                      <c:pt idx="265">
                        <c:v>13.4</c:v>
                      </c:pt>
                      <c:pt idx="266">
                        <c:v>13.45</c:v>
                      </c:pt>
                      <c:pt idx="267">
                        <c:v>13.5</c:v>
                      </c:pt>
                      <c:pt idx="268">
                        <c:v>13.55</c:v>
                      </c:pt>
                      <c:pt idx="269">
                        <c:v>13.6</c:v>
                      </c:pt>
                      <c:pt idx="270">
                        <c:v>13.65</c:v>
                      </c:pt>
                      <c:pt idx="271">
                        <c:v>13.7</c:v>
                      </c:pt>
                      <c:pt idx="272">
                        <c:v>13.75</c:v>
                      </c:pt>
                      <c:pt idx="273">
                        <c:v>13.8</c:v>
                      </c:pt>
                      <c:pt idx="274">
                        <c:v>13.85</c:v>
                      </c:pt>
                      <c:pt idx="275">
                        <c:v>13.9</c:v>
                      </c:pt>
                      <c:pt idx="276">
                        <c:v>13.95</c:v>
                      </c:pt>
                      <c:pt idx="277">
                        <c:v>14</c:v>
                      </c:pt>
                      <c:pt idx="278">
                        <c:v>14.05</c:v>
                      </c:pt>
                      <c:pt idx="279">
                        <c:v>14.1</c:v>
                      </c:pt>
                      <c:pt idx="280">
                        <c:v>14.15</c:v>
                      </c:pt>
                      <c:pt idx="281">
                        <c:v>14.2</c:v>
                      </c:pt>
                      <c:pt idx="282">
                        <c:v>14.25</c:v>
                      </c:pt>
                      <c:pt idx="283">
                        <c:v>14.3</c:v>
                      </c:pt>
                      <c:pt idx="284">
                        <c:v>14.35</c:v>
                      </c:pt>
                      <c:pt idx="285">
                        <c:v>14.4</c:v>
                      </c:pt>
                      <c:pt idx="286">
                        <c:v>14.45</c:v>
                      </c:pt>
                      <c:pt idx="287">
                        <c:v>14.5</c:v>
                      </c:pt>
                      <c:pt idx="288">
                        <c:v>14.55</c:v>
                      </c:pt>
                      <c:pt idx="289">
                        <c:v>14.6</c:v>
                      </c:pt>
                      <c:pt idx="290">
                        <c:v>14.65</c:v>
                      </c:pt>
                      <c:pt idx="291">
                        <c:v>14.7</c:v>
                      </c:pt>
                      <c:pt idx="292">
                        <c:v>14.75</c:v>
                      </c:pt>
                      <c:pt idx="293">
                        <c:v>14.8</c:v>
                      </c:pt>
                      <c:pt idx="294">
                        <c:v>14.85</c:v>
                      </c:pt>
                      <c:pt idx="295">
                        <c:v>14.9</c:v>
                      </c:pt>
                      <c:pt idx="296">
                        <c:v>14.95</c:v>
                      </c:pt>
                      <c:pt idx="297">
                        <c:v>15</c:v>
                      </c:pt>
                      <c:pt idx="298">
                        <c:v>15.05</c:v>
                      </c:pt>
                      <c:pt idx="299">
                        <c:v>15.1</c:v>
                      </c:pt>
                      <c:pt idx="300">
                        <c:v>15.15</c:v>
                      </c:pt>
                      <c:pt idx="301">
                        <c:v>15.2</c:v>
                      </c:pt>
                      <c:pt idx="302">
                        <c:v>15.25</c:v>
                      </c:pt>
                      <c:pt idx="303">
                        <c:v>15.3</c:v>
                      </c:pt>
                      <c:pt idx="304">
                        <c:v>15.35</c:v>
                      </c:pt>
                      <c:pt idx="305">
                        <c:v>15.4</c:v>
                      </c:pt>
                      <c:pt idx="306">
                        <c:v>15.45</c:v>
                      </c:pt>
                      <c:pt idx="307">
                        <c:v>15.5</c:v>
                      </c:pt>
                      <c:pt idx="308">
                        <c:v>15.55</c:v>
                      </c:pt>
                      <c:pt idx="309">
                        <c:v>15.6</c:v>
                      </c:pt>
                      <c:pt idx="310">
                        <c:v>15.65</c:v>
                      </c:pt>
                      <c:pt idx="311">
                        <c:v>15.7</c:v>
                      </c:pt>
                      <c:pt idx="312">
                        <c:v>15.75</c:v>
                      </c:pt>
                      <c:pt idx="313">
                        <c:v>15.8</c:v>
                      </c:pt>
                      <c:pt idx="314">
                        <c:v>15.85</c:v>
                      </c:pt>
                      <c:pt idx="315">
                        <c:v>15.9</c:v>
                      </c:pt>
                      <c:pt idx="316">
                        <c:v>15.95</c:v>
                      </c:pt>
                      <c:pt idx="317">
                        <c:v>16</c:v>
                      </c:pt>
                      <c:pt idx="318">
                        <c:v>16.05</c:v>
                      </c:pt>
                      <c:pt idx="319">
                        <c:v>16.100000000000001</c:v>
                      </c:pt>
                      <c:pt idx="320">
                        <c:v>16.149999999999999</c:v>
                      </c:pt>
                      <c:pt idx="321">
                        <c:v>16.2</c:v>
                      </c:pt>
                      <c:pt idx="322">
                        <c:v>16.25</c:v>
                      </c:pt>
                      <c:pt idx="323">
                        <c:v>16.3</c:v>
                      </c:pt>
                      <c:pt idx="324">
                        <c:v>16.350000000000001</c:v>
                      </c:pt>
                      <c:pt idx="325">
                        <c:v>16.399999999999999</c:v>
                      </c:pt>
                      <c:pt idx="326">
                        <c:v>16.45</c:v>
                      </c:pt>
                      <c:pt idx="327">
                        <c:v>16.5</c:v>
                      </c:pt>
                      <c:pt idx="328">
                        <c:v>16.55</c:v>
                      </c:pt>
                      <c:pt idx="329">
                        <c:v>16.600000000000001</c:v>
                      </c:pt>
                      <c:pt idx="330">
                        <c:v>16.649999999999999</c:v>
                      </c:pt>
                      <c:pt idx="331">
                        <c:v>16.7</c:v>
                      </c:pt>
                      <c:pt idx="332">
                        <c:v>16.75</c:v>
                      </c:pt>
                      <c:pt idx="333">
                        <c:v>16.8</c:v>
                      </c:pt>
                      <c:pt idx="334">
                        <c:v>16.850000000000001</c:v>
                      </c:pt>
                      <c:pt idx="335">
                        <c:v>16.899999999999999</c:v>
                      </c:pt>
                      <c:pt idx="336">
                        <c:v>16.95</c:v>
                      </c:pt>
                      <c:pt idx="337">
                        <c:v>17</c:v>
                      </c:pt>
                      <c:pt idx="338">
                        <c:v>17.05</c:v>
                      </c:pt>
                      <c:pt idx="339">
                        <c:v>17.100000000000001</c:v>
                      </c:pt>
                      <c:pt idx="340">
                        <c:v>17.149999999999999</c:v>
                      </c:pt>
                      <c:pt idx="341">
                        <c:v>17.2</c:v>
                      </c:pt>
                      <c:pt idx="342">
                        <c:v>17.25</c:v>
                      </c:pt>
                      <c:pt idx="343">
                        <c:v>17.3</c:v>
                      </c:pt>
                      <c:pt idx="344">
                        <c:v>17.350000000000001</c:v>
                      </c:pt>
                      <c:pt idx="345">
                        <c:v>17.399999999999999</c:v>
                      </c:pt>
                      <c:pt idx="346">
                        <c:v>17.45</c:v>
                      </c:pt>
                      <c:pt idx="347">
                        <c:v>17.5</c:v>
                      </c:pt>
                      <c:pt idx="348">
                        <c:v>17.55</c:v>
                      </c:pt>
                      <c:pt idx="349">
                        <c:v>17.600000000000001</c:v>
                      </c:pt>
                      <c:pt idx="350">
                        <c:v>17.649999999999999</c:v>
                      </c:pt>
                      <c:pt idx="351">
                        <c:v>17.7</c:v>
                      </c:pt>
                      <c:pt idx="352">
                        <c:v>17.75</c:v>
                      </c:pt>
                      <c:pt idx="353">
                        <c:v>17.8</c:v>
                      </c:pt>
                      <c:pt idx="354">
                        <c:v>17.850000000000001</c:v>
                      </c:pt>
                      <c:pt idx="355">
                        <c:v>17.899999999999999</c:v>
                      </c:pt>
                      <c:pt idx="356">
                        <c:v>17.95</c:v>
                      </c:pt>
                      <c:pt idx="357">
                        <c:v>18</c:v>
                      </c:pt>
                      <c:pt idx="358">
                        <c:v>18.05</c:v>
                      </c:pt>
                      <c:pt idx="359">
                        <c:v>18.100000000000001</c:v>
                      </c:pt>
                      <c:pt idx="360">
                        <c:v>18.149999999999999</c:v>
                      </c:pt>
                      <c:pt idx="361">
                        <c:v>18.2</c:v>
                      </c:pt>
                      <c:pt idx="362">
                        <c:v>18.25</c:v>
                      </c:pt>
                      <c:pt idx="363">
                        <c:v>18.3</c:v>
                      </c:pt>
                      <c:pt idx="364">
                        <c:v>18.350000000000001</c:v>
                      </c:pt>
                      <c:pt idx="365">
                        <c:v>18.399999999999999</c:v>
                      </c:pt>
                      <c:pt idx="366">
                        <c:v>18.45</c:v>
                      </c:pt>
                      <c:pt idx="367">
                        <c:v>18.5</c:v>
                      </c:pt>
                      <c:pt idx="368">
                        <c:v>18.55</c:v>
                      </c:pt>
                      <c:pt idx="369">
                        <c:v>18.600000000000001</c:v>
                      </c:pt>
                      <c:pt idx="370">
                        <c:v>18.649999999999999</c:v>
                      </c:pt>
                      <c:pt idx="371">
                        <c:v>18.7</c:v>
                      </c:pt>
                      <c:pt idx="372">
                        <c:v>18.75</c:v>
                      </c:pt>
                      <c:pt idx="373">
                        <c:v>18.8</c:v>
                      </c:pt>
                      <c:pt idx="374">
                        <c:v>18.850000000000001</c:v>
                      </c:pt>
                      <c:pt idx="375">
                        <c:v>18.899999999999999</c:v>
                      </c:pt>
                      <c:pt idx="376">
                        <c:v>18.95</c:v>
                      </c:pt>
                      <c:pt idx="377">
                        <c:v>19</c:v>
                      </c:pt>
                      <c:pt idx="378">
                        <c:v>19.05</c:v>
                      </c:pt>
                      <c:pt idx="379">
                        <c:v>19.100000000000001</c:v>
                      </c:pt>
                      <c:pt idx="380">
                        <c:v>19.149999999999999</c:v>
                      </c:pt>
                      <c:pt idx="381">
                        <c:v>19.2</c:v>
                      </c:pt>
                      <c:pt idx="382">
                        <c:v>19.25</c:v>
                      </c:pt>
                      <c:pt idx="383">
                        <c:v>19.3</c:v>
                      </c:pt>
                      <c:pt idx="384">
                        <c:v>19.350000000000001</c:v>
                      </c:pt>
                      <c:pt idx="385">
                        <c:v>19.399999999999999</c:v>
                      </c:pt>
                      <c:pt idx="386">
                        <c:v>19.45</c:v>
                      </c:pt>
                      <c:pt idx="387">
                        <c:v>19.5</c:v>
                      </c:pt>
                      <c:pt idx="388">
                        <c:v>19.55</c:v>
                      </c:pt>
                      <c:pt idx="389">
                        <c:v>19.600000000000001</c:v>
                      </c:pt>
                      <c:pt idx="390">
                        <c:v>19.649999999999999</c:v>
                      </c:pt>
                      <c:pt idx="391">
                        <c:v>19.7</c:v>
                      </c:pt>
                      <c:pt idx="392">
                        <c:v>19.75</c:v>
                      </c:pt>
                      <c:pt idx="393">
                        <c:v>19.8</c:v>
                      </c:pt>
                      <c:pt idx="394">
                        <c:v>19.850000000000001</c:v>
                      </c:pt>
                      <c:pt idx="395">
                        <c:v>19.899999999999999</c:v>
                      </c:pt>
                      <c:pt idx="396">
                        <c:v>19.95</c:v>
                      </c:pt>
                      <c:pt idx="397">
                        <c:v>20</c:v>
                      </c:pt>
                      <c:pt idx="398">
                        <c:v>20.05</c:v>
                      </c:pt>
                      <c:pt idx="399">
                        <c:v>20.100000000000001</c:v>
                      </c:pt>
                      <c:pt idx="400">
                        <c:v>20.149999999999999</c:v>
                      </c:pt>
                      <c:pt idx="401">
                        <c:v>20.2</c:v>
                      </c:pt>
                      <c:pt idx="402">
                        <c:v>20.25</c:v>
                      </c:pt>
                      <c:pt idx="403">
                        <c:v>20.3</c:v>
                      </c:pt>
                      <c:pt idx="404">
                        <c:v>20.350000000000001</c:v>
                      </c:pt>
                      <c:pt idx="405">
                        <c:v>20.399999999999999</c:v>
                      </c:pt>
                      <c:pt idx="406">
                        <c:v>20.45</c:v>
                      </c:pt>
                      <c:pt idx="407">
                        <c:v>20.5</c:v>
                      </c:pt>
                      <c:pt idx="408">
                        <c:v>20.55</c:v>
                      </c:pt>
                      <c:pt idx="409">
                        <c:v>20.6</c:v>
                      </c:pt>
                      <c:pt idx="410">
                        <c:v>20.65</c:v>
                      </c:pt>
                      <c:pt idx="411">
                        <c:v>20.7</c:v>
                      </c:pt>
                      <c:pt idx="412">
                        <c:v>20.75</c:v>
                      </c:pt>
                      <c:pt idx="413">
                        <c:v>20.8</c:v>
                      </c:pt>
                      <c:pt idx="414">
                        <c:v>20.85</c:v>
                      </c:pt>
                      <c:pt idx="415">
                        <c:v>20.9</c:v>
                      </c:pt>
                      <c:pt idx="416">
                        <c:v>20.95</c:v>
                      </c:pt>
                      <c:pt idx="417">
                        <c:v>21</c:v>
                      </c:pt>
                      <c:pt idx="418">
                        <c:v>21.05</c:v>
                      </c:pt>
                      <c:pt idx="419">
                        <c:v>21.1</c:v>
                      </c:pt>
                      <c:pt idx="420">
                        <c:v>21.15</c:v>
                      </c:pt>
                      <c:pt idx="421">
                        <c:v>21.2</c:v>
                      </c:pt>
                      <c:pt idx="422">
                        <c:v>21.25</c:v>
                      </c:pt>
                      <c:pt idx="423">
                        <c:v>21.3</c:v>
                      </c:pt>
                      <c:pt idx="424">
                        <c:v>21.35</c:v>
                      </c:pt>
                      <c:pt idx="425">
                        <c:v>21.4</c:v>
                      </c:pt>
                      <c:pt idx="426">
                        <c:v>21.45</c:v>
                      </c:pt>
                      <c:pt idx="427">
                        <c:v>21.5</c:v>
                      </c:pt>
                      <c:pt idx="428">
                        <c:v>21.55</c:v>
                      </c:pt>
                      <c:pt idx="429">
                        <c:v>21.6</c:v>
                      </c:pt>
                      <c:pt idx="430">
                        <c:v>21.65</c:v>
                      </c:pt>
                      <c:pt idx="431">
                        <c:v>21.7</c:v>
                      </c:pt>
                      <c:pt idx="432">
                        <c:v>21.75</c:v>
                      </c:pt>
                      <c:pt idx="433">
                        <c:v>21.8</c:v>
                      </c:pt>
                      <c:pt idx="434">
                        <c:v>21.85</c:v>
                      </c:pt>
                      <c:pt idx="435">
                        <c:v>21.9</c:v>
                      </c:pt>
                      <c:pt idx="436">
                        <c:v>21.95</c:v>
                      </c:pt>
                      <c:pt idx="437">
                        <c:v>22</c:v>
                      </c:pt>
                      <c:pt idx="438">
                        <c:v>22.05</c:v>
                      </c:pt>
                      <c:pt idx="439">
                        <c:v>22.1</c:v>
                      </c:pt>
                      <c:pt idx="440">
                        <c:v>22.15</c:v>
                      </c:pt>
                      <c:pt idx="441">
                        <c:v>22.2</c:v>
                      </c:pt>
                      <c:pt idx="442">
                        <c:v>22.25</c:v>
                      </c:pt>
                      <c:pt idx="443">
                        <c:v>22.3</c:v>
                      </c:pt>
                      <c:pt idx="444">
                        <c:v>22.35</c:v>
                      </c:pt>
                      <c:pt idx="445">
                        <c:v>22.4</c:v>
                      </c:pt>
                      <c:pt idx="446">
                        <c:v>22.45</c:v>
                      </c:pt>
                      <c:pt idx="447">
                        <c:v>22.5</c:v>
                      </c:pt>
                      <c:pt idx="448">
                        <c:v>22.55</c:v>
                      </c:pt>
                      <c:pt idx="449">
                        <c:v>22.6</c:v>
                      </c:pt>
                      <c:pt idx="450">
                        <c:v>22.65</c:v>
                      </c:pt>
                      <c:pt idx="451">
                        <c:v>22.7</c:v>
                      </c:pt>
                      <c:pt idx="452">
                        <c:v>22.75</c:v>
                      </c:pt>
                      <c:pt idx="453">
                        <c:v>22.8</c:v>
                      </c:pt>
                      <c:pt idx="454">
                        <c:v>22.85</c:v>
                      </c:pt>
                      <c:pt idx="455">
                        <c:v>22.9</c:v>
                      </c:pt>
                      <c:pt idx="456">
                        <c:v>22.95</c:v>
                      </c:pt>
                      <c:pt idx="457">
                        <c:v>23</c:v>
                      </c:pt>
                      <c:pt idx="458">
                        <c:v>23.05</c:v>
                      </c:pt>
                      <c:pt idx="459">
                        <c:v>23.1</c:v>
                      </c:pt>
                      <c:pt idx="460">
                        <c:v>23.15</c:v>
                      </c:pt>
                      <c:pt idx="461">
                        <c:v>23.2</c:v>
                      </c:pt>
                      <c:pt idx="462">
                        <c:v>23.25</c:v>
                      </c:pt>
                      <c:pt idx="463">
                        <c:v>23.3</c:v>
                      </c:pt>
                      <c:pt idx="464">
                        <c:v>23.35</c:v>
                      </c:pt>
                      <c:pt idx="465">
                        <c:v>23.4</c:v>
                      </c:pt>
                      <c:pt idx="466">
                        <c:v>23.45</c:v>
                      </c:pt>
                      <c:pt idx="467">
                        <c:v>23.5</c:v>
                      </c:pt>
                      <c:pt idx="468">
                        <c:v>23.55</c:v>
                      </c:pt>
                      <c:pt idx="469">
                        <c:v>23.6</c:v>
                      </c:pt>
                      <c:pt idx="470">
                        <c:v>23.65</c:v>
                      </c:pt>
                      <c:pt idx="471">
                        <c:v>23.7</c:v>
                      </c:pt>
                      <c:pt idx="472">
                        <c:v>23.75</c:v>
                      </c:pt>
                      <c:pt idx="473">
                        <c:v>23.8</c:v>
                      </c:pt>
                      <c:pt idx="474">
                        <c:v>23.85</c:v>
                      </c:pt>
                      <c:pt idx="475">
                        <c:v>23.9</c:v>
                      </c:pt>
                      <c:pt idx="476">
                        <c:v>23.95</c:v>
                      </c:pt>
                      <c:pt idx="477">
                        <c:v>24</c:v>
                      </c:pt>
                      <c:pt idx="478">
                        <c:v>24.05</c:v>
                      </c:pt>
                      <c:pt idx="479">
                        <c:v>24.1</c:v>
                      </c:pt>
                      <c:pt idx="480">
                        <c:v>24.15</c:v>
                      </c:pt>
                      <c:pt idx="481">
                        <c:v>24.2</c:v>
                      </c:pt>
                      <c:pt idx="482">
                        <c:v>24.25</c:v>
                      </c:pt>
                      <c:pt idx="483">
                        <c:v>24.3</c:v>
                      </c:pt>
                      <c:pt idx="484">
                        <c:v>24.35</c:v>
                      </c:pt>
                      <c:pt idx="485">
                        <c:v>24.4</c:v>
                      </c:pt>
                      <c:pt idx="486">
                        <c:v>24.45</c:v>
                      </c:pt>
                      <c:pt idx="487">
                        <c:v>24.5</c:v>
                      </c:pt>
                      <c:pt idx="488">
                        <c:v>24.55</c:v>
                      </c:pt>
                      <c:pt idx="489">
                        <c:v>24.6</c:v>
                      </c:pt>
                      <c:pt idx="490">
                        <c:v>24.65</c:v>
                      </c:pt>
                      <c:pt idx="491">
                        <c:v>24.7</c:v>
                      </c:pt>
                      <c:pt idx="492">
                        <c:v>24.75</c:v>
                      </c:pt>
                      <c:pt idx="493">
                        <c:v>24.8</c:v>
                      </c:pt>
                      <c:pt idx="494">
                        <c:v>24.85</c:v>
                      </c:pt>
                      <c:pt idx="495">
                        <c:v>24.9</c:v>
                      </c:pt>
                      <c:pt idx="496">
                        <c:v>24.95</c:v>
                      </c:pt>
                      <c:pt idx="497">
                        <c:v>25</c:v>
                      </c:pt>
                      <c:pt idx="498">
                        <c:v>25.05</c:v>
                      </c:pt>
                      <c:pt idx="499">
                        <c:v>25.1</c:v>
                      </c:pt>
                      <c:pt idx="500">
                        <c:v>25.15</c:v>
                      </c:pt>
                      <c:pt idx="501">
                        <c:v>25.2</c:v>
                      </c:pt>
                      <c:pt idx="502">
                        <c:v>25.25</c:v>
                      </c:pt>
                      <c:pt idx="503">
                        <c:v>25.3</c:v>
                      </c:pt>
                      <c:pt idx="504">
                        <c:v>25.35</c:v>
                      </c:pt>
                      <c:pt idx="505">
                        <c:v>25.4</c:v>
                      </c:pt>
                      <c:pt idx="506">
                        <c:v>25.45</c:v>
                      </c:pt>
                      <c:pt idx="507">
                        <c:v>25.5</c:v>
                      </c:pt>
                      <c:pt idx="508">
                        <c:v>25.55</c:v>
                      </c:pt>
                      <c:pt idx="509">
                        <c:v>25.6</c:v>
                      </c:pt>
                      <c:pt idx="510">
                        <c:v>25.65</c:v>
                      </c:pt>
                      <c:pt idx="511">
                        <c:v>25.7</c:v>
                      </c:pt>
                      <c:pt idx="512">
                        <c:v>25.75</c:v>
                      </c:pt>
                      <c:pt idx="513">
                        <c:v>25.8</c:v>
                      </c:pt>
                      <c:pt idx="514">
                        <c:v>25.85</c:v>
                      </c:pt>
                      <c:pt idx="515">
                        <c:v>25.9</c:v>
                      </c:pt>
                      <c:pt idx="516">
                        <c:v>25.95</c:v>
                      </c:pt>
                      <c:pt idx="517">
                        <c:v>26</c:v>
                      </c:pt>
                      <c:pt idx="518">
                        <c:v>26.05</c:v>
                      </c:pt>
                      <c:pt idx="519">
                        <c:v>26.1</c:v>
                      </c:pt>
                      <c:pt idx="520">
                        <c:v>26.15</c:v>
                      </c:pt>
                      <c:pt idx="521">
                        <c:v>26.2</c:v>
                      </c:pt>
                      <c:pt idx="522">
                        <c:v>26.25</c:v>
                      </c:pt>
                      <c:pt idx="523">
                        <c:v>26.3</c:v>
                      </c:pt>
                      <c:pt idx="524">
                        <c:v>26.35</c:v>
                      </c:pt>
                      <c:pt idx="525">
                        <c:v>26.4</c:v>
                      </c:pt>
                      <c:pt idx="526">
                        <c:v>26.45</c:v>
                      </c:pt>
                      <c:pt idx="527">
                        <c:v>26.5</c:v>
                      </c:pt>
                      <c:pt idx="528">
                        <c:v>26.55</c:v>
                      </c:pt>
                      <c:pt idx="529">
                        <c:v>26.6</c:v>
                      </c:pt>
                      <c:pt idx="530">
                        <c:v>26.65</c:v>
                      </c:pt>
                      <c:pt idx="531">
                        <c:v>26.7</c:v>
                      </c:pt>
                      <c:pt idx="532">
                        <c:v>26.75</c:v>
                      </c:pt>
                      <c:pt idx="533">
                        <c:v>26.8</c:v>
                      </c:pt>
                      <c:pt idx="534">
                        <c:v>26.85</c:v>
                      </c:pt>
                      <c:pt idx="535">
                        <c:v>26.9</c:v>
                      </c:pt>
                      <c:pt idx="536">
                        <c:v>26.95</c:v>
                      </c:pt>
                      <c:pt idx="537">
                        <c:v>27</c:v>
                      </c:pt>
                      <c:pt idx="538">
                        <c:v>27.05</c:v>
                      </c:pt>
                      <c:pt idx="539">
                        <c:v>27.1</c:v>
                      </c:pt>
                      <c:pt idx="540">
                        <c:v>27.15</c:v>
                      </c:pt>
                      <c:pt idx="541">
                        <c:v>27.2</c:v>
                      </c:pt>
                      <c:pt idx="542">
                        <c:v>27.25</c:v>
                      </c:pt>
                      <c:pt idx="543">
                        <c:v>27.3</c:v>
                      </c:pt>
                      <c:pt idx="544">
                        <c:v>27.35</c:v>
                      </c:pt>
                      <c:pt idx="545">
                        <c:v>27.4</c:v>
                      </c:pt>
                      <c:pt idx="546">
                        <c:v>27.45</c:v>
                      </c:pt>
                      <c:pt idx="547">
                        <c:v>27.5</c:v>
                      </c:pt>
                      <c:pt idx="548">
                        <c:v>27.55</c:v>
                      </c:pt>
                      <c:pt idx="549">
                        <c:v>27.6</c:v>
                      </c:pt>
                      <c:pt idx="550">
                        <c:v>27.65</c:v>
                      </c:pt>
                      <c:pt idx="551">
                        <c:v>27.7</c:v>
                      </c:pt>
                      <c:pt idx="552">
                        <c:v>27.75</c:v>
                      </c:pt>
                      <c:pt idx="553">
                        <c:v>27.8</c:v>
                      </c:pt>
                      <c:pt idx="554">
                        <c:v>27.85</c:v>
                      </c:pt>
                      <c:pt idx="555">
                        <c:v>27.9</c:v>
                      </c:pt>
                      <c:pt idx="556">
                        <c:v>27.95</c:v>
                      </c:pt>
                      <c:pt idx="557">
                        <c:v>28</c:v>
                      </c:pt>
                      <c:pt idx="558">
                        <c:v>28.05</c:v>
                      </c:pt>
                      <c:pt idx="559">
                        <c:v>28.1</c:v>
                      </c:pt>
                      <c:pt idx="560">
                        <c:v>28.15</c:v>
                      </c:pt>
                      <c:pt idx="561">
                        <c:v>28.2</c:v>
                      </c:pt>
                      <c:pt idx="562">
                        <c:v>28.25</c:v>
                      </c:pt>
                      <c:pt idx="563">
                        <c:v>28.3</c:v>
                      </c:pt>
                      <c:pt idx="564">
                        <c:v>28.35</c:v>
                      </c:pt>
                      <c:pt idx="565">
                        <c:v>28.4</c:v>
                      </c:pt>
                      <c:pt idx="566">
                        <c:v>28.45</c:v>
                      </c:pt>
                      <c:pt idx="567">
                        <c:v>28.5</c:v>
                      </c:pt>
                      <c:pt idx="568">
                        <c:v>28.55</c:v>
                      </c:pt>
                      <c:pt idx="569">
                        <c:v>28.6</c:v>
                      </c:pt>
                      <c:pt idx="570">
                        <c:v>28.65</c:v>
                      </c:pt>
                      <c:pt idx="571">
                        <c:v>28.7</c:v>
                      </c:pt>
                      <c:pt idx="572">
                        <c:v>28.75</c:v>
                      </c:pt>
                      <c:pt idx="573">
                        <c:v>28.8</c:v>
                      </c:pt>
                      <c:pt idx="574">
                        <c:v>28.85</c:v>
                      </c:pt>
                      <c:pt idx="575">
                        <c:v>28.9</c:v>
                      </c:pt>
                      <c:pt idx="576">
                        <c:v>28.95</c:v>
                      </c:pt>
                      <c:pt idx="577">
                        <c:v>29</c:v>
                      </c:pt>
                      <c:pt idx="578">
                        <c:v>29.05</c:v>
                      </c:pt>
                      <c:pt idx="579">
                        <c:v>29.1</c:v>
                      </c:pt>
                      <c:pt idx="580">
                        <c:v>29.15</c:v>
                      </c:pt>
                      <c:pt idx="581">
                        <c:v>29.2</c:v>
                      </c:pt>
                      <c:pt idx="582">
                        <c:v>29.25</c:v>
                      </c:pt>
                      <c:pt idx="583">
                        <c:v>29.3</c:v>
                      </c:pt>
                      <c:pt idx="584">
                        <c:v>29.35</c:v>
                      </c:pt>
                      <c:pt idx="585">
                        <c:v>29.4</c:v>
                      </c:pt>
                      <c:pt idx="586">
                        <c:v>29.45</c:v>
                      </c:pt>
                      <c:pt idx="587">
                        <c:v>29.5</c:v>
                      </c:pt>
                      <c:pt idx="588">
                        <c:v>29.55</c:v>
                      </c:pt>
                      <c:pt idx="589">
                        <c:v>29.6</c:v>
                      </c:pt>
                      <c:pt idx="590">
                        <c:v>29.65</c:v>
                      </c:pt>
                      <c:pt idx="591">
                        <c:v>29.7</c:v>
                      </c:pt>
                      <c:pt idx="592">
                        <c:v>29.75</c:v>
                      </c:pt>
                      <c:pt idx="593">
                        <c:v>29.8</c:v>
                      </c:pt>
                      <c:pt idx="594">
                        <c:v>29.85</c:v>
                      </c:pt>
                      <c:pt idx="595">
                        <c:v>29.9</c:v>
                      </c:pt>
                      <c:pt idx="596">
                        <c:v>29.95</c:v>
                      </c:pt>
                      <c:pt idx="597">
                        <c:v>30</c:v>
                      </c:pt>
                      <c:pt idx="598">
                        <c:v>30.05</c:v>
                      </c:pt>
                      <c:pt idx="599">
                        <c:v>30.1</c:v>
                      </c:pt>
                      <c:pt idx="600">
                        <c:v>30.15</c:v>
                      </c:pt>
                      <c:pt idx="601">
                        <c:v>30.2</c:v>
                      </c:pt>
                      <c:pt idx="602">
                        <c:v>30.25</c:v>
                      </c:pt>
                      <c:pt idx="603">
                        <c:v>30.3</c:v>
                      </c:pt>
                      <c:pt idx="604">
                        <c:v>30.35</c:v>
                      </c:pt>
                      <c:pt idx="605">
                        <c:v>30.4</c:v>
                      </c:pt>
                      <c:pt idx="606">
                        <c:v>30.45</c:v>
                      </c:pt>
                      <c:pt idx="607">
                        <c:v>30.5</c:v>
                      </c:pt>
                      <c:pt idx="608">
                        <c:v>30.55</c:v>
                      </c:pt>
                      <c:pt idx="609">
                        <c:v>30.6</c:v>
                      </c:pt>
                      <c:pt idx="610">
                        <c:v>30.65</c:v>
                      </c:pt>
                      <c:pt idx="611">
                        <c:v>30.7</c:v>
                      </c:pt>
                      <c:pt idx="612">
                        <c:v>30.75</c:v>
                      </c:pt>
                      <c:pt idx="613">
                        <c:v>30.8</c:v>
                      </c:pt>
                      <c:pt idx="614">
                        <c:v>30.85</c:v>
                      </c:pt>
                      <c:pt idx="615">
                        <c:v>30.9</c:v>
                      </c:pt>
                      <c:pt idx="616">
                        <c:v>30.95</c:v>
                      </c:pt>
                      <c:pt idx="617">
                        <c:v>31</c:v>
                      </c:pt>
                      <c:pt idx="618">
                        <c:v>31.05</c:v>
                      </c:pt>
                      <c:pt idx="619">
                        <c:v>31.1</c:v>
                      </c:pt>
                      <c:pt idx="620">
                        <c:v>31.15</c:v>
                      </c:pt>
                      <c:pt idx="621">
                        <c:v>31.2</c:v>
                      </c:pt>
                      <c:pt idx="622">
                        <c:v>31.25</c:v>
                      </c:pt>
                      <c:pt idx="623">
                        <c:v>31.3</c:v>
                      </c:pt>
                      <c:pt idx="624">
                        <c:v>31.35</c:v>
                      </c:pt>
                      <c:pt idx="625">
                        <c:v>31.4</c:v>
                      </c:pt>
                      <c:pt idx="626">
                        <c:v>31.45</c:v>
                      </c:pt>
                      <c:pt idx="627">
                        <c:v>31.5</c:v>
                      </c:pt>
                      <c:pt idx="628">
                        <c:v>31.55</c:v>
                      </c:pt>
                      <c:pt idx="629">
                        <c:v>31.6</c:v>
                      </c:pt>
                      <c:pt idx="630">
                        <c:v>31.65</c:v>
                      </c:pt>
                      <c:pt idx="631">
                        <c:v>31.7</c:v>
                      </c:pt>
                      <c:pt idx="632">
                        <c:v>31.75</c:v>
                      </c:pt>
                      <c:pt idx="633">
                        <c:v>31.8</c:v>
                      </c:pt>
                      <c:pt idx="634">
                        <c:v>31.85</c:v>
                      </c:pt>
                      <c:pt idx="635">
                        <c:v>31.9</c:v>
                      </c:pt>
                      <c:pt idx="636">
                        <c:v>31.95</c:v>
                      </c:pt>
                      <c:pt idx="637">
                        <c:v>32</c:v>
                      </c:pt>
                      <c:pt idx="638">
                        <c:v>32.049999999999997</c:v>
                      </c:pt>
                      <c:pt idx="639">
                        <c:v>32.1</c:v>
                      </c:pt>
                      <c:pt idx="640">
                        <c:v>32.15</c:v>
                      </c:pt>
                      <c:pt idx="641">
                        <c:v>32.200000000000003</c:v>
                      </c:pt>
                      <c:pt idx="642">
                        <c:v>32.25</c:v>
                      </c:pt>
                      <c:pt idx="643">
                        <c:v>32.299999999999997</c:v>
                      </c:pt>
                      <c:pt idx="644">
                        <c:v>32.35</c:v>
                      </c:pt>
                      <c:pt idx="645">
                        <c:v>32.4</c:v>
                      </c:pt>
                      <c:pt idx="646">
                        <c:v>32.450000000000003</c:v>
                      </c:pt>
                      <c:pt idx="647">
                        <c:v>32.5</c:v>
                      </c:pt>
                      <c:pt idx="648">
                        <c:v>32.549999999999997</c:v>
                      </c:pt>
                      <c:pt idx="649">
                        <c:v>32.6</c:v>
                      </c:pt>
                      <c:pt idx="650">
                        <c:v>32.65</c:v>
                      </c:pt>
                      <c:pt idx="651">
                        <c:v>32.700000000000003</c:v>
                      </c:pt>
                      <c:pt idx="652">
                        <c:v>32.75</c:v>
                      </c:pt>
                      <c:pt idx="653">
                        <c:v>32.799999999999997</c:v>
                      </c:pt>
                      <c:pt idx="654">
                        <c:v>32.85</c:v>
                      </c:pt>
                      <c:pt idx="655">
                        <c:v>32.9</c:v>
                      </c:pt>
                      <c:pt idx="656">
                        <c:v>32.950000000000003</c:v>
                      </c:pt>
                      <c:pt idx="657">
                        <c:v>33</c:v>
                      </c:pt>
                      <c:pt idx="658">
                        <c:v>33.049999999999997</c:v>
                      </c:pt>
                      <c:pt idx="659">
                        <c:v>33.1</c:v>
                      </c:pt>
                      <c:pt idx="660">
                        <c:v>33.15</c:v>
                      </c:pt>
                      <c:pt idx="661">
                        <c:v>33.200000000000003</c:v>
                      </c:pt>
                      <c:pt idx="662">
                        <c:v>33.25</c:v>
                      </c:pt>
                      <c:pt idx="663">
                        <c:v>33.299999999999997</c:v>
                      </c:pt>
                      <c:pt idx="664">
                        <c:v>33.35</c:v>
                      </c:pt>
                      <c:pt idx="665">
                        <c:v>33.4</c:v>
                      </c:pt>
                      <c:pt idx="666">
                        <c:v>33.450000000000003</c:v>
                      </c:pt>
                      <c:pt idx="667">
                        <c:v>33.5</c:v>
                      </c:pt>
                      <c:pt idx="668">
                        <c:v>33.549999999999997</c:v>
                      </c:pt>
                      <c:pt idx="669">
                        <c:v>33.6</c:v>
                      </c:pt>
                      <c:pt idx="670">
                        <c:v>33.65</c:v>
                      </c:pt>
                      <c:pt idx="671">
                        <c:v>33.700000000000003</c:v>
                      </c:pt>
                      <c:pt idx="672">
                        <c:v>33.75</c:v>
                      </c:pt>
                      <c:pt idx="673">
                        <c:v>33.799999999999997</c:v>
                      </c:pt>
                      <c:pt idx="674">
                        <c:v>33.85</c:v>
                      </c:pt>
                      <c:pt idx="675">
                        <c:v>33.9</c:v>
                      </c:pt>
                      <c:pt idx="676">
                        <c:v>33.950000000000003</c:v>
                      </c:pt>
                      <c:pt idx="677">
                        <c:v>34</c:v>
                      </c:pt>
                      <c:pt idx="678">
                        <c:v>34.049999999999997</c:v>
                      </c:pt>
                      <c:pt idx="679">
                        <c:v>34.1</c:v>
                      </c:pt>
                      <c:pt idx="680">
                        <c:v>34.15</c:v>
                      </c:pt>
                      <c:pt idx="681">
                        <c:v>34.200000000000003</c:v>
                      </c:pt>
                      <c:pt idx="682">
                        <c:v>34.25</c:v>
                      </c:pt>
                      <c:pt idx="683">
                        <c:v>34.299999999999997</c:v>
                      </c:pt>
                      <c:pt idx="684">
                        <c:v>34.35</c:v>
                      </c:pt>
                      <c:pt idx="685">
                        <c:v>34.4</c:v>
                      </c:pt>
                      <c:pt idx="686">
                        <c:v>34.450000000000003</c:v>
                      </c:pt>
                      <c:pt idx="687">
                        <c:v>34.5</c:v>
                      </c:pt>
                      <c:pt idx="688">
                        <c:v>34.549999999999997</c:v>
                      </c:pt>
                      <c:pt idx="689">
                        <c:v>34.6</c:v>
                      </c:pt>
                      <c:pt idx="690">
                        <c:v>34.65</c:v>
                      </c:pt>
                      <c:pt idx="691">
                        <c:v>34.700000000000003</c:v>
                      </c:pt>
                      <c:pt idx="692">
                        <c:v>34.75</c:v>
                      </c:pt>
                      <c:pt idx="693">
                        <c:v>34.799999999999997</c:v>
                      </c:pt>
                      <c:pt idx="694">
                        <c:v>34.85</c:v>
                      </c:pt>
                      <c:pt idx="695">
                        <c:v>34.9</c:v>
                      </c:pt>
                      <c:pt idx="696">
                        <c:v>34.950000000000003</c:v>
                      </c:pt>
                      <c:pt idx="697">
                        <c:v>35</c:v>
                      </c:pt>
                      <c:pt idx="698">
                        <c:v>35.049999999999997</c:v>
                      </c:pt>
                      <c:pt idx="699">
                        <c:v>35.1</c:v>
                      </c:pt>
                      <c:pt idx="700">
                        <c:v>35.15</c:v>
                      </c:pt>
                      <c:pt idx="701">
                        <c:v>35.200000000000003</c:v>
                      </c:pt>
                      <c:pt idx="702">
                        <c:v>35.25</c:v>
                      </c:pt>
                      <c:pt idx="703">
                        <c:v>35.299999999999997</c:v>
                      </c:pt>
                      <c:pt idx="704">
                        <c:v>35.35</c:v>
                      </c:pt>
                      <c:pt idx="705">
                        <c:v>35.4</c:v>
                      </c:pt>
                      <c:pt idx="706">
                        <c:v>35.450000000000003</c:v>
                      </c:pt>
                      <c:pt idx="707">
                        <c:v>35.5</c:v>
                      </c:pt>
                      <c:pt idx="708">
                        <c:v>35.549999999999997</c:v>
                      </c:pt>
                      <c:pt idx="709">
                        <c:v>35.6</c:v>
                      </c:pt>
                      <c:pt idx="710">
                        <c:v>35.65</c:v>
                      </c:pt>
                      <c:pt idx="711">
                        <c:v>35.700000000000003</c:v>
                      </c:pt>
                      <c:pt idx="712">
                        <c:v>35.75</c:v>
                      </c:pt>
                      <c:pt idx="713">
                        <c:v>35.799999999999997</c:v>
                      </c:pt>
                      <c:pt idx="714">
                        <c:v>35.85</c:v>
                      </c:pt>
                      <c:pt idx="715">
                        <c:v>35.9</c:v>
                      </c:pt>
                      <c:pt idx="716">
                        <c:v>35.950000000000003</c:v>
                      </c:pt>
                      <c:pt idx="717">
                        <c:v>36</c:v>
                      </c:pt>
                      <c:pt idx="718">
                        <c:v>36.049999999999997</c:v>
                      </c:pt>
                      <c:pt idx="719">
                        <c:v>36.1</c:v>
                      </c:pt>
                      <c:pt idx="720">
                        <c:v>36.15</c:v>
                      </c:pt>
                      <c:pt idx="721">
                        <c:v>36.200000000000003</c:v>
                      </c:pt>
                      <c:pt idx="722">
                        <c:v>36.25</c:v>
                      </c:pt>
                      <c:pt idx="723">
                        <c:v>36.299999999999997</c:v>
                      </c:pt>
                      <c:pt idx="724">
                        <c:v>36.35</c:v>
                      </c:pt>
                      <c:pt idx="725">
                        <c:v>36.4</c:v>
                      </c:pt>
                      <c:pt idx="726">
                        <c:v>36.450000000000003</c:v>
                      </c:pt>
                      <c:pt idx="727">
                        <c:v>36.5</c:v>
                      </c:pt>
                      <c:pt idx="728">
                        <c:v>36.549999999999997</c:v>
                      </c:pt>
                      <c:pt idx="729">
                        <c:v>36.6</c:v>
                      </c:pt>
                      <c:pt idx="730">
                        <c:v>36.65</c:v>
                      </c:pt>
                      <c:pt idx="731">
                        <c:v>36.700000000000003</c:v>
                      </c:pt>
                      <c:pt idx="732">
                        <c:v>36.75</c:v>
                      </c:pt>
                      <c:pt idx="733">
                        <c:v>36.799999999999997</c:v>
                      </c:pt>
                      <c:pt idx="734">
                        <c:v>36.85</c:v>
                      </c:pt>
                      <c:pt idx="735">
                        <c:v>36.9</c:v>
                      </c:pt>
                      <c:pt idx="736">
                        <c:v>36.950000000000003</c:v>
                      </c:pt>
                      <c:pt idx="737">
                        <c:v>37</c:v>
                      </c:pt>
                      <c:pt idx="738">
                        <c:v>37.049999999999997</c:v>
                      </c:pt>
                      <c:pt idx="739">
                        <c:v>37.1</c:v>
                      </c:pt>
                      <c:pt idx="740">
                        <c:v>37.15</c:v>
                      </c:pt>
                      <c:pt idx="741">
                        <c:v>37.200000000000003</c:v>
                      </c:pt>
                      <c:pt idx="742">
                        <c:v>37.25</c:v>
                      </c:pt>
                      <c:pt idx="743">
                        <c:v>37.299999999999997</c:v>
                      </c:pt>
                      <c:pt idx="744">
                        <c:v>37.35</c:v>
                      </c:pt>
                      <c:pt idx="745">
                        <c:v>37.4</c:v>
                      </c:pt>
                      <c:pt idx="746">
                        <c:v>37.450000000000003</c:v>
                      </c:pt>
                      <c:pt idx="747">
                        <c:v>37.5</c:v>
                      </c:pt>
                      <c:pt idx="748">
                        <c:v>37.549999999999997</c:v>
                      </c:pt>
                      <c:pt idx="749">
                        <c:v>37.6</c:v>
                      </c:pt>
                      <c:pt idx="750">
                        <c:v>37.65</c:v>
                      </c:pt>
                      <c:pt idx="751">
                        <c:v>37.700000000000003</c:v>
                      </c:pt>
                      <c:pt idx="752">
                        <c:v>37.75</c:v>
                      </c:pt>
                      <c:pt idx="753">
                        <c:v>37.799999999999997</c:v>
                      </c:pt>
                      <c:pt idx="754">
                        <c:v>37.85</c:v>
                      </c:pt>
                      <c:pt idx="755">
                        <c:v>37.9</c:v>
                      </c:pt>
                      <c:pt idx="756">
                        <c:v>37.950000000000003</c:v>
                      </c:pt>
                      <c:pt idx="757">
                        <c:v>38</c:v>
                      </c:pt>
                      <c:pt idx="758">
                        <c:v>38.049999999999997</c:v>
                      </c:pt>
                      <c:pt idx="759">
                        <c:v>38.1</c:v>
                      </c:pt>
                      <c:pt idx="760">
                        <c:v>38.15</c:v>
                      </c:pt>
                      <c:pt idx="761">
                        <c:v>38.200000000000003</c:v>
                      </c:pt>
                      <c:pt idx="762">
                        <c:v>38.25</c:v>
                      </c:pt>
                      <c:pt idx="763">
                        <c:v>38.299999999999997</c:v>
                      </c:pt>
                      <c:pt idx="764">
                        <c:v>38.35</c:v>
                      </c:pt>
                      <c:pt idx="765">
                        <c:v>38.4</c:v>
                      </c:pt>
                      <c:pt idx="766">
                        <c:v>38.450000000000003</c:v>
                      </c:pt>
                      <c:pt idx="767">
                        <c:v>38.5</c:v>
                      </c:pt>
                      <c:pt idx="768">
                        <c:v>38.549999999999997</c:v>
                      </c:pt>
                      <c:pt idx="769">
                        <c:v>38.6</c:v>
                      </c:pt>
                      <c:pt idx="770">
                        <c:v>38.65</c:v>
                      </c:pt>
                      <c:pt idx="771">
                        <c:v>38.700000000000003</c:v>
                      </c:pt>
                      <c:pt idx="772">
                        <c:v>38.75</c:v>
                      </c:pt>
                      <c:pt idx="773">
                        <c:v>38.799999999999997</c:v>
                      </c:pt>
                      <c:pt idx="774">
                        <c:v>38.85</c:v>
                      </c:pt>
                      <c:pt idx="775">
                        <c:v>38.9</c:v>
                      </c:pt>
                      <c:pt idx="776">
                        <c:v>38.950000000000003</c:v>
                      </c:pt>
                      <c:pt idx="777">
                        <c:v>39</c:v>
                      </c:pt>
                      <c:pt idx="778">
                        <c:v>39.049999999999997</c:v>
                      </c:pt>
                      <c:pt idx="779">
                        <c:v>39.1</c:v>
                      </c:pt>
                      <c:pt idx="780">
                        <c:v>39.15</c:v>
                      </c:pt>
                      <c:pt idx="781">
                        <c:v>39.200000000000003</c:v>
                      </c:pt>
                      <c:pt idx="782">
                        <c:v>39.25</c:v>
                      </c:pt>
                      <c:pt idx="783">
                        <c:v>39.299999999999997</c:v>
                      </c:pt>
                      <c:pt idx="784">
                        <c:v>39.35</c:v>
                      </c:pt>
                      <c:pt idx="785">
                        <c:v>39.4</c:v>
                      </c:pt>
                      <c:pt idx="786">
                        <c:v>39.450000000000003</c:v>
                      </c:pt>
                      <c:pt idx="787">
                        <c:v>39.5</c:v>
                      </c:pt>
                      <c:pt idx="788">
                        <c:v>39.549999999999997</c:v>
                      </c:pt>
                      <c:pt idx="789">
                        <c:v>39.6</c:v>
                      </c:pt>
                      <c:pt idx="790">
                        <c:v>39.65</c:v>
                      </c:pt>
                      <c:pt idx="791">
                        <c:v>39.700000000000003</c:v>
                      </c:pt>
                      <c:pt idx="792">
                        <c:v>39.75</c:v>
                      </c:pt>
                      <c:pt idx="793">
                        <c:v>39.799999999999997</c:v>
                      </c:pt>
                      <c:pt idx="794">
                        <c:v>39.85</c:v>
                      </c:pt>
                      <c:pt idx="795">
                        <c:v>39.9</c:v>
                      </c:pt>
                      <c:pt idx="796">
                        <c:v>39.950000000000003</c:v>
                      </c:pt>
                      <c:pt idx="797">
                        <c:v>40</c:v>
                      </c:pt>
                      <c:pt idx="798">
                        <c:v>40.049999999999997</c:v>
                      </c:pt>
                      <c:pt idx="799">
                        <c:v>40.1</c:v>
                      </c:pt>
                      <c:pt idx="800">
                        <c:v>40.15</c:v>
                      </c:pt>
                      <c:pt idx="801">
                        <c:v>40.200000000000003</c:v>
                      </c:pt>
                      <c:pt idx="802">
                        <c:v>40.25</c:v>
                      </c:pt>
                      <c:pt idx="803">
                        <c:v>40.299999999999997</c:v>
                      </c:pt>
                      <c:pt idx="804">
                        <c:v>40.35</c:v>
                      </c:pt>
                      <c:pt idx="805">
                        <c:v>40.4</c:v>
                      </c:pt>
                      <c:pt idx="806">
                        <c:v>40.450000000000003</c:v>
                      </c:pt>
                      <c:pt idx="807">
                        <c:v>40.5</c:v>
                      </c:pt>
                      <c:pt idx="808">
                        <c:v>40.549999999999997</c:v>
                      </c:pt>
                      <c:pt idx="809">
                        <c:v>40.6</c:v>
                      </c:pt>
                      <c:pt idx="810">
                        <c:v>40.65</c:v>
                      </c:pt>
                      <c:pt idx="811">
                        <c:v>40.700000000000003</c:v>
                      </c:pt>
                      <c:pt idx="812">
                        <c:v>40.75</c:v>
                      </c:pt>
                      <c:pt idx="813">
                        <c:v>40.799999999999997</c:v>
                      </c:pt>
                      <c:pt idx="814">
                        <c:v>40.85</c:v>
                      </c:pt>
                      <c:pt idx="815">
                        <c:v>40.9</c:v>
                      </c:pt>
                      <c:pt idx="816">
                        <c:v>40.950000000000003</c:v>
                      </c:pt>
                      <c:pt idx="817">
                        <c:v>41</c:v>
                      </c:pt>
                      <c:pt idx="818">
                        <c:v>41.05</c:v>
                      </c:pt>
                      <c:pt idx="819">
                        <c:v>41.1</c:v>
                      </c:pt>
                      <c:pt idx="820">
                        <c:v>41.15</c:v>
                      </c:pt>
                      <c:pt idx="821">
                        <c:v>41.2</c:v>
                      </c:pt>
                      <c:pt idx="822">
                        <c:v>41.25</c:v>
                      </c:pt>
                      <c:pt idx="823">
                        <c:v>41.3</c:v>
                      </c:pt>
                      <c:pt idx="824">
                        <c:v>41.35</c:v>
                      </c:pt>
                      <c:pt idx="825">
                        <c:v>41.4</c:v>
                      </c:pt>
                      <c:pt idx="826">
                        <c:v>41.45</c:v>
                      </c:pt>
                      <c:pt idx="827">
                        <c:v>41.5</c:v>
                      </c:pt>
                      <c:pt idx="828">
                        <c:v>41.55</c:v>
                      </c:pt>
                      <c:pt idx="829">
                        <c:v>41.6</c:v>
                      </c:pt>
                      <c:pt idx="830">
                        <c:v>41.65</c:v>
                      </c:pt>
                      <c:pt idx="831">
                        <c:v>41.7</c:v>
                      </c:pt>
                      <c:pt idx="832">
                        <c:v>41.75</c:v>
                      </c:pt>
                      <c:pt idx="833">
                        <c:v>41.8</c:v>
                      </c:pt>
                      <c:pt idx="834">
                        <c:v>41.85</c:v>
                      </c:pt>
                      <c:pt idx="835">
                        <c:v>41.9</c:v>
                      </c:pt>
                      <c:pt idx="836">
                        <c:v>41.95</c:v>
                      </c:pt>
                      <c:pt idx="837">
                        <c:v>42</c:v>
                      </c:pt>
                      <c:pt idx="838">
                        <c:v>42.05</c:v>
                      </c:pt>
                      <c:pt idx="839">
                        <c:v>42.1</c:v>
                      </c:pt>
                      <c:pt idx="840">
                        <c:v>42.15</c:v>
                      </c:pt>
                      <c:pt idx="841">
                        <c:v>42.2</c:v>
                      </c:pt>
                      <c:pt idx="842">
                        <c:v>42.25</c:v>
                      </c:pt>
                      <c:pt idx="843">
                        <c:v>42.3</c:v>
                      </c:pt>
                      <c:pt idx="844">
                        <c:v>42.35</c:v>
                      </c:pt>
                      <c:pt idx="845">
                        <c:v>42.4</c:v>
                      </c:pt>
                      <c:pt idx="846">
                        <c:v>42.45</c:v>
                      </c:pt>
                      <c:pt idx="847">
                        <c:v>42.5</c:v>
                      </c:pt>
                      <c:pt idx="848">
                        <c:v>42.55</c:v>
                      </c:pt>
                      <c:pt idx="849">
                        <c:v>42.6</c:v>
                      </c:pt>
                      <c:pt idx="850">
                        <c:v>42.65</c:v>
                      </c:pt>
                      <c:pt idx="851">
                        <c:v>42.7</c:v>
                      </c:pt>
                      <c:pt idx="852">
                        <c:v>42.75</c:v>
                      </c:pt>
                      <c:pt idx="853">
                        <c:v>42.8</c:v>
                      </c:pt>
                      <c:pt idx="854">
                        <c:v>42.85</c:v>
                      </c:pt>
                      <c:pt idx="855">
                        <c:v>42.9</c:v>
                      </c:pt>
                      <c:pt idx="856">
                        <c:v>42.95</c:v>
                      </c:pt>
                      <c:pt idx="857">
                        <c:v>43</c:v>
                      </c:pt>
                      <c:pt idx="858">
                        <c:v>43.05</c:v>
                      </c:pt>
                      <c:pt idx="859">
                        <c:v>43.1</c:v>
                      </c:pt>
                      <c:pt idx="860">
                        <c:v>43.15</c:v>
                      </c:pt>
                      <c:pt idx="861">
                        <c:v>43.2</c:v>
                      </c:pt>
                      <c:pt idx="862">
                        <c:v>43.25</c:v>
                      </c:pt>
                      <c:pt idx="863">
                        <c:v>43.3</c:v>
                      </c:pt>
                      <c:pt idx="864">
                        <c:v>43.35</c:v>
                      </c:pt>
                      <c:pt idx="865">
                        <c:v>43.4</c:v>
                      </c:pt>
                      <c:pt idx="866">
                        <c:v>43.45</c:v>
                      </c:pt>
                      <c:pt idx="867">
                        <c:v>43.5</c:v>
                      </c:pt>
                      <c:pt idx="868">
                        <c:v>43.55</c:v>
                      </c:pt>
                      <c:pt idx="869">
                        <c:v>43.6</c:v>
                      </c:pt>
                      <c:pt idx="870">
                        <c:v>43.65</c:v>
                      </c:pt>
                      <c:pt idx="871">
                        <c:v>43.7</c:v>
                      </c:pt>
                      <c:pt idx="872">
                        <c:v>43.75</c:v>
                      </c:pt>
                      <c:pt idx="873">
                        <c:v>43.8</c:v>
                      </c:pt>
                      <c:pt idx="874">
                        <c:v>43.85</c:v>
                      </c:pt>
                      <c:pt idx="875">
                        <c:v>43.9</c:v>
                      </c:pt>
                      <c:pt idx="876">
                        <c:v>43.95</c:v>
                      </c:pt>
                      <c:pt idx="877">
                        <c:v>44</c:v>
                      </c:pt>
                      <c:pt idx="878">
                        <c:v>44.05</c:v>
                      </c:pt>
                      <c:pt idx="879">
                        <c:v>44.1</c:v>
                      </c:pt>
                      <c:pt idx="880">
                        <c:v>44.15</c:v>
                      </c:pt>
                      <c:pt idx="881">
                        <c:v>44.2</c:v>
                      </c:pt>
                      <c:pt idx="882">
                        <c:v>44.25</c:v>
                      </c:pt>
                      <c:pt idx="883">
                        <c:v>44.3</c:v>
                      </c:pt>
                      <c:pt idx="884">
                        <c:v>44.35</c:v>
                      </c:pt>
                      <c:pt idx="885">
                        <c:v>44.4</c:v>
                      </c:pt>
                      <c:pt idx="886">
                        <c:v>44.45</c:v>
                      </c:pt>
                      <c:pt idx="887">
                        <c:v>44.5</c:v>
                      </c:pt>
                      <c:pt idx="888">
                        <c:v>44.55</c:v>
                      </c:pt>
                      <c:pt idx="889">
                        <c:v>44.6</c:v>
                      </c:pt>
                      <c:pt idx="890">
                        <c:v>44.65</c:v>
                      </c:pt>
                      <c:pt idx="891">
                        <c:v>44.7</c:v>
                      </c:pt>
                      <c:pt idx="892">
                        <c:v>44.75</c:v>
                      </c:pt>
                      <c:pt idx="893">
                        <c:v>44.8</c:v>
                      </c:pt>
                      <c:pt idx="894">
                        <c:v>44.85</c:v>
                      </c:pt>
                      <c:pt idx="895">
                        <c:v>44.9</c:v>
                      </c:pt>
                      <c:pt idx="896">
                        <c:v>44.95</c:v>
                      </c:pt>
                      <c:pt idx="897">
                        <c:v>45</c:v>
                      </c:pt>
                      <c:pt idx="898">
                        <c:v>45.05</c:v>
                      </c:pt>
                      <c:pt idx="899">
                        <c:v>45.1</c:v>
                      </c:pt>
                      <c:pt idx="900">
                        <c:v>45.15</c:v>
                      </c:pt>
                      <c:pt idx="901">
                        <c:v>45.2</c:v>
                      </c:pt>
                      <c:pt idx="902">
                        <c:v>45.25</c:v>
                      </c:pt>
                      <c:pt idx="903">
                        <c:v>45.3</c:v>
                      </c:pt>
                      <c:pt idx="904">
                        <c:v>45.35</c:v>
                      </c:pt>
                      <c:pt idx="905">
                        <c:v>45.4</c:v>
                      </c:pt>
                      <c:pt idx="906">
                        <c:v>45.45</c:v>
                      </c:pt>
                      <c:pt idx="907">
                        <c:v>45.5</c:v>
                      </c:pt>
                      <c:pt idx="908">
                        <c:v>45.55</c:v>
                      </c:pt>
                      <c:pt idx="909">
                        <c:v>45.6</c:v>
                      </c:pt>
                      <c:pt idx="910">
                        <c:v>45.65</c:v>
                      </c:pt>
                      <c:pt idx="911">
                        <c:v>45.7</c:v>
                      </c:pt>
                      <c:pt idx="912">
                        <c:v>45.75</c:v>
                      </c:pt>
                      <c:pt idx="913">
                        <c:v>45.8</c:v>
                      </c:pt>
                      <c:pt idx="914">
                        <c:v>45.85</c:v>
                      </c:pt>
                      <c:pt idx="915">
                        <c:v>45.9</c:v>
                      </c:pt>
                      <c:pt idx="916">
                        <c:v>45.95</c:v>
                      </c:pt>
                      <c:pt idx="917">
                        <c:v>46</c:v>
                      </c:pt>
                      <c:pt idx="918">
                        <c:v>46.05</c:v>
                      </c:pt>
                      <c:pt idx="919">
                        <c:v>46.1</c:v>
                      </c:pt>
                      <c:pt idx="920">
                        <c:v>46.15</c:v>
                      </c:pt>
                      <c:pt idx="921">
                        <c:v>46.2</c:v>
                      </c:pt>
                      <c:pt idx="922">
                        <c:v>46.25</c:v>
                      </c:pt>
                      <c:pt idx="923">
                        <c:v>46.3</c:v>
                      </c:pt>
                      <c:pt idx="924">
                        <c:v>46.35</c:v>
                      </c:pt>
                      <c:pt idx="925">
                        <c:v>46.4</c:v>
                      </c:pt>
                      <c:pt idx="926">
                        <c:v>46.45</c:v>
                      </c:pt>
                      <c:pt idx="927">
                        <c:v>46.5</c:v>
                      </c:pt>
                      <c:pt idx="928">
                        <c:v>46.55</c:v>
                      </c:pt>
                      <c:pt idx="929">
                        <c:v>46.6</c:v>
                      </c:pt>
                      <c:pt idx="930">
                        <c:v>46.65</c:v>
                      </c:pt>
                      <c:pt idx="931">
                        <c:v>46.7</c:v>
                      </c:pt>
                      <c:pt idx="932">
                        <c:v>46.75</c:v>
                      </c:pt>
                      <c:pt idx="933">
                        <c:v>46.8</c:v>
                      </c:pt>
                      <c:pt idx="934">
                        <c:v>46.85</c:v>
                      </c:pt>
                      <c:pt idx="935">
                        <c:v>46.9</c:v>
                      </c:pt>
                      <c:pt idx="936">
                        <c:v>46.95</c:v>
                      </c:pt>
                      <c:pt idx="937">
                        <c:v>47</c:v>
                      </c:pt>
                      <c:pt idx="938">
                        <c:v>47.05</c:v>
                      </c:pt>
                      <c:pt idx="939">
                        <c:v>47.1</c:v>
                      </c:pt>
                      <c:pt idx="940">
                        <c:v>47.15</c:v>
                      </c:pt>
                      <c:pt idx="941">
                        <c:v>47.2</c:v>
                      </c:pt>
                      <c:pt idx="942">
                        <c:v>47.25</c:v>
                      </c:pt>
                      <c:pt idx="943">
                        <c:v>47.3</c:v>
                      </c:pt>
                      <c:pt idx="944">
                        <c:v>47.35</c:v>
                      </c:pt>
                      <c:pt idx="945">
                        <c:v>47.4</c:v>
                      </c:pt>
                      <c:pt idx="946">
                        <c:v>47.45</c:v>
                      </c:pt>
                      <c:pt idx="947">
                        <c:v>47.5</c:v>
                      </c:pt>
                      <c:pt idx="948">
                        <c:v>47.55</c:v>
                      </c:pt>
                      <c:pt idx="949">
                        <c:v>47.6</c:v>
                      </c:pt>
                      <c:pt idx="950">
                        <c:v>47.65</c:v>
                      </c:pt>
                      <c:pt idx="951">
                        <c:v>47.7</c:v>
                      </c:pt>
                      <c:pt idx="952">
                        <c:v>47.75</c:v>
                      </c:pt>
                      <c:pt idx="953">
                        <c:v>47.8</c:v>
                      </c:pt>
                      <c:pt idx="954">
                        <c:v>47.85</c:v>
                      </c:pt>
                      <c:pt idx="955">
                        <c:v>47.9</c:v>
                      </c:pt>
                      <c:pt idx="956">
                        <c:v>47.95</c:v>
                      </c:pt>
                      <c:pt idx="957">
                        <c:v>48</c:v>
                      </c:pt>
                      <c:pt idx="958">
                        <c:v>48.05</c:v>
                      </c:pt>
                      <c:pt idx="959">
                        <c:v>48.1</c:v>
                      </c:pt>
                      <c:pt idx="960">
                        <c:v>48.15</c:v>
                      </c:pt>
                      <c:pt idx="961">
                        <c:v>48.2</c:v>
                      </c:pt>
                      <c:pt idx="962">
                        <c:v>48.25</c:v>
                      </c:pt>
                      <c:pt idx="963">
                        <c:v>48.3</c:v>
                      </c:pt>
                      <c:pt idx="964">
                        <c:v>48.35</c:v>
                      </c:pt>
                      <c:pt idx="965">
                        <c:v>48.4</c:v>
                      </c:pt>
                      <c:pt idx="966">
                        <c:v>48.45</c:v>
                      </c:pt>
                      <c:pt idx="967">
                        <c:v>48.5</c:v>
                      </c:pt>
                      <c:pt idx="968">
                        <c:v>48.55</c:v>
                      </c:pt>
                      <c:pt idx="969">
                        <c:v>48.6</c:v>
                      </c:pt>
                      <c:pt idx="970">
                        <c:v>48.65</c:v>
                      </c:pt>
                      <c:pt idx="971">
                        <c:v>48.7</c:v>
                      </c:pt>
                      <c:pt idx="972">
                        <c:v>48.75</c:v>
                      </c:pt>
                      <c:pt idx="973">
                        <c:v>48.8</c:v>
                      </c:pt>
                      <c:pt idx="974">
                        <c:v>48.85</c:v>
                      </c:pt>
                      <c:pt idx="975">
                        <c:v>48.9</c:v>
                      </c:pt>
                      <c:pt idx="976">
                        <c:v>48.95</c:v>
                      </c:pt>
                      <c:pt idx="977">
                        <c:v>49</c:v>
                      </c:pt>
                      <c:pt idx="978">
                        <c:v>49.05</c:v>
                      </c:pt>
                      <c:pt idx="979">
                        <c:v>49.1</c:v>
                      </c:pt>
                      <c:pt idx="980">
                        <c:v>49.15</c:v>
                      </c:pt>
                      <c:pt idx="981">
                        <c:v>49.2</c:v>
                      </c:pt>
                      <c:pt idx="982">
                        <c:v>49.25</c:v>
                      </c:pt>
                      <c:pt idx="983">
                        <c:v>49.3</c:v>
                      </c:pt>
                      <c:pt idx="984">
                        <c:v>49.35</c:v>
                      </c:pt>
                      <c:pt idx="985">
                        <c:v>49.4</c:v>
                      </c:pt>
                      <c:pt idx="986">
                        <c:v>49.45</c:v>
                      </c:pt>
                      <c:pt idx="987">
                        <c:v>49.5</c:v>
                      </c:pt>
                      <c:pt idx="988">
                        <c:v>49.55</c:v>
                      </c:pt>
                      <c:pt idx="989">
                        <c:v>49.6</c:v>
                      </c:pt>
                      <c:pt idx="990">
                        <c:v>49.65</c:v>
                      </c:pt>
                      <c:pt idx="991">
                        <c:v>49.7</c:v>
                      </c:pt>
                      <c:pt idx="992">
                        <c:v>49.75</c:v>
                      </c:pt>
                      <c:pt idx="993">
                        <c:v>49.8</c:v>
                      </c:pt>
                      <c:pt idx="994">
                        <c:v>49.85</c:v>
                      </c:pt>
                      <c:pt idx="995">
                        <c:v>49.9</c:v>
                      </c:pt>
                      <c:pt idx="996">
                        <c:v>49.95</c:v>
                      </c:pt>
                      <c:pt idx="997">
                        <c:v>50</c:v>
                      </c:pt>
                      <c:pt idx="998">
                        <c:v>50.05</c:v>
                      </c:pt>
                      <c:pt idx="999">
                        <c:v>50.1</c:v>
                      </c:pt>
                      <c:pt idx="1000">
                        <c:v>50.15</c:v>
                      </c:pt>
                      <c:pt idx="1001">
                        <c:v>50.2</c:v>
                      </c:pt>
                      <c:pt idx="1002">
                        <c:v>50.25</c:v>
                      </c:pt>
                      <c:pt idx="1003">
                        <c:v>50.3</c:v>
                      </c:pt>
                      <c:pt idx="1004">
                        <c:v>50.35</c:v>
                      </c:pt>
                      <c:pt idx="1005">
                        <c:v>50.4</c:v>
                      </c:pt>
                      <c:pt idx="1006">
                        <c:v>50.45</c:v>
                      </c:pt>
                      <c:pt idx="1007">
                        <c:v>50.5</c:v>
                      </c:pt>
                      <c:pt idx="1008">
                        <c:v>50.55</c:v>
                      </c:pt>
                      <c:pt idx="1009">
                        <c:v>50.6</c:v>
                      </c:pt>
                      <c:pt idx="1010">
                        <c:v>50.65</c:v>
                      </c:pt>
                      <c:pt idx="1011">
                        <c:v>50.7</c:v>
                      </c:pt>
                      <c:pt idx="1012">
                        <c:v>50.75</c:v>
                      </c:pt>
                      <c:pt idx="1013">
                        <c:v>50.8</c:v>
                      </c:pt>
                      <c:pt idx="1014">
                        <c:v>50.85</c:v>
                      </c:pt>
                      <c:pt idx="1015">
                        <c:v>50.9</c:v>
                      </c:pt>
                      <c:pt idx="1016">
                        <c:v>50.95</c:v>
                      </c:pt>
                      <c:pt idx="1017">
                        <c:v>51</c:v>
                      </c:pt>
                      <c:pt idx="1018">
                        <c:v>51.05</c:v>
                      </c:pt>
                      <c:pt idx="1019">
                        <c:v>51.1</c:v>
                      </c:pt>
                      <c:pt idx="1020">
                        <c:v>51.15</c:v>
                      </c:pt>
                      <c:pt idx="1021">
                        <c:v>51.2</c:v>
                      </c:pt>
                      <c:pt idx="1022">
                        <c:v>51.25</c:v>
                      </c:pt>
                      <c:pt idx="1023">
                        <c:v>51.3</c:v>
                      </c:pt>
                      <c:pt idx="1024">
                        <c:v>51.35</c:v>
                      </c:pt>
                      <c:pt idx="1025">
                        <c:v>51.4</c:v>
                      </c:pt>
                      <c:pt idx="1026">
                        <c:v>51.45</c:v>
                      </c:pt>
                      <c:pt idx="1027">
                        <c:v>51.5</c:v>
                      </c:pt>
                      <c:pt idx="1028">
                        <c:v>51.55</c:v>
                      </c:pt>
                      <c:pt idx="1029">
                        <c:v>51.6</c:v>
                      </c:pt>
                      <c:pt idx="1030">
                        <c:v>51.65</c:v>
                      </c:pt>
                      <c:pt idx="1031">
                        <c:v>51.7</c:v>
                      </c:pt>
                      <c:pt idx="1032">
                        <c:v>51.75</c:v>
                      </c:pt>
                      <c:pt idx="1033">
                        <c:v>51.8</c:v>
                      </c:pt>
                      <c:pt idx="1034">
                        <c:v>51.85</c:v>
                      </c:pt>
                      <c:pt idx="1035">
                        <c:v>51.9</c:v>
                      </c:pt>
                      <c:pt idx="1036">
                        <c:v>51.95</c:v>
                      </c:pt>
                      <c:pt idx="1037">
                        <c:v>52</c:v>
                      </c:pt>
                      <c:pt idx="1038">
                        <c:v>52.05</c:v>
                      </c:pt>
                      <c:pt idx="1039">
                        <c:v>52.1</c:v>
                      </c:pt>
                      <c:pt idx="1040">
                        <c:v>52.15</c:v>
                      </c:pt>
                      <c:pt idx="1041">
                        <c:v>52.2</c:v>
                      </c:pt>
                      <c:pt idx="1042">
                        <c:v>52.25</c:v>
                      </c:pt>
                      <c:pt idx="1043">
                        <c:v>52.3</c:v>
                      </c:pt>
                      <c:pt idx="1044">
                        <c:v>52.35</c:v>
                      </c:pt>
                      <c:pt idx="1045">
                        <c:v>52.4</c:v>
                      </c:pt>
                      <c:pt idx="1046">
                        <c:v>52.45</c:v>
                      </c:pt>
                      <c:pt idx="1047">
                        <c:v>52.5</c:v>
                      </c:pt>
                      <c:pt idx="1048">
                        <c:v>52.55</c:v>
                      </c:pt>
                      <c:pt idx="1049">
                        <c:v>52.6</c:v>
                      </c:pt>
                      <c:pt idx="1050">
                        <c:v>52.65</c:v>
                      </c:pt>
                      <c:pt idx="1051">
                        <c:v>52.7</c:v>
                      </c:pt>
                      <c:pt idx="1052">
                        <c:v>52.75</c:v>
                      </c:pt>
                      <c:pt idx="1053">
                        <c:v>52.8</c:v>
                      </c:pt>
                      <c:pt idx="1054">
                        <c:v>52.85</c:v>
                      </c:pt>
                      <c:pt idx="1055">
                        <c:v>52.9</c:v>
                      </c:pt>
                      <c:pt idx="1056">
                        <c:v>52.95</c:v>
                      </c:pt>
                      <c:pt idx="1057">
                        <c:v>53</c:v>
                      </c:pt>
                      <c:pt idx="1058">
                        <c:v>53.05</c:v>
                      </c:pt>
                      <c:pt idx="1059">
                        <c:v>53.1</c:v>
                      </c:pt>
                      <c:pt idx="1060">
                        <c:v>53.15</c:v>
                      </c:pt>
                      <c:pt idx="1061">
                        <c:v>53.2</c:v>
                      </c:pt>
                      <c:pt idx="1062">
                        <c:v>53.25</c:v>
                      </c:pt>
                      <c:pt idx="1063">
                        <c:v>53.3</c:v>
                      </c:pt>
                      <c:pt idx="1064">
                        <c:v>53.35</c:v>
                      </c:pt>
                      <c:pt idx="1065">
                        <c:v>53.4</c:v>
                      </c:pt>
                      <c:pt idx="1066">
                        <c:v>53.45</c:v>
                      </c:pt>
                      <c:pt idx="1067">
                        <c:v>53.5</c:v>
                      </c:pt>
                      <c:pt idx="1068">
                        <c:v>53.55</c:v>
                      </c:pt>
                      <c:pt idx="1069">
                        <c:v>53.6</c:v>
                      </c:pt>
                      <c:pt idx="1070">
                        <c:v>53.65</c:v>
                      </c:pt>
                      <c:pt idx="1071">
                        <c:v>53.7</c:v>
                      </c:pt>
                      <c:pt idx="1072">
                        <c:v>53.75</c:v>
                      </c:pt>
                      <c:pt idx="1073">
                        <c:v>53.8</c:v>
                      </c:pt>
                      <c:pt idx="1074">
                        <c:v>53.85</c:v>
                      </c:pt>
                      <c:pt idx="1075">
                        <c:v>53.9</c:v>
                      </c:pt>
                      <c:pt idx="1076">
                        <c:v>53.95</c:v>
                      </c:pt>
                      <c:pt idx="1077">
                        <c:v>54</c:v>
                      </c:pt>
                      <c:pt idx="1078">
                        <c:v>54.05</c:v>
                      </c:pt>
                      <c:pt idx="1079">
                        <c:v>54.1</c:v>
                      </c:pt>
                      <c:pt idx="1080">
                        <c:v>54.15</c:v>
                      </c:pt>
                      <c:pt idx="1081">
                        <c:v>54.2</c:v>
                      </c:pt>
                      <c:pt idx="1082">
                        <c:v>54.25</c:v>
                      </c:pt>
                      <c:pt idx="1083">
                        <c:v>54.3</c:v>
                      </c:pt>
                      <c:pt idx="1084">
                        <c:v>54.35</c:v>
                      </c:pt>
                      <c:pt idx="1085">
                        <c:v>54.4</c:v>
                      </c:pt>
                      <c:pt idx="1086">
                        <c:v>54.45</c:v>
                      </c:pt>
                      <c:pt idx="1087">
                        <c:v>54.5</c:v>
                      </c:pt>
                      <c:pt idx="1088">
                        <c:v>54.55</c:v>
                      </c:pt>
                      <c:pt idx="1089">
                        <c:v>54.6</c:v>
                      </c:pt>
                      <c:pt idx="1090">
                        <c:v>54.65</c:v>
                      </c:pt>
                      <c:pt idx="1091">
                        <c:v>54.7</c:v>
                      </c:pt>
                      <c:pt idx="1092">
                        <c:v>54.75</c:v>
                      </c:pt>
                      <c:pt idx="1093">
                        <c:v>54.8</c:v>
                      </c:pt>
                      <c:pt idx="1094">
                        <c:v>54.85</c:v>
                      </c:pt>
                      <c:pt idx="1095">
                        <c:v>54.9</c:v>
                      </c:pt>
                      <c:pt idx="1096">
                        <c:v>54.95</c:v>
                      </c:pt>
                      <c:pt idx="1097">
                        <c:v>55</c:v>
                      </c:pt>
                      <c:pt idx="1098">
                        <c:v>55.05</c:v>
                      </c:pt>
                      <c:pt idx="1099">
                        <c:v>55.1</c:v>
                      </c:pt>
                      <c:pt idx="1100">
                        <c:v>55.15</c:v>
                      </c:pt>
                      <c:pt idx="1101">
                        <c:v>55.2</c:v>
                      </c:pt>
                      <c:pt idx="1102">
                        <c:v>55.25</c:v>
                      </c:pt>
                      <c:pt idx="1103">
                        <c:v>55.3</c:v>
                      </c:pt>
                      <c:pt idx="1104">
                        <c:v>55.35</c:v>
                      </c:pt>
                      <c:pt idx="1105">
                        <c:v>55.4</c:v>
                      </c:pt>
                      <c:pt idx="1106">
                        <c:v>55.45</c:v>
                      </c:pt>
                      <c:pt idx="1107">
                        <c:v>55.5</c:v>
                      </c:pt>
                      <c:pt idx="1108">
                        <c:v>55.55</c:v>
                      </c:pt>
                      <c:pt idx="1109">
                        <c:v>55.6</c:v>
                      </c:pt>
                      <c:pt idx="1110">
                        <c:v>55.65</c:v>
                      </c:pt>
                      <c:pt idx="1111">
                        <c:v>55.7</c:v>
                      </c:pt>
                      <c:pt idx="1112">
                        <c:v>55.75</c:v>
                      </c:pt>
                      <c:pt idx="1113">
                        <c:v>55.8</c:v>
                      </c:pt>
                      <c:pt idx="1114">
                        <c:v>55.85</c:v>
                      </c:pt>
                      <c:pt idx="1115">
                        <c:v>55.9</c:v>
                      </c:pt>
                      <c:pt idx="1116">
                        <c:v>55.95</c:v>
                      </c:pt>
                      <c:pt idx="1117">
                        <c:v>56</c:v>
                      </c:pt>
                      <c:pt idx="1118">
                        <c:v>56.05</c:v>
                      </c:pt>
                      <c:pt idx="1119">
                        <c:v>56.1</c:v>
                      </c:pt>
                      <c:pt idx="1120">
                        <c:v>56.15</c:v>
                      </c:pt>
                      <c:pt idx="1121">
                        <c:v>56.2</c:v>
                      </c:pt>
                      <c:pt idx="1122">
                        <c:v>56.25</c:v>
                      </c:pt>
                      <c:pt idx="1123">
                        <c:v>56.3</c:v>
                      </c:pt>
                      <c:pt idx="1124">
                        <c:v>56.35</c:v>
                      </c:pt>
                      <c:pt idx="1125">
                        <c:v>56.4</c:v>
                      </c:pt>
                      <c:pt idx="1126">
                        <c:v>56.45</c:v>
                      </c:pt>
                      <c:pt idx="1127">
                        <c:v>56.5</c:v>
                      </c:pt>
                      <c:pt idx="1128">
                        <c:v>56.55</c:v>
                      </c:pt>
                      <c:pt idx="1129">
                        <c:v>56.6</c:v>
                      </c:pt>
                      <c:pt idx="1130">
                        <c:v>56.65</c:v>
                      </c:pt>
                      <c:pt idx="1131">
                        <c:v>56.7</c:v>
                      </c:pt>
                      <c:pt idx="1132">
                        <c:v>56.75</c:v>
                      </c:pt>
                      <c:pt idx="1133">
                        <c:v>56.8</c:v>
                      </c:pt>
                      <c:pt idx="1134">
                        <c:v>56.85</c:v>
                      </c:pt>
                      <c:pt idx="1135">
                        <c:v>56.9</c:v>
                      </c:pt>
                      <c:pt idx="1136">
                        <c:v>56.95</c:v>
                      </c:pt>
                      <c:pt idx="1137">
                        <c:v>57</c:v>
                      </c:pt>
                      <c:pt idx="1138">
                        <c:v>57.05</c:v>
                      </c:pt>
                      <c:pt idx="1139">
                        <c:v>57.1</c:v>
                      </c:pt>
                      <c:pt idx="1140">
                        <c:v>57.15</c:v>
                      </c:pt>
                      <c:pt idx="1141">
                        <c:v>57.2</c:v>
                      </c:pt>
                      <c:pt idx="1142">
                        <c:v>57.25</c:v>
                      </c:pt>
                      <c:pt idx="1143">
                        <c:v>57.3</c:v>
                      </c:pt>
                      <c:pt idx="1144">
                        <c:v>57.35</c:v>
                      </c:pt>
                      <c:pt idx="1145">
                        <c:v>57.4</c:v>
                      </c:pt>
                      <c:pt idx="1146">
                        <c:v>57.45</c:v>
                      </c:pt>
                      <c:pt idx="1147">
                        <c:v>57.5</c:v>
                      </c:pt>
                      <c:pt idx="1148">
                        <c:v>57.55</c:v>
                      </c:pt>
                      <c:pt idx="1149">
                        <c:v>57.6</c:v>
                      </c:pt>
                      <c:pt idx="1150">
                        <c:v>57.65</c:v>
                      </c:pt>
                      <c:pt idx="1151">
                        <c:v>57.7</c:v>
                      </c:pt>
                      <c:pt idx="1152">
                        <c:v>57.75</c:v>
                      </c:pt>
                      <c:pt idx="1153">
                        <c:v>57.8</c:v>
                      </c:pt>
                      <c:pt idx="1154">
                        <c:v>57.85</c:v>
                      </c:pt>
                      <c:pt idx="1155">
                        <c:v>57.9</c:v>
                      </c:pt>
                      <c:pt idx="1156">
                        <c:v>57.95</c:v>
                      </c:pt>
                      <c:pt idx="1157">
                        <c:v>58</c:v>
                      </c:pt>
                      <c:pt idx="1158">
                        <c:v>58.05</c:v>
                      </c:pt>
                      <c:pt idx="1159">
                        <c:v>58.1</c:v>
                      </c:pt>
                      <c:pt idx="1160">
                        <c:v>58.15</c:v>
                      </c:pt>
                      <c:pt idx="1161">
                        <c:v>58.2</c:v>
                      </c:pt>
                      <c:pt idx="1162">
                        <c:v>58.25</c:v>
                      </c:pt>
                      <c:pt idx="1163">
                        <c:v>58.3</c:v>
                      </c:pt>
                      <c:pt idx="1164">
                        <c:v>58.35</c:v>
                      </c:pt>
                      <c:pt idx="1165">
                        <c:v>58.4</c:v>
                      </c:pt>
                      <c:pt idx="1166">
                        <c:v>58.45</c:v>
                      </c:pt>
                      <c:pt idx="1167">
                        <c:v>58.5</c:v>
                      </c:pt>
                      <c:pt idx="1168">
                        <c:v>58.55</c:v>
                      </c:pt>
                      <c:pt idx="1169">
                        <c:v>58.6</c:v>
                      </c:pt>
                      <c:pt idx="1170">
                        <c:v>58.65</c:v>
                      </c:pt>
                      <c:pt idx="1171">
                        <c:v>58.7</c:v>
                      </c:pt>
                      <c:pt idx="1172">
                        <c:v>58.75</c:v>
                      </c:pt>
                      <c:pt idx="1173">
                        <c:v>58.8</c:v>
                      </c:pt>
                      <c:pt idx="1174">
                        <c:v>58.85</c:v>
                      </c:pt>
                      <c:pt idx="1175">
                        <c:v>58.9</c:v>
                      </c:pt>
                      <c:pt idx="1176">
                        <c:v>58.95</c:v>
                      </c:pt>
                      <c:pt idx="1177">
                        <c:v>59</c:v>
                      </c:pt>
                      <c:pt idx="1178">
                        <c:v>59.05</c:v>
                      </c:pt>
                      <c:pt idx="1179">
                        <c:v>59.1</c:v>
                      </c:pt>
                      <c:pt idx="1180">
                        <c:v>59.15</c:v>
                      </c:pt>
                      <c:pt idx="1181">
                        <c:v>59.2</c:v>
                      </c:pt>
                      <c:pt idx="1182">
                        <c:v>59.25</c:v>
                      </c:pt>
                      <c:pt idx="1183">
                        <c:v>59.3</c:v>
                      </c:pt>
                      <c:pt idx="1184">
                        <c:v>59.35</c:v>
                      </c:pt>
                      <c:pt idx="1185">
                        <c:v>59.4</c:v>
                      </c:pt>
                      <c:pt idx="1186">
                        <c:v>59.45</c:v>
                      </c:pt>
                      <c:pt idx="1187">
                        <c:v>59.5</c:v>
                      </c:pt>
                      <c:pt idx="1188">
                        <c:v>59.55</c:v>
                      </c:pt>
                      <c:pt idx="1189">
                        <c:v>59.6</c:v>
                      </c:pt>
                      <c:pt idx="1190">
                        <c:v>59.65</c:v>
                      </c:pt>
                      <c:pt idx="1191">
                        <c:v>59.7</c:v>
                      </c:pt>
                      <c:pt idx="1192">
                        <c:v>59.75</c:v>
                      </c:pt>
                      <c:pt idx="1193">
                        <c:v>59.8</c:v>
                      </c:pt>
                      <c:pt idx="1194">
                        <c:v>59.85</c:v>
                      </c:pt>
                      <c:pt idx="1195">
                        <c:v>59.9</c:v>
                      </c:pt>
                      <c:pt idx="1196">
                        <c:v>59.95</c:v>
                      </c:pt>
                      <c:pt idx="1197">
                        <c:v>60</c:v>
                      </c:pt>
                      <c:pt idx="1198">
                        <c:v>60.05</c:v>
                      </c:pt>
                      <c:pt idx="1199">
                        <c:v>60.1</c:v>
                      </c:pt>
                      <c:pt idx="1200">
                        <c:v>60.15</c:v>
                      </c:pt>
                      <c:pt idx="1201">
                        <c:v>60.2</c:v>
                      </c:pt>
                      <c:pt idx="1202">
                        <c:v>60.25</c:v>
                      </c:pt>
                      <c:pt idx="1203">
                        <c:v>60.3</c:v>
                      </c:pt>
                      <c:pt idx="1204">
                        <c:v>60.35</c:v>
                      </c:pt>
                      <c:pt idx="1205">
                        <c:v>60.4</c:v>
                      </c:pt>
                      <c:pt idx="1206">
                        <c:v>60.45</c:v>
                      </c:pt>
                      <c:pt idx="1207">
                        <c:v>60.5</c:v>
                      </c:pt>
                      <c:pt idx="1208">
                        <c:v>60.55</c:v>
                      </c:pt>
                      <c:pt idx="1209">
                        <c:v>60.6</c:v>
                      </c:pt>
                      <c:pt idx="1210">
                        <c:v>60.65</c:v>
                      </c:pt>
                      <c:pt idx="1211">
                        <c:v>60.7</c:v>
                      </c:pt>
                      <c:pt idx="1212">
                        <c:v>60.75</c:v>
                      </c:pt>
                      <c:pt idx="1213">
                        <c:v>60.8</c:v>
                      </c:pt>
                      <c:pt idx="1214">
                        <c:v>60.85</c:v>
                      </c:pt>
                      <c:pt idx="1215">
                        <c:v>60.9</c:v>
                      </c:pt>
                      <c:pt idx="1216">
                        <c:v>60.95</c:v>
                      </c:pt>
                      <c:pt idx="1217">
                        <c:v>61</c:v>
                      </c:pt>
                      <c:pt idx="1218">
                        <c:v>61.05</c:v>
                      </c:pt>
                      <c:pt idx="1219">
                        <c:v>61.1</c:v>
                      </c:pt>
                      <c:pt idx="1220">
                        <c:v>61.15</c:v>
                      </c:pt>
                      <c:pt idx="1221">
                        <c:v>61.2</c:v>
                      </c:pt>
                      <c:pt idx="1222">
                        <c:v>61.25</c:v>
                      </c:pt>
                      <c:pt idx="1223">
                        <c:v>61.3</c:v>
                      </c:pt>
                      <c:pt idx="1224">
                        <c:v>61.35</c:v>
                      </c:pt>
                      <c:pt idx="1225">
                        <c:v>61.4</c:v>
                      </c:pt>
                      <c:pt idx="1226">
                        <c:v>61.45</c:v>
                      </c:pt>
                      <c:pt idx="1227">
                        <c:v>61.5</c:v>
                      </c:pt>
                      <c:pt idx="1228">
                        <c:v>61.55</c:v>
                      </c:pt>
                      <c:pt idx="1229">
                        <c:v>61.6</c:v>
                      </c:pt>
                      <c:pt idx="1230">
                        <c:v>61.65</c:v>
                      </c:pt>
                      <c:pt idx="1231">
                        <c:v>61.7</c:v>
                      </c:pt>
                      <c:pt idx="1232">
                        <c:v>61.75</c:v>
                      </c:pt>
                      <c:pt idx="1233">
                        <c:v>61.8</c:v>
                      </c:pt>
                      <c:pt idx="1234">
                        <c:v>61.85</c:v>
                      </c:pt>
                      <c:pt idx="1235">
                        <c:v>61.9</c:v>
                      </c:pt>
                      <c:pt idx="1236">
                        <c:v>61.95</c:v>
                      </c:pt>
                      <c:pt idx="1237">
                        <c:v>62</c:v>
                      </c:pt>
                      <c:pt idx="1238">
                        <c:v>62.05</c:v>
                      </c:pt>
                      <c:pt idx="1239">
                        <c:v>62.1</c:v>
                      </c:pt>
                      <c:pt idx="1240">
                        <c:v>62.15</c:v>
                      </c:pt>
                      <c:pt idx="1241">
                        <c:v>62.2</c:v>
                      </c:pt>
                      <c:pt idx="1242">
                        <c:v>62.25</c:v>
                      </c:pt>
                      <c:pt idx="1243">
                        <c:v>62.3</c:v>
                      </c:pt>
                      <c:pt idx="1244">
                        <c:v>62.35</c:v>
                      </c:pt>
                      <c:pt idx="1245">
                        <c:v>62.4</c:v>
                      </c:pt>
                      <c:pt idx="1246">
                        <c:v>62.45</c:v>
                      </c:pt>
                      <c:pt idx="1247">
                        <c:v>62.5</c:v>
                      </c:pt>
                      <c:pt idx="1248">
                        <c:v>62.55</c:v>
                      </c:pt>
                      <c:pt idx="1249">
                        <c:v>62.6</c:v>
                      </c:pt>
                      <c:pt idx="1250">
                        <c:v>62.65</c:v>
                      </c:pt>
                      <c:pt idx="1251">
                        <c:v>62.7</c:v>
                      </c:pt>
                      <c:pt idx="1252">
                        <c:v>62.75</c:v>
                      </c:pt>
                      <c:pt idx="1253">
                        <c:v>62.8</c:v>
                      </c:pt>
                      <c:pt idx="1254">
                        <c:v>62.85</c:v>
                      </c:pt>
                      <c:pt idx="1255">
                        <c:v>62.9</c:v>
                      </c:pt>
                      <c:pt idx="1256">
                        <c:v>62.95</c:v>
                      </c:pt>
                      <c:pt idx="1257">
                        <c:v>63</c:v>
                      </c:pt>
                      <c:pt idx="1258">
                        <c:v>63.05</c:v>
                      </c:pt>
                      <c:pt idx="1259">
                        <c:v>63.1</c:v>
                      </c:pt>
                      <c:pt idx="1260">
                        <c:v>63.15</c:v>
                      </c:pt>
                      <c:pt idx="1261">
                        <c:v>63.2</c:v>
                      </c:pt>
                      <c:pt idx="1262">
                        <c:v>63.25</c:v>
                      </c:pt>
                      <c:pt idx="1263">
                        <c:v>63.3</c:v>
                      </c:pt>
                      <c:pt idx="1264">
                        <c:v>63.35</c:v>
                      </c:pt>
                      <c:pt idx="1265">
                        <c:v>63.4</c:v>
                      </c:pt>
                      <c:pt idx="1266">
                        <c:v>63.45</c:v>
                      </c:pt>
                      <c:pt idx="1267">
                        <c:v>63.5</c:v>
                      </c:pt>
                      <c:pt idx="1268">
                        <c:v>63.55</c:v>
                      </c:pt>
                      <c:pt idx="1269">
                        <c:v>63.6</c:v>
                      </c:pt>
                      <c:pt idx="1270">
                        <c:v>63.65</c:v>
                      </c:pt>
                      <c:pt idx="1271">
                        <c:v>63.7</c:v>
                      </c:pt>
                      <c:pt idx="1272">
                        <c:v>63.75</c:v>
                      </c:pt>
                      <c:pt idx="1273">
                        <c:v>63.8</c:v>
                      </c:pt>
                      <c:pt idx="1274">
                        <c:v>63.85</c:v>
                      </c:pt>
                      <c:pt idx="1275">
                        <c:v>63.9</c:v>
                      </c:pt>
                      <c:pt idx="1276">
                        <c:v>63.95</c:v>
                      </c:pt>
                      <c:pt idx="1277">
                        <c:v>64</c:v>
                      </c:pt>
                      <c:pt idx="1278">
                        <c:v>64.05</c:v>
                      </c:pt>
                      <c:pt idx="1279">
                        <c:v>64.099999999999994</c:v>
                      </c:pt>
                      <c:pt idx="1280">
                        <c:v>64.150000000000006</c:v>
                      </c:pt>
                      <c:pt idx="1281">
                        <c:v>64.2</c:v>
                      </c:pt>
                      <c:pt idx="1282">
                        <c:v>64.25</c:v>
                      </c:pt>
                      <c:pt idx="1283">
                        <c:v>64.3</c:v>
                      </c:pt>
                      <c:pt idx="1284">
                        <c:v>64.349999999999994</c:v>
                      </c:pt>
                      <c:pt idx="1285">
                        <c:v>64.400000000000006</c:v>
                      </c:pt>
                      <c:pt idx="1286">
                        <c:v>64.45</c:v>
                      </c:pt>
                      <c:pt idx="1287">
                        <c:v>64.5</c:v>
                      </c:pt>
                      <c:pt idx="1288">
                        <c:v>64.55</c:v>
                      </c:pt>
                      <c:pt idx="1289">
                        <c:v>64.599999999999994</c:v>
                      </c:pt>
                      <c:pt idx="1290">
                        <c:v>64.650000000000006</c:v>
                      </c:pt>
                      <c:pt idx="1291">
                        <c:v>64.7</c:v>
                      </c:pt>
                      <c:pt idx="1292">
                        <c:v>64.75</c:v>
                      </c:pt>
                      <c:pt idx="1293">
                        <c:v>64.8</c:v>
                      </c:pt>
                      <c:pt idx="1294">
                        <c:v>64.849999999999994</c:v>
                      </c:pt>
                      <c:pt idx="1295">
                        <c:v>64.900000000000006</c:v>
                      </c:pt>
                      <c:pt idx="1296">
                        <c:v>64.95</c:v>
                      </c:pt>
                      <c:pt idx="1297">
                        <c:v>65</c:v>
                      </c:pt>
                      <c:pt idx="1298">
                        <c:v>65.05</c:v>
                      </c:pt>
                      <c:pt idx="1299">
                        <c:v>65.099999999999994</c:v>
                      </c:pt>
                      <c:pt idx="1300">
                        <c:v>65.150000000000006</c:v>
                      </c:pt>
                      <c:pt idx="1301">
                        <c:v>65.2</c:v>
                      </c:pt>
                      <c:pt idx="1302">
                        <c:v>65.25</c:v>
                      </c:pt>
                      <c:pt idx="1303">
                        <c:v>65.3</c:v>
                      </c:pt>
                      <c:pt idx="1304">
                        <c:v>65.349999999999994</c:v>
                      </c:pt>
                      <c:pt idx="1305">
                        <c:v>65.400000000000006</c:v>
                      </c:pt>
                      <c:pt idx="1306">
                        <c:v>65.45</c:v>
                      </c:pt>
                      <c:pt idx="1307">
                        <c:v>65.5</c:v>
                      </c:pt>
                      <c:pt idx="1308">
                        <c:v>65.55</c:v>
                      </c:pt>
                      <c:pt idx="1309">
                        <c:v>65.599999999999994</c:v>
                      </c:pt>
                      <c:pt idx="1310">
                        <c:v>65.650000000000006</c:v>
                      </c:pt>
                      <c:pt idx="1311">
                        <c:v>65.7</c:v>
                      </c:pt>
                      <c:pt idx="1312">
                        <c:v>65.75</c:v>
                      </c:pt>
                      <c:pt idx="1313">
                        <c:v>65.8</c:v>
                      </c:pt>
                      <c:pt idx="1314">
                        <c:v>65.849999999999994</c:v>
                      </c:pt>
                      <c:pt idx="1315">
                        <c:v>65.900000000000006</c:v>
                      </c:pt>
                      <c:pt idx="1316">
                        <c:v>65.95</c:v>
                      </c:pt>
                      <c:pt idx="1317">
                        <c:v>66</c:v>
                      </c:pt>
                      <c:pt idx="1318">
                        <c:v>66.05</c:v>
                      </c:pt>
                      <c:pt idx="1319">
                        <c:v>66.099999999999994</c:v>
                      </c:pt>
                      <c:pt idx="1320">
                        <c:v>66.150000000000006</c:v>
                      </c:pt>
                      <c:pt idx="1321">
                        <c:v>66.2</c:v>
                      </c:pt>
                      <c:pt idx="1322">
                        <c:v>66.25</c:v>
                      </c:pt>
                      <c:pt idx="1323">
                        <c:v>66.3</c:v>
                      </c:pt>
                      <c:pt idx="1324">
                        <c:v>66.349999999999994</c:v>
                      </c:pt>
                      <c:pt idx="1325">
                        <c:v>66.400000000000006</c:v>
                      </c:pt>
                      <c:pt idx="1326">
                        <c:v>66.45</c:v>
                      </c:pt>
                      <c:pt idx="1327">
                        <c:v>66.5</c:v>
                      </c:pt>
                      <c:pt idx="1328">
                        <c:v>66.55</c:v>
                      </c:pt>
                      <c:pt idx="1329">
                        <c:v>66.599999999999994</c:v>
                      </c:pt>
                      <c:pt idx="1330">
                        <c:v>66.650000000000006</c:v>
                      </c:pt>
                      <c:pt idx="1331">
                        <c:v>66.7</c:v>
                      </c:pt>
                      <c:pt idx="1332">
                        <c:v>66.75</c:v>
                      </c:pt>
                      <c:pt idx="1333">
                        <c:v>66.8</c:v>
                      </c:pt>
                      <c:pt idx="1334">
                        <c:v>66.849999999999994</c:v>
                      </c:pt>
                      <c:pt idx="1335">
                        <c:v>66.900000000000006</c:v>
                      </c:pt>
                      <c:pt idx="1336">
                        <c:v>66.95</c:v>
                      </c:pt>
                      <c:pt idx="1337">
                        <c:v>67</c:v>
                      </c:pt>
                      <c:pt idx="1338">
                        <c:v>67.05</c:v>
                      </c:pt>
                      <c:pt idx="1339">
                        <c:v>67.099999999999994</c:v>
                      </c:pt>
                      <c:pt idx="1340">
                        <c:v>67.150000000000006</c:v>
                      </c:pt>
                      <c:pt idx="1341">
                        <c:v>67.2</c:v>
                      </c:pt>
                      <c:pt idx="1342">
                        <c:v>67.25</c:v>
                      </c:pt>
                      <c:pt idx="1343">
                        <c:v>67.3</c:v>
                      </c:pt>
                      <c:pt idx="1344">
                        <c:v>67.349999999999994</c:v>
                      </c:pt>
                      <c:pt idx="1345">
                        <c:v>67.400000000000006</c:v>
                      </c:pt>
                      <c:pt idx="1346">
                        <c:v>67.45</c:v>
                      </c:pt>
                      <c:pt idx="1347">
                        <c:v>67.5</c:v>
                      </c:pt>
                      <c:pt idx="1348">
                        <c:v>67.55</c:v>
                      </c:pt>
                      <c:pt idx="1349">
                        <c:v>67.599999999999994</c:v>
                      </c:pt>
                      <c:pt idx="1350">
                        <c:v>67.650000000000006</c:v>
                      </c:pt>
                      <c:pt idx="1351">
                        <c:v>67.7</c:v>
                      </c:pt>
                      <c:pt idx="1352">
                        <c:v>67.75</c:v>
                      </c:pt>
                      <c:pt idx="1353">
                        <c:v>67.8</c:v>
                      </c:pt>
                      <c:pt idx="1354">
                        <c:v>67.849999999999994</c:v>
                      </c:pt>
                      <c:pt idx="1355">
                        <c:v>67.900000000000006</c:v>
                      </c:pt>
                      <c:pt idx="1356">
                        <c:v>67.95</c:v>
                      </c:pt>
                      <c:pt idx="1357">
                        <c:v>68</c:v>
                      </c:pt>
                      <c:pt idx="1358">
                        <c:v>68.05</c:v>
                      </c:pt>
                      <c:pt idx="1359">
                        <c:v>68.099999999999994</c:v>
                      </c:pt>
                      <c:pt idx="1360">
                        <c:v>68.150000000000006</c:v>
                      </c:pt>
                      <c:pt idx="1361">
                        <c:v>68.2</c:v>
                      </c:pt>
                      <c:pt idx="1362">
                        <c:v>68.25</c:v>
                      </c:pt>
                      <c:pt idx="1363">
                        <c:v>68.3</c:v>
                      </c:pt>
                      <c:pt idx="1364">
                        <c:v>68.349999999999994</c:v>
                      </c:pt>
                      <c:pt idx="1365">
                        <c:v>68.400000000000006</c:v>
                      </c:pt>
                      <c:pt idx="1366">
                        <c:v>68.45</c:v>
                      </c:pt>
                      <c:pt idx="1367">
                        <c:v>68.5</c:v>
                      </c:pt>
                      <c:pt idx="1368">
                        <c:v>68.55</c:v>
                      </c:pt>
                      <c:pt idx="1369">
                        <c:v>68.599999999999994</c:v>
                      </c:pt>
                      <c:pt idx="1370">
                        <c:v>68.650000000000006</c:v>
                      </c:pt>
                      <c:pt idx="1371">
                        <c:v>68.7</c:v>
                      </c:pt>
                      <c:pt idx="1372">
                        <c:v>68.75</c:v>
                      </c:pt>
                      <c:pt idx="1373">
                        <c:v>68.8</c:v>
                      </c:pt>
                      <c:pt idx="1374">
                        <c:v>68.849999999999994</c:v>
                      </c:pt>
                      <c:pt idx="1375">
                        <c:v>68.900000000000006</c:v>
                      </c:pt>
                      <c:pt idx="1376">
                        <c:v>68.95</c:v>
                      </c:pt>
                      <c:pt idx="1377">
                        <c:v>69</c:v>
                      </c:pt>
                      <c:pt idx="1378">
                        <c:v>69.05</c:v>
                      </c:pt>
                      <c:pt idx="1379">
                        <c:v>69.099999999999994</c:v>
                      </c:pt>
                      <c:pt idx="1380">
                        <c:v>69.150000000000006</c:v>
                      </c:pt>
                      <c:pt idx="1381">
                        <c:v>69.2</c:v>
                      </c:pt>
                      <c:pt idx="1382">
                        <c:v>69.25</c:v>
                      </c:pt>
                      <c:pt idx="1383">
                        <c:v>69.3</c:v>
                      </c:pt>
                      <c:pt idx="1384">
                        <c:v>69.349999999999994</c:v>
                      </c:pt>
                      <c:pt idx="1385">
                        <c:v>69.400000000000006</c:v>
                      </c:pt>
                      <c:pt idx="1386">
                        <c:v>69.45</c:v>
                      </c:pt>
                      <c:pt idx="1387">
                        <c:v>69.5</c:v>
                      </c:pt>
                      <c:pt idx="1388">
                        <c:v>69.55</c:v>
                      </c:pt>
                      <c:pt idx="1389">
                        <c:v>69.599999999999994</c:v>
                      </c:pt>
                      <c:pt idx="1390">
                        <c:v>69.650000000000006</c:v>
                      </c:pt>
                      <c:pt idx="1391">
                        <c:v>69.7</c:v>
                      </c:pt>
                      <c:pt idx="1392">
                        <c:v>69.75</c:v>
                      </c:pt>
                      <c:pt idx="1393">
                        <c:v>69.8</c:v>
                      </c:pt>
                      <c:pt idx="1394">
                        <c:v>69.849999999999994</c:v>
                      </c:pt>
                      <c:pt idx="1395">
                        <c:v>69.900000000000006</c:v>
                      </c:pt>
                      <c:pt idx="1396">
                        <c:v>69.95</c:v>
                      </c:pt>
                      <c:pt idx="1397">
                        <c:v>70</c:v>
                      </c:pt>
                      <c:pt idx="1398">
                        <c:v>70.05</c:v>
                      </c:pt>
                      <c:pt idx="1399">
                        <c:v>70.099999999999994</c:v>
                      </c:pt>
                      <c:pt idx="1400">
                        <c:v>70.150000000000006</c:v>
                      </c:pt>
                      <c:pt idx="1401">
                        <c:v>70.2</c:v>
                      </c:pt>
                      <c:pt idx="1402">
                        <c:v>70.25</c:v>
                      </c:pt>
                      <c:pt idx="1403">
                        <c:v>70.3</c:v>
                      </c:pt>
                      <c:pt idx="1404">
                        <c:v>70.349999999999994</c:v>
                      </c:pt>
                      <c:pt idx="1405">
                        <c:v>70.400000000000006</c:v>
                      </c:pt>
                      <c:pt idx="1406">
                        <c:v>70.45</c:v>
                      </c:pt>
                      <c:pt idx="1407">
                        <c:v>70.5</c:v>
                      </c:pt>
                      <c:pt idx="1408">
                        <c:v>70.55</c:v>
                      </c:pt>
                      <c:pt idx="1409">
                        <c:v>70.599999999999994</c:v>
                      </c:pt>
                      <c:pt idx="1410">
                        <c:v>70.650000000000006</c:v>
                      </c:pt>
                      <c:pt idx="1411">
                        <c:v>70.7</c:v>
                      </c:pt>
                      <c:pt idx="1412">
                        <c:v>70.75</c:v>
                      </c:pt>
                      <c:pt idx="1413">
                        <c:v>70.8</c:v>
                      </c:pt>
                      <c:pt idx="1414">
                        <c:v>70.849999999999994</c:v>
                      </c:pt>
                      <c:pt idx="1415">
                        <c:v>70.900000000000006</c:v>
                      </c:pt>
                      <c:pt idx="1416">
                        <c:v>70.95</c:v>
                      </c:pt>
                      <c:pt idx="1417">
                        <c:v>71</c:v>
                      </c:pt>
                      <c:pt idx="1418">
                        <c:v>71.05</c:v>
                      </c:pt>
                      <c:pt idx="1419">
                        <c:v>71.099999999999994</c:v>
                      </c:pt>
                      <c:pt idx="1420">
                        <c:v>71.150000000000006</c:v>
                      </c:pt>
                      <c:pt idx="1421">
                        <c:v>71.2</c:v>
                      </c:pt>
                      <c:pt idx="1422">
                        <c:v>71.25</c:v>
                      </c:pt>
                      <c:pt idx="1423">
                        <c:v>71.3</c:v>
                      </c:pt>
                      <c:pt idx="1424">
                        <c:v>71.349999999999994</c:v>
                      </c:pt>
                      <c:pt idx="1425">
                        <c:v>71.400000000000006</c:v>
                      </c:pt>
                      <c:pt idx="1426">
                        <c:v>71.45</c:v>
                      </c:pt>
                      <c:pt idx="1427">
                        <c:v>71.5</c:v>
                      </c:pt>
                      <c:pt idx="1428">
                        <c:v>71.55</c:v>
                      </c:pt>
                      <c:pt idx="1429">
                        <c:v>71.599999999999994</c:v>
                      </c:pt>
                      <c:pt idx="1430">
                        <c:v>71.650000000000006</c:v>
                      </c:pt>
                      <c:pt idx="1431">
                        <c:v>71.7</c:v>
                      </c:pt>
                      <c:pt idx="1432">
                        <c:v>71.75</c:v>
                      </c:pt>
                      <c:pt idx="1433">
                        <c:v>71.8</c:v>
                      </c:pt>
                      <c:pt idx="1434">
                        <c:v>71.849999999999994</c:v>
                      </c:pt>
                      <c:pt idx="1435">
                        <c:v>71.900000000000006</c:v>
                      </c:pt>
                      <c:pt idx="1436">
                        <c:v>71.95</c:v>
                      </c:pt>
                      <c:pt idx="1437">
                        <c:v>72</c:v>
                      </c:pt>
                      <c:pt idx="1438">
                        <c:v>72.05</c:v>
                      </c:pt>
                      <c:pt idx="1439">
                        <c:v>72.099999999999994</c:v>
                      </c:pt>
                      <c:pt idx="1440">
                        <c:v>72.150000000000006</c:v>
                      </c:pt>
                      <c:pt idx="1441">
                        <c:v>72.2</c:v>
                      </c:pt>
                      <c:pt idx="1442">
                        <c:v>72.25</c:v>
                      </c:pt>
                      <c:pt idx="1443">
                        <c:v>72.3</c:v>
                      </c:pt>
                      <c:pt idx="1444">
                        <c:v>72.349999999999994</c:v>
                      </c:pt>
                      <c:pt idx="1445">
                        <c:v>72.400000000000006</c:v>
                      </c:pt>
                      <c:pt idx="1446">
                        <c:v>72.45</c:v>
                      </c:pt>
                      <c:pt idx="1447">
                        <c:v>72.5</c:v>
                      </c:pt>
                      <c:pt idx="1448">
                        <c:v>72.55</c:v>
                      </c:pt>
                      <c:pt idx="1449">
                        <c:v>72.599999999999994</c:v>
                      </c:pt>
                      <c:pt idx="1450">
                        <c:v>72.650000000000006</c:v>
                      </c:pt>
                      <c:pt idx="1451">
                        <c:v>72.7</c:v>
                      </c:pt>
                      <c:pt idx="1452">
                        <c:v>72.75</c:v>
                      </c:pt>
                      <c:pt idx="1453">
                        <c:v>72.8</c:v>
                      </c:pt>
                      <c:pt idx="1454">
                        <c:v>72.849999999999994</c:v>
                      </c:pt>
                      <c:pt idx="1455">
                        <c:v>72.900000000000006</c:v>
                      </c:pt>
                      <c:pt idx="1456">
                        <c:v>72.95</c:v>
                      </c:pt>
                      <c:pt idx="1457">
                        <c:v>73</c:v>
                      </c:pt>
                      <c:pt idx="1458">
                        <c:v>73.05</c:v>
                      </c:pt>
                      <c:pt idx="1459">
                        <c:v>73.099999999999994</c:v>
                      </c:pt>
                      <c:pt idx="1460">
                        <c:v>73.150000000000006</c:v>
                      </c:pt>
                      <c:pt idx="1461">
                        <c:v>73.2</c:v>
                      </c:pt>
                      <c:pt idx="1462">
                        <c:v>73.25</c:v>
                      </c:pt>
                      <c:pt idx="1463">
                        <c:v>73.3</c:v>
                      </c:pt>
                      <c:pt idx="1464">
                        <c:v>73.349999999999994</c:v>
                      </c:pt>
                      <c:pt idx="1465">
                        <c:v>73.400000000000006</c:v>
                      </c:pt>
                      <c:pt idx="1466">
                        <c:v>73.45</c:v>
                      </c:pt>
                      <c:pt idx="1467">
                        <c:v>73.5</c:v>
                      </c:pt>
                      <c:pt idx="1468">
                        <c:v>73.55</c:v>
                      </c:pt>
                      <c:pt idx="1469">
                        <c:v>73.599999999999994</c:v>
                      </c:pt>
                      <c:pt idx="1470">
                        <c:v>73.650000000000006</c:v>
                      </c:pt>
                      <c:pt idx="1471">
                        <c:v>73.7</c:v>
                      </c:pt>
                      <c:pt idx="1472">
                        <c:v>73.75</c:v>
                      </c:pt>
                      <c:pt idx="1473">
                        <c:v>73.8</c:v>
                      </c:pt>
                      <c:pt idx="1474">
                        <c:v>73.849999999999994</c:v>
                      </c:pt>
                      <c:pt idx="1475">
                        <c:v>73.900000000000006</c:v>
                      </c:pt>
                      <c:pt idx="1476">
                        <c:v>73.95</c:v>
                      </c:pt>
                      <c:pt idx="1477">
                        <c:v>74</c:v>
                      </c:pt>
                      <c:pt idx="1478">
                        <c:v>74.05</c:v>
                      </c:pt>
                      <c:pt idx="1479">
                        <c:v>74.099999999999994</c:v>
                      </c:pt>
                      <c:pt idx="1480">
                        <c:v>74.150000000000006</c:v>
                      </c:pt>
                      <c:pt idx="1481">
                        <c:v>74.2</c:v>
                      </c:pt>
                      <c:pt idx="1482">
                        <c:v>74.25</c:v>
                      </c:pt>
                      <c:pt idx="1483">
                        <c:v>74.3</c:v>
                      </c:pt>
                      <c:pt idx="1484">
                        <c:v>74.349999999999994</c:v>
                      </c:pt>
                      <c:pt idx="1485">
                        <c:v>74.400000000000006</c:v>
                      </c:pt>
                      <c:pt idx="1486">
                        <c:v>74.45</c:v>
                      </c:pt>
                      <c:pt idx="1487">
                        <c:v>74.5</c:v>
                      </c:pt>
                      <c:pt idx="1488">
                        <c:v>74.55</c:v>
                      </c:pt>
                      <c:pt idx="1489">
                        <c:v>74.599999999999994</c:v>
                      </c:pt>
                      <c:pt idx="1490">
                        <c:v>74.650000000000006</c:v>
                      </c:pt>
                      <c:pt idx="1491">
                        <c:v>74.7</c:v>
                      </c:pt>
                      <c:pt idx="1492">
                        <c:v>74.75</c:v>
                      </c:pt>
                      <c:pt idx="1493">
                        <c:v>74.8</c:v>
                      </c:pt>
                      <c:pt idx="1494">
                        <c:v>74.849999999999994</c:v>
                      </c:pt>
                      <c:pt idx="1495">
                        <c:v>74.900000000000006</c:v>
                      </c:pt>
                      <c:pt idx="1496">
                        <c:v>74.95</c:v>
                      </c:pt>
                      <c:pt idx="1497">
                        <c:v>75</c:v>
                      </c:pt>
                      <c:pt idx="1498">
                        <c:v>75.05</c:v>
                      </c:pt>
                      <c:pt idx="1499">
                        <c:v>75.099999999999994</c:v>
                      </c:pt>
                      <c:pt idx="1500">
                        <c:v>75.150000000000006</c:v>
                      </c:pt>
                      <c:pt idx="1501">
                        <c:v>75.2</c:v>
                      </c:pt>
                      <c:pt idx="1502">
                        <c:v>75.25</c:v>
                      </c:pt>
                      <c:pt idx="1503">
                        <c:v>75.3</c:v>
                      </c:pt>
                      <c:pt idx="1504">
                        <c:v>75.349999999999994</c:v>
                      </c:pt>
                      <c:pt idx="1505">
                        <c:v>75.400000000000006</c:v>
                      </c:pt>
                      <c:pt idx="1506">
                        <c:v>75.45</c:v>
                      </c:pt>
                      <c:pt idx="1507">
                        <c:v>75.5</c:v>
                      </c:pt>
                      <c:pt idx="1508">
                        <c:v>75.55</c:v>
                      </c:pt>
                      <c:pt idx="1509">
                        <c:v>75.599999999999994</c:v>
                      </c:pt>
                      <c:pt idx="1510">
                        <c:v>75.650000000000006</c:v>
                      </c:pt>
                      <c:pt idx="1511">
                        <c:v>75.7</c:v>
                      </c:pt>
                      <c:pt idx="1512">
                        <c:v>75.75</c:v>
                      </c:pt>
                      <c:pt idx="1513">
                        <c:v>75.8</c:v>
                      </c:pt>
                      <c:pt idx="1514">
                        <c:v>75.849999999999994</c:v>
                      </c:pt>
                      <c:pt idx="1515">
                        <c:v>75.900000000000006</c:v>
                      </c:pt>
                      <c:pt idx="1516">
                        <c:v>75.95</c:v>
                      </c:pt>
                      <c:pt idx="1517">
                        <c:v>76</c:v>
                      </c:pt>
                      <c:pt idx="1518">
                        <c:v>76.05</c:v>
                      </c:pt>
                      <c:pt idx="1519">
                        <c:v>76.099999999999994</c:v>
                      </c:pt>
                      <c:pt idx="1520">
                        <c:v>76.150000000000006</c:v>
                      </c:pt>
                      <c:pt idx="1521">
                        <c:v>76.2</c:v>
                      </c:pt>
                      <c:pt idx="1522">
                        <c:v>76.25</c:v>
                      </c:pt>
                      <c:pt idx="1523">
                        <c:v>76.3</c:v>
                      </c:pt>
                      <c:pt idx="1524">
                        <c:v>76.349999999999994</c:v>
                      </c:pt>
                      <c:pt idx="1525">
                        <c:v>76.400000000000006</c:v>
                      </c:pt>
                      <c:pt idx="1526">
                        <c:v>76.45</c:v>
                      </c:pt>
                      <c:pt idx="1527">
                        <c:v>76.5</c:v>
                      </c:pt>
                      <c:pt idx="1528">
                        <c:v>76.55</c:v>
                      </c:pt>
                      <c:pt idx="1529">
                        <c:v>76.599999999999994</c:v>
                      </c:pt>
                      <c:pt idx="1530">
                        <c:v>76.650000000000006</c:v>
                      </c:pt>
                      <c:pt idx="1531">
                        <c:v>76.7</c:v>
                      </c:pt>
                      <c:pt idx="1532">
                        <c:v>76.75</c:v>
                      </c:pt>
                      <c:pt idx="1533">
                        <c:v>76.8</c:v>
                      </c:pt>
                      <c:pt idx="1534">
                        <c:v>76.849999999999994</c:v>
                      </c:pt>
                      <c:pt idx="1535">
                        <c:v>76.900000000000006</c:v>
                      </c:pt>
                      <c:pt idx="1536">
                        <c:v>76.95</c:v>
                      </c:pt>
                      <c:pt idx="1537">
                        <c:v>77</c:v>
                      </c:pt>
                      <c:pt idx="1538">
                        <c:v>77.05</c:v>
                      </c:pt>
                      <c:pt idx="1539">
                        <c:v>77.099999999999994</c:v>
                      </c:pt>
                      <c:pt idx="1540">
                        <c:v>77.150000000000006</c:v>
                      </c:pt>
                      <c:pt idx="1541">
                        <c:v>77.2</c:v>
                      </c:pt>
                      <c:pt idx="1542">
                        <c:v>77.25</c:v>
                      </c:pt>
                      <c:pt idx="1543">
                        <c:v>77.3</c:v>
                      </c:pt>
                      <c:pt idx="1544">
                        <c:v>77.349999999999994</c:v>
                      </c:pt>
                      <c:pt idx="1545">
                        <c:v>77.400000000000006</c:v>
                      </c:pt>
                      <c:pt idx="1546">
                        <c:v>77.45</c:v>
                      </c:pt>
                      <c:pt idx="1547">
                        <c:v>77.5</c:v>
                      </c:pt>
                      <c:pt idx="1548">
                        <c:v>77.55</c:v>
                      </c:pt>
                      <c:pt idx="1549">
                        <c:v>77.599999999999994</c:v>
                      </c:pt>
                      <c:pt idx="1550">
                        <c:v>77.650000000000006</c:v>
                      </c:pt>
                      <c:pt idx="1551">
                        <c:v>77.7</c:v>
                      </c:pt>
                      <c:pt idx="1552">
                        <c:v>77.75</c:v>
                      </c:pt>
                      <c:pt idx="1553">
                        <c:v>77.8</c:v>
                      </c:pt>
                      <c:pt idx="1554">
                        <c:v>77.849999999999994</c:v>
                      </c:pt>
                      <c:pt idx="1555">
                        <c:v>77.900000000000006</c:v>
                      </c:pt>
                      <c:pt idx="1556">
                        <c:v>77.95</c:v>
                      </c:pt>
                      <c:pt idx="1557">
                        <c:v>78</c:v>
                      </c:pt>
                      <c:pt idx="1558">
                        <c:v>78.05</c:v>
                      </c:pt>
                      <c:pt idx="1559">
                        <c:v>78.099999999999994</c:v>
                      </c:pt>
                      <c:pt idx="1560">
                        <c:v>78.150000000000006</c:v>
                      </c:pt>
                      <c:pt idx="1561">
                        <c:v>78.2</c:v>
                      </c:pt>
                      <c:pt idx="1562">
                        <c:v>78.25</c:v>
                      </c:pt>
                      <c:pt idx="1563">
                        <c:v>78.3</c:v>
                      </c:pt>
                      <c:pt idx="1564">
                        <c:v>78.349999999999994</c:v>
                      </c:pt>
                      <c:pt idx="1565">
                        <c:v>78.400000000000006</c:v>
                      </c:pt>
                      <c:pt idx="1566">
                        <c:v>78.45</c:v>
                      </c:pt>
                      <c:pt idx="1567">
                        <c:v>78.5</c:v>
                      </c:pt>
                      <c:pt idx="1568">
                        <c:v>78.55</c:v>
                      </c:pt>
                      <c:pt idx="1569">
                        <c:v>78.599999999999994</c:v>
                      </c:pt>
                      <c:pt idx="1570">
                        <c:v>78.650000000000006</c:v>
                      </c:pt>
                      <c:pt idx="1571">
                        <c:v>78.7</c:v>
                      </c:pt>
                      <c:pt idx="1572">
                        <c:v>78.75</c:v>
                      </c:pt>
                      <c:pt idx="1573">
                        <c:v>78.8</c:v>
                      </c:pt>
                      <c:pt idx="1574">
                        <c:v>78.849999999999994</c:v>
                      </c:pt>
                      <c:pt idx="1575">
                        <c:v>78.900000000000006</c:v>
                      </c:pt>
                      <c:pt idx="1576">
                        <c:v>78.95</c:v>
                      </c:pt>
                      <c:pt idx="1577">
                        <c:v>79</c:v>
                      </c:pt>
                      <c:pt idx="1578">
                        <c:v>79.05</c:v>
                      </c:pt>
                      <c:pt idx="1579">
                        <c:v>79.099999999999994</c:v>
                      </c:pt>
                      <c:pt idx="1580">
                        <c:v>79.150000000000006</c:v>
                      </c:pt>
                      <c:pt idx="1581">
                        <c:v>79.2</c:v>
                      </c:pt>
                      <c:pt idx="1582">
                        <c:v>79.25</c:v>
                      </c:pt>
                      <c:pt idx="1583">
                        <c:v>79.3</c:v>
                      </c:pt>
                      <c:pt idx="1584">
                        <c:v>79.349999999999994</c:v>
                      </c:pt>
                      <c:pt idx="1585">
                        <c:v>79.400000000000006</c:v>
                      </c:pt>
                      <c:pt idx="1586">
                        <c:v>79.45</c:v>
                      </c:pt>
                      <c:pt idx="1587">
                        <c:v>79.5</c:v>
                      </c:pt>
                      <c:pt idx="1588">
                        <c:v>79.55</c:v>
                      </c:pt>
                      <c:pt idx="1589">
                        <c:v>79.599999999999994</c:v>
                      </c:pt>
                      <c:pt idx="1590">
                        <c:v>79.650000000000006</c:v>
                      </c:pt>
                      <c:pt idx="1591">
                        <c:v>79.7</c:v>
                      </c:pt>
                      <c:pt idx="1592">
                        <c:v>79.75</c:v>
                      </c:pt>
                      <c:pt idx="1593">
                        <c:v>79.8</c:v>
                      </c:pt>
                      <c:pt idx="1594">
                        <c:v>79.849999999999994</c:v>
                      </c:pt>
                      <c:pt idx="1595">
                        <c:v>79.900000000000006</c:v>
                      </c:pt>
                      <c:pt idx="1596">
                        <c:v>79.95</c:v>
                      </c:pt>
                      <c:pt idx="1597">
                        <c:v>80</c:v>
                      </c:pt>
                      <c:pt idx="1598">
                        <c:v>80.05</c:v>
                      </c:pt>
                      <c:pt idx="1599">
                        <c:v>80.099999999999994</c:v>
                      </c:pt>
                      <c:pt idx="1600">
                        <c:v>80.150000000000006</c:v>
                      </c:pt>
                      <c:pt idx="1601">
                        <c:v>80.2</c:v>
                      </c:pt>
                      <c:pt idx="1602">
                        <c:v>80.25</c:v>
                      </c:pt>
                      <c:pt idx="1603">
                        <c:v>80.3</c:v>
                      </c:pt>
                      <c:pt idx="1604">
                        <c:v>80.349999999999994</c:v>
                      </c:pt>
                      <c:pt idx="1605">
                        <c:v>80.400000000000006</c:v>
                      </c:pt>
                      <c:pt idx="1606">
                        <c:v>80.45</c:v>
                      </c:pt>
                      <c:pt idx="1607">
                        <c:v>80.5</c:v>
                      </c:pt>
                      <c:pt idx="1608">
                        <c:v>80.55</c:v>
                      </c:pt>
                      <c:pt idx="1609">
                        <c:v>80.599999999999994</c:v>
                      </c:pt>
                      <c:pt idx="1610">
                        <c:v>80.650000000000006</c:v>
                      </c:pt>
                      <c:pt idx="1611">
                        <c:v>80.7</c:v>
                      </c:pt>
                      <c:pt idx="1612">
                        <c:v>80.75</c:v>
                      </c:pt>
                      <c:pt idx="1613">
                        <c:v>80.8</c:v>
                      </c:pt>
                      <c:pt idx="1614">
                        <c:v>80.849999999999994</c:v>
                      </c:pt>
                      <c:pt idx="1615">
                        <c:v>80.900000000000006</c:v>
                      </c:pt>
                      <c:pt idx="1616">
                        <c:v>80.95</c:v>
                      </c:pt>
                      <c:pt idx="1617">
                        <c:v>81</c:v>
                      </c:pt>
                      <c:pt idx="1618">
                        <c:v>81.05</c:v>
                      </c:pt>
                      <c:pt idx="1619">
                        <c:v>81.099999999999994</c:v>
                      </c:pt>
                      <c:pt idx="1620">
                        <c:v>81.150000000000006</c:v>
                      </c:pt>
                      <c:pt idx="1621">
                        <c:v>81.2</c:v>
                      </c:pt>
                      <c:pt idx="1622">
                        <c:v>81.25</c:v>
                      </c:pt>
                      <c:pt idx="1623">
                        <c:v>81.3</c:v>
                      </c:pt>
                      <c:pt idx="1624">
                        <c:v>81.349999999999994</c:v>
                      </c:pt>
                      <c:pt idx="1625">
                        <c:v>81.400000000000006</c:v>
                      </c:pt>
                      <c:pt idx="1626">
                        <c:v>81.45</c:v>
                      </c:pt>
                      <c:pt idx="1627">
                        <c:v>81.5</c:v>
                      </c:pt>
                      <c:pt idx="1628">
                        <c:v>81.55</c:v>
                      </c:pt>
                      <c:pt idx="1629">
                        <c:v>81.599999999999994</c:v>
                      </c:pt>
                      <c:pt idx="1630">
                        <c:v>81.650000000000006</c:v>
                      </c:pt>
                      <c:pt idx="1631">
                        <c:v>81.7</c:v>
                      </c:pt>
                      <c:pt idx="1632">
                        <c:v>81.75</c:v>
                      </c:pt>
                      <c:pt idx="1633">
                        <c:v>81.8</c:v>
                      </c:pt>
                      <c:pt idx="1634">
                        <c:v>81.849999999999994</c:v>
                      </c:pt>
                      <c:pt idx="1635">
                        <c:v>81.900000000000006</c:v>
                      </c:pt>
                      <c:pt idx="1636">
                        <c:v>81.95</c:v>
                      </c:pt>
                      <c:pt idx="1637">
                        <c:v>82</c:v>
                      </c:pt>
                      <c:pt idx="1638">
                        <c:v>82.05</c:v>
                      </c:pt>
                      <c:pt idx="1639">
                        <c:v>82.1</c:v>
                      </c:pt>
                      <c:pt idx="1640">
                        <c:v>82.15</c:v>
                      </c:pt>
                      <c:pt idx="1641">
                        <c:v>82.2</c:v>
                      </c:pt>
                      <c:pt idx="1642">
                        <c:v>82.25</c:v>
                      </c:pt>
                      <c:pt idx="1643">
                        <c:v>82.3</c:v>
                      </c:pt>
                      <c:pt idx="1644">
                        <c:v>82.35</c:v>
                      </c:pt>
                      <c:pt idx="1645">
                        <c:v>82.4</c:v>
                      </c:pt>
                      <c:pt idx="1646">
                        <c:v>82.45</c:v>
                      </c:pt>
                      <c:pt idx="1647">
                        <c:v>82.5</c:v>
                      </c:pt>
                      <c:pt idx="1648">
                        <c:v>82.55</c:v>
                      </c:pt>
                      <c:pt idx="1649">
                        <c:v>82.6</c:v>
                      </c:pt>
                      <c:pt idx="1650">
                        <c:v>82.65</c:v>
                      </c:pt>
                      <c:pt idx="1651">
                        <c:v>82.7</c:v>
                      </c:pt>
                      <c:pt idx="1652">
                        <c:v>82.75</c:v>
                      </c:pt>
                      <c:pt idx="1653">
                        <c:v>82.8</c:v>
                      </c:pt>
                      <c:pt idx="1654">
                        <c:v>82.85</c:v>
                      </c:pt>
                      <c:pt idx="1655">
                        <c:v>82.9</c:v>
                      </c:pt>
                      <c:pt idx="1656">
                        <c:v>82.95</c:v>
                      </c:pt>
                      <c:pt idx="1657">
                        <c:v>83</c:v>
                      </c:pt>
                      <c:pt idx="1658">
                        <c:v>83.05</c:v>
                      </c:pt>
                      <c:pt idx="1659">
                        <c:v>83.1</c:v>
                      </c:pt>
                      <c:pt idx="1660">
                        <c:v>83.15</c:v>
                      </c:pt>
                      <c:pt idx="1661">
                        <c:v>83.2</c:v>
                      </c:pt>
                      <c:pt idx="1662">
                        <c:v>83.25</c:v>
                      </c:pt>
                      <c:pt idx="1663">
                        <c:v>83.3</c:v>
                      </c:pt>
                      <c:pt idx="1664">
                        <c:v>83.35</c:v>
                      </c:pt>
                      <c:pt idx="1665">
                        <c:v>83.4</c:v>
                      </c:pt>
                      <c:pt idx="1666">
                        <c:v>83.45</c:v>
                      </c:pt>
                      <c:pt idx="1667">
                        <c:v>83.5</c:v>
                      </c:pt>
                      <c:pt idx="1668">
                        <c:v>83.55</c:v>
                      </c:pt>
                      <c:pt idx="1669">
                        <c:v>83.6</c:v>
                      </c:pt>
                      <c:pt idx="1670">
                        <c:v>83.65</c:v>
                      </c:pt>
                      <c:pt idx="1671">
                        <c:v>83.7</c:v>
                      </c:pt>
                      <c:pt idx="1672">
                        <c:v>83.75</c:v>
                      </c:pt>
                      <c:pt idx="1673">
                        <c:v>83.8</c:v>
                      </c:pt>
                      <c:pt idx="1674">
                        <c:v>83.85</c:v>
                      </c:pt>
                      <c:pt idx="1675">
                        <c:v>83.9</c:v>
                      </c:pt>
                      <c:pt idx="1676">
                        <c:v>83.95</c:v>
                      </c:pt>
                      <c:pt idx="1677">
                        <c:v>84</c:v>
                      </c:pt>
                      <c:pt idx="1678">
                        <c:v>84.05</c:v>
                      </c:pt>
                      <c:pt idx="1679">
                        <c:v>84.1</c:v>
                      </c:pt>
                      <c:pt idx="1680">
                        <c:v>84.15</c:v>
                      </c:pt>
                      <c:pt idx="1681">
                        <c:v>84.2</c:v>
                      </c:pt>
                      <c:pt idx="1682">
                        <c:v>84.25</c:v>
                      </c:pt>
                      <c:pt idx="1683">
                        <c:v>84.3</c:v>
                      </c:pt>
                      <c:pt idx="1684">
                        <c:v>84.35</c:v>
                      </c:pt>
                      <c:pt idx="1685">
                        <c:v>84.4</c:v>
                      </c:pt>
                      <c:pt idx="1686">
                        <c:v>84.45</c:v>
                      </c:pt>
                      <c:pt idx="1687">
                        <c:v>84.5</c:v>
                      </c:pt>
                      <c:pt idx="1688">
                        <c:v>84.55</c:v>
                      </c:pt>
                      <c:pt idx="1689">
                        <c:v>84.6</c:v>
                      </c:pt>
                      <c:pt idx="1690">
                        <c:v>84.65</c:v>
                      </c:pt>
                      <c:pt idx="1691">
                        <c:v>84.7</c:v>
                      </c:pt>
                      <c:pt idx="1692">
                        <c:v>84.75</c:v>
                      </c:pt>
                      <c:pt idx="1693">
                        <c:v>84.8</c:v>
                      </c:pt>
                      <c:pt idx="1694">
                        <c:v>84.85</c:v>
                      </c:pt>
                      <c:pt idx="1695">
                        <c:v>84.9</c:v>
                      </c:pt>
                      <c:pt idx="1696">
                        <c:v>84.95</c:v>
                      </c:pt>
                      <c:pt idx="1697">
                        <c:v>85</c:v>
                      </c:pt>
                      <c:pt idx="1698">
                        <c:v>85.05</c:v>
                      </c:pt>
                      <c:pt idx="1699">
                        <c:v>85.1</c:v>
                      </c:pt>
                      <c:pt idx="1700">
                        <c:v>85.15</c:v>
                      </c:pt>
                      <c:pt idx="1701">
                        <c:v>85.2</c:v>
                      </c:pt>
                      <c:pt idx="1702">
                        <c:v>85.25</c:v>
                      </c:pt>
                      <c:pt idx="1703">
                        <c:v>85.3</c:v>
                      </c:pt>
                      <c:pt idx="1704">
                        <c:v>85.35</c:v>
                      </c:pt>
                      <c:pt idx="1705">
                        <c:v>85.4</c:v>
                      </c:pt>
                      <c:pt idx="1706">
                        <c:v>85.45</c:v>
                      </c:pt>
                      <c:pt idx="1707">
                        <c:v>85.5</c:v>
                      </c:pt>
                      <c:pt idx="1708">
                        <c:v>85.55</c:v>
                      </c:pt>
                      <c:pt idx="1709">
                        <c:v>85.6</c:v>
                      </c:pt>
                      <c:pt idx="1710">
                        <c:v>85.65</c:v>
                      </c:pt>
                      <c:pt idx="1711">
                        <c:v>85.7</c:v>
                      </c:pt>
                      <c:pt idx="1712">
                        <c:v>85.75</c:v>
                      </c:pt>
                      <c:pt idx="1713">
                        <c:v>85.8</c:v>
                      </c:pt>
                      <c:pt idx="1714">
                        <c:v>85.85</c:v>
                      </c:pt>
                      <c:pt idx="1715">
                        <c:v>85.9</c:v>
                      </c:pt>
                      <c:pt idx="1716">
                        <c:v>85.95</c:v>
                      </c:pt>
                      <c:pt idx="1717">
                        <c:v>86</c:v>
                      </c:pt>
                      <c:pt idx="1718">
                        <c:v>86.05</c:v>
                      </c:pt>
                      <c:pt idx="1719">
                        <c:v>86.1</c:v>
                      </c:pt>
                      <c:pt idx="1720">
                        <c:v>86.15</c:v>
                      </c:pt>
                      <c:pt idx="1721">
                        <c:v>86.2</c:v>
                      </c:pt>
                      <c:pt idx="1722">
                        <c:v>86.25</c:v>
                      </c:pt>
                      <c:pt idx="1723">
                        <c:v>86.3</c:v>
                      </c:pt>
                      <c:pt idx="1724">
                        <c:v>86.35</c:v>
                      </c:pt>
                      <c:pt idx="1725">
                        <c:v>86.4</c:v>
                      </c:pt>
                      <c:pt idx="1726">
                        <c:v>86.45</c:v>
                      </c:pt>
                      <c:pt idx="1727">
                        <c:v>86.5</c:v>
                      </c:pt>
                      <c:pt idx="1728">
                        <c:v>86.55</c:v>
                      </c:pt>
                      <c:pt idx="1729">
                        <c:v>86.6</c:v>
                      </c:pt>
                      <c:pt idx="1730">
                        <c:v>86.65</c:v>
                      </c:pt>
                      <c:pt idx="1731">
                        <c:v>86.7</c:v>
                      </c:pt>
                      <c:pt idx="1732">
                        <c:v>86.75</c:v>
                      </c:pt>
                      <c:pt idx="1733">
                        <c:v>86.8</c:v>
                      </c:pt>
                      <c:pt idx="1734">
                        <c:v>86.85</c:v>
                      </c:pt>
                      <c:pt idx="1735">
                        <c:v>86.9</c:v>
                      </c:pt>
                      <c:pt idx="1736">
                        <c:v>86.95</c:v>
                      </c:pt>
                      <c:pt idx="1737">
                        <c:v>87</c:v>
                      </c:pt>
                      <c:pt idx="1738">
                        <c:v>87.05</c:v>
                      </c:pt>
                      <c:pt idx="1739">
                        <c:v>87.1</c:v>
                      </c:pt>
                      <c:pt idx="1740">
                        <c:v>87.15</c:v>
                      </c:pt>
                      <c:pt idx="1741">
                        <c:v>87.2</c:v>
                      </c:pt>
                      <c:pt idx="1742">
                        <c:v>87.25</c:v>
                      </c:pt>
                      <c:pt idx="1743">
                        <c:v>87.3</c:v>
                      </c:pt>
                      <c:pt idx="1744">
                        <c:v>87.35</c:v>
                      </c:pt>
                      <c:pt idx="1745">
                        <c:v>87.4</c:v>
                      </c:pt>
                      <c:pt idx="1746">
                        <c:v>87.45</c:v>
                      </c:pt>
                      <c:pt idx="1747">
                        <c:v>87.5</c:v>
                      </c:pt>
                      <c:pt idx="1748">
                        <c:v>87.55</c:v>
                      </c:pt>
                      <c:pt idx="1749">
                        <c:v>87.6</c:v>
                      </c:pt>
                      <c:pt idx="1750">
                        <c:v>87.65</c:v>
                      </c:pt>
                      <c:pt idx="1751">
                        <c:v>87.7</c:v>
                      </c:pt>
                      <c:pt idx="1752">
                        <c:v>87.75</c:v>
                      </c:pt>
                      <c:pt idx="1753">
                        <c:v>87.8</c:v>
                      </c:pt>
                      <c:pt idx="1754">
                        <c:v>87.85</c:v>
                      </c:pt>
                      <c:pt idx="1755">
                        <c:v>87.9</c:v>
                      </c:pt>
                      <c:pt idx="1756">
                        <c:v>87.95</c:v>
                      </c:pt>
                      <c:pt idx="1757">
                        <c:v>88</c:v>
                      </c:pt>
                      <c:pt idx="1758">
                        <c:v>88.05</c:v>
                      </c:pt>
                      <c:pt idx="1759">
                        <c:v>88.1</c:v>
                      </c:pt>
                      <c:pt idx="1760">
                        <c:v>88.15</c:v>
                      </c:pt>
                      <c:pt idx="1761">
                        <c:v>88.2</c:v>
                      </c:pt>
                      <c:pt idx="1762">
                        <c:v>88.25</c:v>
                      </c:pt>
                      <c:pt idx="1763">
                        <c:v>88.3</c:v>
                      </c:pt>
                      <c:pt idx="1764">
                        <c:v>88.35</c:v>
                      </c:pt>
                      <c:pt idx="1765">
                        <c:v>88.4</c:v>
                      </c:pt>
                      <c:pt idx="1766">
                        <c:v>88.45</c:v>
                      </c:pt>
                      <c:pt idx="1767">
                        <c:v>88.5</c:v>
                      </c:pt>
                      <c:pt idx="1768">
                        <c:v>88.55</c:v>
                      </c:pt>
                      <c:pt idx="1769">
                        <c:v>88.6</c:v>
                      </c:pt>
                      <c:pt idx="1770">
                        <c:v>88.65</c:v>
                      </c:pt>
                      <c:pt idx="1771">
                        <c:v>88.7</c:v>
                      </c:pt>
                      <c:pt idx="1772">
                        <c:v>88.75</c:v>
                      </c:pt>
                      <c:pt idx="1773">
                        <c:v>88.8</c:v>
                      </c:pt>
                      <c:pt idx="1774">
                        <c:v>88.85</c:v>
                      </c:pt>
                      <c:pt idx="1775">
                        <c:v>88.9</c:v>
                      </c:pt>
                      <c:pt idx="1776">
                        <c:v>88.95</c:v>
                      </c:pt>
                      <c:pt idx="1777">
                        <c:v>89</c:v>
                      </c:pt>
                      <c:pt idx="1778">
                        <c:v>89.05</c:v>
                      </c:pt>
                      <c:pt idx="1779">
                        <c:v>89.1</c:v>
                      </c:pt>
                      <c:pt idx="1780">
                        <c:v>89.15</c:v>
                      </c:pt>
                      <c:pt idx="1781">
                        <c:v>89.2</c:v>
                      </c:pt>
                      <c:pt idx="1782">
                        <c:v>89.25</c:v>
                      </c:pt>
                      <c:pt idx="1783">
                        <c:v>89.3</c:v>
                      </c:pt>
                      <c:pt idx="1784">
                        <c:v>89.35</c:v>
                      </c:pt>
                      <c:pt idx="1785">
                        <c:v>89.4</c:v>
                      </c:pt>
                      <c:pt idx="1786">
                        <c:v>89.45</c:v>
                      </c:pt>
                      <c:pt idx="1787">
                        <c:v>89.5</c:v>
                      </c:pt>
                      <c:pt idx="1788">
                        <c:v>89.55</c:v>
                      </c:pt>
                      <c:pt idx="1789">
                        <c:v>89.6</c:v>
                      </c:pt>
                      <c:pt idx="1790">
                        <c:v>89.65</c:v>
                      </c:pt>
                      <c:pt idx="1791">
                        <c:v>89.7</c:v>
                      </c:pt>
                      <c:pt idx="1792">
                        <c:v>89.75</c:v>
                      </c:pt>
                      <c:pt idx="1793">
                        <c:v>89.8</c:v>
                      </c:pt>
                      <c:pt idx="1794">
                        <c:v>89.85</c:v>
                      </c:pt>
                      <c:pt idx="1795">
                        <c:v>89.9</c:v>
                      </c:pt>
                      <c:pt idx="1796">
                        <c:v>89.95</c:v>
                      </c:pt>
                      <c:pt idx="1797">
                        <c:v>90</c:v>
                      </c:pt>
                      <c:pt idx="1798">
                        <c:v>90.05</c:v>
                      </c:pt>
                      <c:pt idx="1799">
                        <c:v>90.1</c:v>
                      </c:pt>
                      <c:pt idx="1800">
                        <c:v>90.15</c:v>
                      </c:pt>
                      <c:pt idx="1801">
                        <c:v>90.2</c:v>
                      </c:pt>
                      <c:pt idx="1802">
                        <c:v>90.25</c:v>
                      </c:pt>
                      <c:pt idx="1803">
                        <c:v>90.3</c:v>
                      </c:pt>
                      <c:pt idx="1804">
                        <c:v>90.35</c:v>
                      </c:pt>
                      <c:pt idx="1805">
                        <c:v>90.4</c:v>
                      </c:pt>
                      <c:pt idx="1806">
                        <c:v>90.45</c:v>
                      </c:pt>
                      <c:pt idx="1807">
                        <c:v>90.5</c:v>
                      </c:pt>
                      <c:pt idx="1808">
                        <c:v>90.55</c:v>
                      </c:pt>
                      <c:pt idx="1809">
                        <c:v>90.6</c:v>
                      </c:pt>
                      <c:pt idx="1810">
                        <c:v>90.65</c:v>
                      </c:pt>
                      <c:pt idx="1811">
                        <c:v>90.7</c:v>
                      </c:pt>
                      <c:pt idx="1812">
                        <c:v>90.75</c:v>
                      </c:pt>
                      <c:pt idx="1813">
                        <c:v>90.8</c:v>
                      </c:pt>
                      <c:pt idx="1814">
                        <c:v>90.85</c:v>
                      </c:pt>
                      <c:pt idx="1815">
                        <c:v>90.9</c:v>
                      </c:pt>
                      <c:pt idx="1816">
                        <c:v>90.95</c:v>
                      </c:pt>
                      <c:pt idx="1817">
                        <c:v>91</c:v>
                      </c:pt>
                      <c:pt idx="1818">
                        <c:v>91.05</c:v>
                      </c:pt>
                      <c:pt idx="1819">
                        <c:v>91.1</c:v>
                      </c:pt>
                      <c:pt idx="1820">
                        <c:v>91.15</c:v>
                      </c:pt>
                      <c:pt idx="1821">
                        <c:v>91.2</c:v>
                      </c:pt>
                      <c:pt idx="1822">
                        <c:v>91.25</c:v>
                      </c:pt>
                      <c:pt idx="1823">
                        <c:v>91.3</c:v>
                      </c:pt>
                      <c:pt idx="1824">
                        <c:v>91.35</c:v>
                      </c:pt>
                      <c:pt idx="1825">
                        <c:v>91.4</c:v>
                      </c:pt>
                      <c:pt idx="1826">
                        <c:v>91.45</c:v>
                      </c:pt>
                      <c:pt idx="1827">
                        <c:v>91.5</c:v>
                      </c:pt>
                      <c:pt idx="1828">
                        <c:v>91.55</c:v>
                      </c:pt>
                      <c:pt idx="1829">
                        <c:v>91.6</c:v>
                      </c:pt>
                      <c:pt idx="1830">
                        <c:v>91.65</c:v>
                      </c:pt>
                      <c:pt idx="1831">
                        <c:v>91.7</c:v>
                      </c:pt>
                      <c:pt idx="1832">
                        <c:v>91.75</c:v>
                      </c:pt>
                      <c:pt idx="1833">
                        <c:v>91.8</c:v>
                      </c:pt>
                      <c:pt idx="1834">
                        <c:v>91.85</c:v>
                      </c:pt>
                      <c:pt idx="1835">
                        <c:v>91.9</c:v>
                      </c:pt>
                      <c:pt idx="1836">
                        <c:v>91.95</c:v>
                      </c:pt>
                      <c:pt idx="1837">
                        <c:v>92</c:v>
                      </c:pt>
                      <c:pt idx="1838">
                        <c:v>92.05</c:v>
                      </c:pt>
                      <c:pt idx="1839">
                        <c:v>92.1</c:v>
                      </c:pt>
                      <c:pt idx="1840">
                        <c:v>92.15</c:v>
                      </c:pt>
                      <c:pt idx="1841">
                        <c:v>92.2</c:v>
                      </c:pt>
                      <c:pt idx="1842">
                        <c:v>92.25</c:v>
                      </c:pt>
                      <c:pt idx="1843">
                        <c:v>92.3</c:v>
                      </c:pt>
                      <c:pt idx="1844">
                        <c:v>92.35</c:v>
                      </c:pt>
                      <c:pt idx="1845">
                        <c:v>92.4</c:v>
                      </c:pt>
                      <c:pt idx="1846">
                        <c:v>92.45</c:v>
                      </c:pt>
                      <c:pt idx="1847">
                        <c:v>92.5</c:v>
                      </c:pt>
                      <c:pt idx="1848">
                        <c:v>92.55</c:v>
                      </c:pt>
                      <c:pt idx="1849">
                        <c:v>92.6</c:v>
                      </c:pt>
                      <c:pt idx="1850">
                        <c:v>92.65</c:v>
                      </c:pt>
                      <c:pt idx="1851">
                        <c:v>92.7</c:v>
                      </c:pt>
                      <c:pt idx="1852">
                        <c:v>92.75</c:v>
                      </c:pt>
                      <c:pt idx="1853">
                        <c:v>92.8</c:v>
                      </c:pt>
                      <c:pt idx="1854">
                        <c:v>92.85</c:v>
                      </c:pt>
                      <c:pt idx="1855">
                        <c:v>92.9</c:v>
                      </c:pt>
                      <c:pt idx="1856">
                        <c:v>92.95</c:v>
                      </c:pt>
                      <c:pt idx="1857">
                        <c:v>93</c:v>
                      </c:pt>
                      <c:pt idx="1858">
                        <c:v>93.05</c:v>
                      </c:pt>
                      <c:pt idx="1859">
                        <c:v>93.1</c:v>
                      </c:pt>
                      <c:pt idx="1860">
                        <c:v>93.15</c:v>
                      </c:pt>
                      <c:pt idx="1861">
                        <c:v>93.2</c:v>
                      </c:pt>
                      <c:pt idx="1862">
                        <c:v>93.25</c:v>
                      </c:pt>
                      <c:pt idx="1863">
                        <c:v>93.3</c:v>
                      </c:pt>
                      <c:pt idx="1864">
                        <c:v>93.35</c:v>
                      </c:pt>
                      <c:pt idx="1865">
                        <c:v>93.4</c:v>
                      </c:pt>
                      <c:pt idx="1866">
                        <c:v>93.45</c:v>
                      </c:pt>
                      <c:pt idx="1867">
                        <c:v>93.5</c:v>
                      </c:pt>
                      <c:pt idx="1868">
                        <c:v>93.55</c:v>
                      </c:pt>
                      <c:pt idx="1869">
                        <c:v>93.6</c:v>
                      </c:pt>
                      <c:pt idx="1870">
                        <c:v>93.65</c:v>
                      </c:pt>
                      <c:pt idx="1871">
                        <c:v>93.7</c:v>
                      </c:pt>
                      <c:pt idx="1872">
                        <c:v>93.75</c:v>
                      </c:pt>
                      <c:pt idx="1873">
                        <c:v>93.8</c:v>
                      </c:pt>
                      <c:pt idx="1874">
                        <c:v>93.85</c:v>
                      </c:pt>
                      <c:pt idx="1875">
                        <c:v>93.9</c:v>
                      </c:pt>
                      <c:pt idx="1876">
                        <c:v>93.95</c:v>
                      </c:pt>
                      <c:pt idx="1877">
                        <c:v>94</c:v>
                      </c:pt>
                      <c:pt idx="1878">
                        <c:v>94.05</c:v>
                      </c:pt>
                      <c:pt idx="1879">
                        <c:v>94.1</c:v>
                      </c:pt>
                      <c:pt idx="1880">
                        <c:v>94.15</c:v>
                      </c:pt>
                      <c:pt idx="1881">
                        <c:v>94.2</c:v>
                      </c:pt>
                      <c:pt idx="1882">
                        <c:v>94.25</c:v>
                      </c:pt>
                      <c:pt idx="1883">
                        <c:v>94.3</c:v>
                      </c:pt>
                      <c:pt idx="1884">
                        <c:v>94.35</c:v>
                      </c:pt>
                      <c:pt idx="1885">
                        <c:v>94.4</c:v>
                      </c:pt>
                      <c:pt idx="1886">
                        <c:v>94.45</c:v>
                      </c:pt>
                      <c:pt idx="1887">
                        <c:v>94.5</c:v>
                      </c:pt>
                      <c:pt idx="1888">
                        <c:v>94.55</c:v>
                      </c:pt>
                      <c:pt idx="1889">
                        <c:v>94.6</c:v>
                      </c:pt>
                      <c:pt idx="1890">
                        <c:v>94.65</c:v>
                      </c:pt>
                      <c:pt idx="1891">
                        <c:v>94.7</c:v>
                      </c:pt>
                      <c:pt idx="1892">
                        <c:v>94.75</c:v>
                      </c:pt>
                      <c:pt idx="1893">
                        <c:v>94.8</c:v>
                      </c:pt>
                      <c:pt idx="1894">
                        <c:v>94.85</c:v>
                      </c:pt>
                      <c:pt idx="1895">
                        <c:v>94.9</c:v>
                      </c:pt>
                      <c:pt idx="1896">
                        <c:v>94.95</c:v>
                      </c:pt>
                      <c:pt idx="1897">
                        <c:v>95</c:v>
                      </c:pt>
                      <c:pt idx="1898">
                        <c:v>95.05</c:v>
                      </c:pt>
                      <c:pt idx="1899">
                        <c:v>95.1</c:v>
                      </c:pt>
                      <c:pt idx="1900">
                        <c:v>95.15</c:v>
                      </c:pt>
                      <c:pt idx="1901">
                        <c:v>95.2</c:v>
                      </c:pt>
                      <c:pt idx="1902">
                        <c:v>95.25</c:v>
                      </c:pt>
                      <c:pt idx="1903">
                        <c:v>95.3</c:v>
                      </c:pt>
                      <c:pt idx="1904">
                        <c:v>95.35</c:v>
                      </c:pt>
                      <c:pt idx="1905">
                        <c:v>95.4</c:v>
                      </c:pt>
                      <c:pt idx="1906">
                        <c:v>95.45</c:v>
                      </c:pt>
                      <c:pt idx="1907">
                        <c:v>95.5</c:v>
                      </c:pt>
                      <c:pt idx="1908">
                        <c:v>95.55</c:v>
                      </c:pt>
                      <c:pt idx="1909">
                        <c:v>95.6</c:v>
                      </c:pt>
                      <c:pt idx="1910">
                        <c:v>95.65</c:v>
                      </c:pt>
                      <c:pt idx="1911">
                        <c:v>95.7</c:v>
                      </c:pt>
                      <c:pt idx="1912">
                        <c:v>95.75</c:v>
                      </c:pt>
                      <c:pt idx="1913">
                        <c:v>95.8</c:v>
                      </c:pt>
                      <c:pt idx="1914">
                        <c:v>95.85</c:v>
                      </c:pt>
                      <c:pt idx="1915">
                        <c:v>95.9</c:v>
                      </c:pt>
                      <c:pt idx="1916">
                        <c:v>95.95</c:v>
                      </c:pt>
                      <c:pt idx="1917">
                        <c:v>96</c:v>
                      </c:pt>
                      <c:pt idx="1918">
                        <c:v>96.05</c:v>
                      </c:pt>
                      <c:pt idx="1919">
                        <c:v>96.1</c:v>
                      </c:pt>
                      <c:pt idx="1920">
                        <c:v>96.15</c:v>
                      </c:pt>
                      <c:pt idx="1921">
                        <c:v>96.2</c:v>
                      </c:pt>
                      <c:pt idx="1922">
                        <c:v>96.25</c:v>
                      </c:pt>
                      <c:pt idx="1923">
                        <c:v>96.3</c:v>
                      </c:pt>
                      <c:pt idx="1924">
                        <c:v>96.35</c:v>
                      </c:pt>
                      <c:pt idx="1925">
                        <c:v>96.4</c:v>
                      </c:pt>
                      <c:pt idx="1926">
                        <c:v>96.45</c:v>
                      </c:pt>
                      <c:pt idx="1927">
                        <c:v>96.5</c:v>
                      </c:pt>
                      <c:pt idx="1928">
                        <c:v>96.55</c:v>
                      </c:pt>
                      <c:pt idx="1929">
                        <c:v>96.6</c:v>
                      </c:pt>
                      <c:pt idx="1930">
                        <c:v>96.65</c:v>
                      </c:pt>
                      <c:pt idx="1931">
                        <c:v>96.7</c:v>
                      </c:pt>
                      <c:pt idx="1932">
                        <c:v>96.75</c:v>
                      </c:pt>
                      <c:pt idx="1933">
                        <c:v>96.8</c:v>
                      </c:pt>
                      <c:pt idx="1934">
                        <c:v>96.85</c:v>
                      </c:pt>
                      <c:pt idx="1935">
                        <c:v>96.9</c:v>
                      </c:pt>
                      <c:pt idx="1936">
                        <c:v>96.95</c:v>
                      </c:pt>
                      <c:pt idx="1937">
                        <c:v>97</c:v>
                      </c:pt>
                      <c:pt idx="1938">
                        <c:v>97.05</c:v>
                      </c:pt>
                      <c:pt idx="1939">
                        <c:v>97.1</c:v>
                      </c:pt>
                      <c:pt idx="1940">
                        <c:v>97.15</c:v>
                      </c:pt>
                      <c:pt idx="1941">
                        <c:v>97.2</c:v>
                      </c:pt>
                      <c:pt idx="1942">
                        <c:v>97.25</c:v>
                      </c:pt>
                      <c:pt idx="1943">
                        <c:v>97.3</c:v>
                      </c:pt>
                      <c:pt idx="1944">
                        <c:v>97.35</c:v>
                      </c:pt>
                      <c:pt idx="1945">
                        <c:v>97.4</c:v>
                      </c:pt>
                      <c:pt idx="1946">
                        <c:v>97.45</c:v>
                      </c:pt>
                      <c:pt idx="1947">
                        <c:v>97.5</c:v>
                      </c:pt>
                      <c:pt idx="1948">
                        <c:v>97.55</c:v>
                      </c:pt>
                      <c:pt idx="1949">
                        <c:v>97.6</c:v>
                      </c:pt>
                      <c:pt idx="1950">
                        <c:v>97.65</c:v>
                      </c:pt>
                      <c:pt idx="1951">
                        <c:v>97.7</c:v>
                      </c:pt>
                      <c:pt idx="1952">
                        <c:v>97.75</c:v>
                      </c:pt>
                      <c:pt idx="1953">
                        <c:v>97.8</c:v>
                      </c:pt>
                      <c:pt idx="1954">
                        <c:v>97.85</c:v>
                      </c:pt>
                      <c:pt idx="1955">
                        <c:v>97.9</c:v>
                      </c:pt>
                      <c:pt idx="1956">
                        <c:v>97.95</c:v>
                      </c:pt>
                      <c:pt idx="1957">
                        <c:v>98</c:v>
                      </c:pt>
                      <c:pt idx="1958">
                        <c:v>98.05</c:v>
                      </c:pt>
                      <c:pt idx="1959">
                        <c:v>98.1</c:v>
                      </c:pt>
                      <c:pt idx="1960">
                        <c:v>98.15</c:v>
                      </c:pt>
                      <c:pt idx="1961">
                        <c:v>98.2</c:v>
                      </c:pt>
                      <c:pt idx="1962">
                        <c:v>98.25</c:v>
                      </c:pt>
                      <c:pt idx="1963">
                        <c:v>98.3</c:v>
                      </c:pt>
                      <c:pt idx="1964">
                        <c:v>98.35</c:v>
                      </c:pt>
                      <c:pt idx="1965">
                        <c:v>98.4</c:v>
                      </c:pt>
                      <c:pt idx="1966">
                        <c:v>98.45</c:v>
                      </c:pt>
                      <c:pt idx="1967">
                        <c:v>98.5</c:v>
                      </c:pt>
                      <c:pt idx="1968">
                        <c:v>98.55</c:v>
                      </c:pt>
                      <c:pt idx="1969">
                        <c:v>98.6</c:v>
                      </c:pt>
                      <c:pt idx="1970">
                        <c:v>98.65</c:v>
                      </c:pt>
                      <c:pt idx="1971">
                        <c:v>98.7</c:v>
                      </c:pt>
                      <c:pt idx="1972">
                        <c:v>98.75</c:v>
                      </c:pt>
                      <c:pt idx="1973">
                        <c:v>98.8</c:v>
                      </c:pt>
                      <c:pt idx="1974">
                        <c:v>98.85</c:v>
                      </c:pt>
                      <c:pt idx="1975">
                        <c:v>98.9</c:v>
                      </c:pt>
                      <c:pt idx="1976">
                        <c:v>98.95</c:v>
                      </c:pt>
                      <c:pt idx="1977">
                        <c:v>99</c:v>
                      </c:pt>
                      <c:pt idx="1978">
                        <c:v>99.05</c:v>
                      </c:pt>
                      <c:pt idx="1979">
                        <c:v>99.1</c:v>
                      </c:pt>
                      <c:pt idx="1980">
                        <c:v>99.15</c:v>
                      </c:pt>
                      <c:pt idx="1981">
                        <c:v>99.2</c:v>
                      </c:pt>
                      <c:pt idx="1982">
                        <c:v>99.25</c:v>
                      </c:pt>
                      <c:pt idx="1983">
                        <c:v>99.3</c:v>
                      </c:pt>
                      <c:pt idx="1984">
                        <c:v>99.35</c:v>
                      </c:pt>
                      <c:pt idx="1985">
                        <c:v>99.4</c:v>
                      </c:pt>
                      <c:pt idx="1986">
                        <c:v>99.45</c:v>
                      </c:pt>
                      <c:pt idx="1987">
                        <c:v>99.5</c:v>
                      </c:pt>
                      <c:pt idx="1988">
                        <c:v>99.55</c:v>
                      </c:pt>
                      <c:pt idx="1989">
                        <c:v>99.6</c:v>
                      </c:pt>
                      <c:pt idx="1990">
                        <c:v>99.65</c:v>
                      </c:pt>
                      <c:pt idx="1991">
                        <c:v>99.7</c:v>
                      </c:pt>
                      <c:pt idx="1992">
                        <c:v>99.75</c:v>
                      </c:pt>
                      <c:pt idx="1993">
                        <c:v>99.8</c:v>
                      </c:pt>
                      <c:pt idx="1994">
                        <c:v>99.85</c:v>
                      </c:pt>
                      <c:pt idx="1995">
                        <c:v>99.9</c:v>
                      </c:pt>
                      <c:pt idx="1996">
                        <c:v>99.95</c:v>
                      </c:pt>
                      <c:pt idx="1997">
                        <c:v>100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Значения!$K$5:$K$2002</c15:sqref>
                        </c15:formulaRef>
                      </c:ext>
                    </c:extLst>
                    <c:numCache>
                      <c:formatCode>0.00E+00</c:formatCode>
                      <c:ptCount val="1998"/>
                      <c:pt idx="0">
                        <c:v>2.1247935700000002E-11</c:v>
                      </c:pt>
                      <c:pt idx="1">
                        <c:v>1.752523821E-11</c:v>
                      </c:pt>
                      <c:pt idx="2">
                        <c:v>1.313559851E-11</c:v>
                      </c:pt>
                      <c:pt idx="3">
                        <c:v>1.0794081770000001E-11</c:v>
                      </c:pt>
                      <c:pt idx="4">
                        <c:v>1.2036463840000001E-11</c:v>
                      </c:pt>
                      <c:pt idx="5">
                        <c:v>1.063628005E-11</c:v>
                      </c:pt>
                      <c:pt idx="6">
                        <c:v>1.241890445E-11</c:v>
                      </c:pt>
                      <c:pt idx="7">
                        <c:v>8.9704589239999999E-12</c:v>
                      </c:pt>
                      <c:pt idx="8">
                        <c:v>7.1505405760000002E-12</c:v>
                      </c:pt>
                      <c:pt idx="9">
                        <c:v>6.3976341590000002E-12</c:v>
                      </c:pt>
                      <c:pt idx="10">
                        <c:v>8.1754446960000002E-12</c:v>
                      </c:pt>
                      <c:pt idx="11">
                        <c:v>9.8469921449999992E-12</c:v>
                      </c:pt>
                      <c:pt idx="12">
                        <c:v>7.5846932899999999E-12</c:v>
                      </c:pt>
                      <c:pt idx="13">
                        <c:v>9.5897508680000003E-12</c:v>
                      </c:pt>
                      <c:pt idx="14">
                        <c:v>1.130773079E-11</c:v>
                      </c:pt>
                      <c:pt idx="15">
                        <c:v>1.198331625E-11</c:v>
                      </c:pt>
                      <c:pt idx="16">
                        <c:v>1.1655304499999999E-10</c:v>
                      </c:pt>
                      <c:pt idx="17">
                        <c:v>2.7688307199999999E-10</c:v>
                      </c:pt>
                      <c:pt idx="18">
                        <c:v>4.2749917489999998E-10</c:v>
                      </c:pt>
                      <c:pt idx="19">
                        <c:v>4.2288586519999998E-10</c:v>
                      </c:pt>
                      <c:pt idx="20">
                        <c:v>4.6658882310000002E-10</c:v>
                      </c:pt>
                      <c:pt idx="21">
                        <c:v>3.5954361709999998E-10</c:v>
                      </c:pt>
                      <c:pt idx="22">
                        <c:v>2.4846566469999999E-10</c:v>
                      </c:pt>
                      <c:pt idx="23">
                        <c:v>5.2547934750000001E-11</c:v>
                      </c:pt>
                      <c:pt idx="24">
                        <c:v>2.127399125E-11</c:v>
                      </c:pt>
                      <c:pt idx="25">
                        <c:v>1.9394706329999999E-11</c:v>
                      </c:pt>
                      <c:pt idx="26">
                        <c:v>1.5527759629999998E-11</c:v>
                      </c:pt>
                      <c:pt idx="27">
                        <c:v>2.7796530700000001E-11</c:v>
                      </c:pt>
                      <c:pt idx="28">
                        <c:v>3.1561260549999998E-11</c:v>
                      </c:pt>
                      <c:pt idx="29">
                        <c:v>6.8557291789999995E-11</c:v>
                      </c:pt>
                      <c:pt idx="30">
                        <c:v>1.146128123E-10</c:v>
                      </c:pt>
                      <c:pt idx="31">
                        <c:v>2.434027147E-10</c:v>
                      </c:pt>
                      <c:pt idx="32">
                        <c:v>2.063680338E-9</c:v>
                      </c:pt>
                      <c:pt idx="33">
                        <c:v>6.4695924170000002E-9</c:v>
                      </c:pt>
                      <c:pt idx="34">
                        <c:v>1.22727295E-8</c:v>
                      </c:pt>
                      <c:pt idx="35">
                        <c:v>1.7459109709999999E-8</c:v>
                      </c:pt>
                      <c:pt idx="36">
                        <c:v>2.038344249E-8</c:v>
                      </c:pt>
                      <c:pt idx="37">
                        <c:v>2.1680575559999998E-8</c:v>
                      </c:pt>
                      <c:pt idx="38">
                        <c:v>2.224316731E-8</c:v>
                      </c:pt>
                      <c:pt idx="39">
                        <c:v>2.194704685E-8</c:v>
                      </c:pt>
                      <c:pt idx="40">
                        <c:v>2.2123879620000001E-8</c:v>
                      </c:pt>
                      <c:pt idx="41">
                        <c:v>2.158241763E-8</c:v>
                      </c:pt>
                      <c:pt idx="42">
                        <c:v>2.102682828E-8</c:v>
                      </c:pt>
                      <c:pt idx="43">
                        <c:v>1.9373647579999999E-8</c:v>
                      </c:pt>
                      <c:pt idx="44">
                        <c:v>1.8462472440000001E-8</c:v>
                      </c:pt>
                      <c:pt idx="45">
                        <c:v>1.545445194E-8</c:v>
                      </c:pt>
                      <c:pt idx="46">
                        <c:v>1.188890586E-8</c:v>
                      </c:pt>
                      <c:pt idx="47">
                        <c:v>4.9165511660000002E-9</c:v>
                      </c:pt>
                      <c:pt idx="48">
                        <c:v>1.697775948E-10</c:v>
                      </c:pt>
                      <c:pt idx="49">
                        <c:v>8.506653715E-12</c:v>
                      </c:pt>
                      <c:pt idx="50">
                        <c:v>1.9511902939999998E-12</c:v>
                      </c:pt>
                      <c:pt idx="51">
                        <c:v>2.048900112E-12</c:v>
                      </c:pt>
                      <c:pt idx="52">
                        <c:v>9.7390693599999993E-13</c:v>
                      </c:pt>
                      <c:pt idx="53">
                        <c:v>2.8977417250000003E-14</c:v>
                      </c:pt>
                      <c:pt idx="54">
                        <c:v>7.4442134309999992E-15</c:v>
                      </c:pt>
                      <c:pt idx="55">
                        <c:v>2.8923996440000001E-12</c:v>
                      </c:pt>
                      <c:pt idx="56">
                        <c:v>2.4740845220000002E-12</c:v>
                      </c:pt>
                      <c:pt idx="57">
                        <c:v>5.8521889590000002E-12</c:v>
                      </c:pt>
                      <c:pt idx="58">
                        <c:v>5.522799666E-12</c:v>
                      </c:pt>
                      <c:pt idx="59">
                        <c:v>3.092280338E-12</c:v>
                      </c:pt>
                      <c:pt idx="60">
                        <c:v>3.9707421380000001E-12</c:v>
                      </c:pt>
                      <c:pt idx="61">
                        <c:v>3.8129248020000002E-12</c:v>
                      </c:pt>
                      <c:pt idx="62">
                        <c:v>2.737993643E-12</c:v>
                      </c:pt>
                      <c:pt idx="63">
                        <c:v>3.4944961420000002E-12</c:v>
                      </c:pt>
                      <c:pt idx="64">
                        <c:v>3.035213574E-12</c:v>
                      </c:pt>
                      <c:pt idx="65">
                        <c:v>1.604374402E-12</c:v>
                      </c:pt>
                      <c:pt idx="66">
                        <c:v>2.3696136199999999E-12</c:v>
                      </c:pt>
                      <c:pt idx="67">
                        <c:v>1.722074089E-12</c:v>
                      </c:pt>
                      <c:pt idx="68">
                        <c:v>1.0894607700000001E-12</c:v>
                      </c:pt>
                      <c:pt idx="69">
                        <c:v>4.9999999119999999E-15</c:v>
                      </c:pt>
                      <c:pt idx="70">
                        <c:v>2.9764656449999997E-14</c:v>
                      </c:pt>
                      <c:pt idx="71">
                        <c:v>3.9998137180000001E-13</c:v>
                      </c:pt>
                      <c:pt idx="72">
                        <c:v>4.9999999119999999E-15</c:v>
                      </c:pt>
                      <c:pt idx="73">
                        <c:v>4.9999999119999999E-15</c:v>
                      </c:pt>
                      <c:pt idx="74">
                        <c:v>4.0266726590000002E-13</c:v>
                      </c:pt>
                      <c:pt idx="75">
                        <c:v>4.9999999119999999E-15</c:v>
                      </c:pt>
                      <c:pt idx="76">
                        <c:v>3.6119073229999998E-13</c:v>
                      </c:pt>
                      <c:pt idx="77">
                        <c:v>4.9999999119999999E-15</c:v>
                      </c:pt>
                      <c:pt idx="78">
                        <c:v>4.9999999119999999E-15</c:v>
                      </c:pt>
                      <c:pt idx="79">
                        <c:v>2.180218896E-13</c:v>
                      </c:pt>
                      <c:pt idx="80">
                        <c:v>4.9999999119999999E-15</c:v>
                      </c:pt>
                      <c:pt idx="81">
                        <c:v>1.2761336040000001E-13</c:v>
                      </c:pt>
                      <c:pt idx="82">
                        <c:v>4.9999999119999999E-15</c:v>
                      </c:pt>
                      <c:pt idx="83">
                        <c:v>4.9999999119999999E-15</c:v>
                      </c:pt>
                      <c:pt idx="84">
                        <c:v>2.6585813630000001E-13</c:v>
                      </c:pt>
                      <c:pt idx="85">
                        <c:v>4.297574124E-13</c:v>
                      </c:pt>
                      <c:pt idx="86">
                        <c:v>4.9999999119999999E-15</c:v>
                      </c:pt>
                      <c:pt idx="87">
                        <c:v>4.9999999119999999E-15</c:v>
                      </c:pt>
                      <c:pt idx="88">
                        <c:v>4.1160472380000002E-13</c:v>
                      </c:pt>
                      <c:pt idx="89">
                        <c:v>9.9539387149999999E-13</c:v>
                      </c:pt>
                      <c:pt idx="90">
                        <c:v>2.4801412009999998E-13</c:v>
                      </c:pt>
                      <c:pt idx="91">
                        <c:v>1.7294889479999999E-13</c:v>
                      </c:pt>
                      <c:pt idx="92">
                        <c:v>4.9999999119999999E-15</c:v>
                      </c:pt>
                      <c:pt idx="93">
                        <c:v>8.7834850069999996E-14</c:v>
                      </c:pt>
                      <c:pt idx="94">
                        <c:v>4.9999999119999999E-15</c:v>
                      </c:pt>
                      <c:pt idx="95">
                        <c:v>4.9999999119999999E-15</c:v>
                      </c:pt>
                      <c:pt idx="96">
                        <c:v>4.9999999119999999E-15</c:v>
                      </c:pt>
                      <c:pt idx="97">
                        <c:v>1.6258180780000001E-14</c:v>
                      </c:pt>
                      <c:pt idx="98">
                        <c:v>4.9999999119999999E-15</c:v>
                      </c:pt>
                      <c:pt idx="99">
                        <c:v>4.9999999119999999E-15</c:v>
                      </c:pt>
                      <c:pt idx="100">
                        <c:v>4.9999999119999999E-15</c:v>
                      </c:pt>
                      <c:pt idx="101">
                        <c:v>4.9999999119999999E-15</c:v>
                      </c:pt>
                      <c:pt idx="102">
                        <c:v>4.9275172700000002E-13</c:v>
                      </c:pt>
                      <c:pt idx="103">
                        <c:v>4.9999999119999999E-15</c:v>
                      </c:pt>
                      <c:pt idx="104">
                        <c:v>4.9999999119999999E-15</c:v>
                      </c:pt>
                      <c:pt idx="105">
                        <c:v>4.4502362949999999E-13</c:v>
                      </c:pt>
                      <c:pt idx="106">
                        <c:v>4.7964654169999997E-13</c:v>
                      </c:pt>
                      <c:pt idx="107">
                        <c:v>4.9999999119999999E-15</c:v>
                      </c:pt>
                      <c:pt idx="108">
                        <c:v>8.0063793049999995E-13</c:v>
                      </c:pt>
                      <c:pt idx="109">
                        <c:v>4.3293721470000001E-13</c:v>
                      </c:pt>
                      <c:pt idx="110">
                        <c:v>5.8035092569999995E-13</c:v>
                      </c:pt>
                      <c:pt idx="111">
                        <c:v>4.9999999119999999E-15</c:v>
                      </c:pt>
                      <c:pt idx="112">
                        <c:v>4.9999999119999999E-15</c:v>
                      </c:pt>
                      <c:pt idx="113">
                        <c:v>2.9390530810000002E-13</c:v>
                      </c:pt>
                      <c:pt idx="114">
                        <c:v>1.8140778589999999E-13</c:v>
                      </c:pt>
                      <c:pt idx="115">
                        <c:v>4.9999999119999999E-15</c:v>
                      </c:pt>
                      <c:pt idx="116">
                        <c:v>2.4937246279999997E-13</c:v>
                      </c:pt>
                      <c:pt idx="117">
                        <c:v>2.00533058E-13</c:v>
                      </c:pt>
                      <c:pt idx="118">
                        <c:v>2.239956809E-13</c:v>
                      </c:pt>
                      <c:pt idx="119">
                        <c:v>5.0056231950000004E-13</c:v>
                      </c:pt>
                      <c:pt idx="120">
                        <c:v>4.9999999119999999E-15</c:v>
                      </c:pt>
                      <c:pt idx="121">
                        <c:v>4.9999999119999999E-15</c:v>
                      </c:pt>
                      <c:pt idx="122">
                        <c:v>6.469109645E-13</c:v>
                      </c:pt>
                      <c:pt idx="123">
                        <c:v>4.9999999119999999E-15</c:v>
                      </c:pt>
                      <c:pt idx="124">
                        <c:v>9.6558676850000009E-13</c:v>
                      </c:pt>
                      <c:pt idx="125">
                        <c:v>4.9999999119999999E-15</c:v>
                      </c:pt>
                      <c:pt idx="126">
                        <c:v>4.9999999119999999E-15</c:v>
                      </c:pt>
                      <c:pt idx="127">
                        <c:v>3.038460867E-13</c:v>
                      </c:pt>
                      <c:pt idx="128">
                        <c:v>4.9999999119999999E-15</c:v>
                      </c:pt>
                      <c:pt idx="129">
                        <c:v>5.2440094370000002E-14</c:v>
                      </c:pt>
                      <c:pt idx="130">
                        <c:v>2.3837214750000001E-14</c:v>
                      </c:pt>
                      <c:pt idx="131">
                        <c:v>1.9074661560000001E-13</c:v>
                      </c:pt>
                      <c:pt idx="132">
                        <c:v>1.8242661070000001E-13</c:v>
                      </c:pt>
                      <c:pt idx="133">
                        <c:v>4.9999999119999999E-15</c:v>
                      </c:pt>
                      <c:pt idx="134">
                        <c:v>1.3648907309999999E-13</c:v>
                      </c:pt>
                      <c:pt idx="135">
                        <c:v>4.9999999119999999E-15</c:v>
                      </c:pt>
                      <c:pt idx="136">
                        <c:v>4.5434695499999998E-13</c:v>
                      </c:pt>
                      <c:pt idx="137">
                        <c:v>4.9999999119999999E-15</c:v>
                      </c:pt>
                      <c:pt idx="138">
                        <c:v>3.5913774120000001E-13</c:v>
                      </c:pt>
                      <c:pt idx="139">
                        <c:v>1.941579493E-13</c:v>
                      </c:pt>
                      <c:pt idx="140">
                        <c:v>7.8108044119999997E-13</c:v>
                      </c:pt>
                      <c:pt idx="141">
                        <c:v>4.6637162450000001E-13</c:v>
                      </c:pt>
                      <c:pt idx="142">
                        <c:v>4.9999999119999999E-15</c:v>
                      </c:pt>
                      <c:pt idx="143">
                        <c:v>5.6808507549999999E-14</c:v>
                      </c:pt>
                      <c:pt idx="144">
                        <c:v>5.0783265399999996E-13</c:v>
                      </c:pt>
                      <c:pt idx="145">
                        <c:v>4.9999999119999999E-15</c:v>
                      </c:pt>
                      <c:pt idx="146">
                        <c:v>1.732400681E-12</c:v>
                      </c:pt>
                      <c:pt idx="147">
                        <c:v>4.9999999119999999E-15</c:v>
                      </c:pt>
                      <c:pt idx="148">
                        <c:v>4.9999999119999999E-15</c:v>
                      </c:pt>
                      <c:pt idx="149">
                        <c:v>4.9999999119999999E-15</c:v>
                      </c:pt>
                      <c:pt idx="150">
                        <c:v>2.1704946869999999E-13</c:v>
                      </c:pt>
                      <c:pt idx="151">
                        <c:v>4.9999999119999999E-15</c:v>
                      </c:pt>
                      <c:pt idx="152">
                        <c:v>4.9999999119999999E-15</c:v>
                      </c:pt>
                      <c:pt idx="153">
                        <c:v>4.9999999119999999E-15</c:v>
                      </c:pt>
                      <c:pt idx="154">
                        <c:v>4.9999999119999999E-15</c:v>
                      </c:pt>
                      <c:pt idx="155">
                        <c:v>4.9999999119999999E-15</c:v>
                      </c:pt>
                      <c:pt idx="156">
                        <c:v>4.9999999119999999E-15</c:v>
                      </c:pt>
                      <c:pt idx="157">
                        <c:v>4.9999999119999999E-15</c:v>
                      </c:pt>
                      <c:pt idx="158">
                        <c:v>4.7733111949999996E-13</c:v>
                      </c:pt>
                      <c:pt idx="159">
                        <c:v>1.826580879E-13</c:v>
                      </c:pt>
                      <c:pt idx="160">
                        <c:v>2.5404954830000001E-13</c:v>
                      </c:pt>
                      <c:pt idx="161">
                        <c:v>4.9999999119999999E-15</c:v>
                      </c:pt>
                      <c:pt idx="162">
                        <c:v>4.9999999119999999E-15</c:v>
                      </c:pt>
                      <c:pt idx="163">
                        <c:v>1.5405526249999999E-13</c:v>
                      </c:pt>
                      <c:pt idx="164">
                        <c:v>4.9999999119999999E-15</c:v>
                      </c:pt>
                      <c:pt idx="165">
                        <c:v>1.7103484430000001E-13</c:v>
                      </c:pt>
                      <c:pt idx="166">
                        <c:v>7.8143551740000003E-13</c:v>
                      </c:pt>
                      <c:pt idx="167">
                        <c:v>4.9999999119999999E-15</c:v>
                      </c:pt>
                      <c:pt idx="168">
                        <c:v>4.9999999119999999E-15</c:v>
                      </c:pt>
                      <c:pt idx="169">
                        <c:v>4.9999999119999999E-15</c:v>
                      </c:pt>
                      <c:pt idx="170">
                        <c:v>4.9999999119999999E-15</c:v>
                      </c:pt>
                      <c:pt idx="171">
                        <c:v>1.6063094860000001E-13</c:v>
                      </c:pt>
                      <c:pt idx="172">
                        <c:v>1.1294920080000001E-13</c:v>
                      </c:pt>
                      <c:pt idx="173">
                        <c:v>4.9999999119999999E-15</c:v>
                      </c:pt>
                      <c:pt idx="174">
                        <c:v>4.9999999119999999E-15</c:v>
                      </c:pt>
                      <c:pt idx="175">
                        <c:v>2.6210717619999998E-13</c:v>
                      </c:pt>
                      <c:pt idx="176">
                        <c:v>4.9999999119999999E-15</c:v>
                      </c:pt>
                      <c:pt idx="177">
                        <c:v>4.9999999119999999E-15</c:v>
                      </c:pt>
                      <c:pt idx="178">
                        <c:v>4.9999999119999999E-15</c:v>
                      </c:pt>
                      <c:pt idx="179">
                        <c:v>4.9999999119999999E-15</c:v>
                      </c:pt>
                      <c:pt idx="180">
                        <c:v>1.921203539E-13</c:v>
                      </c:pt>
                      <c:pt idx="181">
                        <c:v>2.268668651E-13</c:v>
                      </c:pt>
                      <c:pt idx="182">
                        <c:v>4.9999999119999999E-15</c:v>
                      </c:pt>
                      <c:pt idx="183">
                        <c:v>4.9999999119999999E-15</c:v>
                      </c:pt>
                      <c:pt idx="184">
                        <c:v>4.9999999119999999E-15</c:v>
                      </c:pt>
                      <c:pt idx="185">
                        <c:v>4.9999999119999999E-15</c:v>
                      </c:pt>
                      <c:pt idx="186">
                        <c:v>4.9999999119999999E-15</c:v>
                      </c:pt>
                      <c:pt idx="187">
                        <c:v>4.9999999119999999E-15</c:v>
                      </c:pt>
                      <c:pt idx="188">
                        <c:v>4.9999999119999999E-15</c:v>
                      </c:pt>
                      <c:pt idx="189">
                        <c:v>1.133607748E-12</c:v>
                      </c:pt>
                      <c:pt idx="190">
                        <c:v>4.9999999119999999E-15</c:v>
                      </c:pt>
                      <c:pt idx="191">
                        <c:v>2.6886815260000001E-13</c:v>
                      </c:pt>
                      <c:pt idx="192">
                        <c:v>4.9999999119999999E-15</c:v>
                      </c:pt>
                      <c:pt idx="193">
                        <c:v>4.9999999119999999E-15</c:v>
                      </c:pt>
                      <c:pt idx="194">
                        <c:v>4.9999999119999999E-15</c:v>
                      </c:pt>
                      <c:pt idx="195">
                        <c:v>4.9999999119999999E-15</c:v>
                      </c:pt>
                      <c:pt idx="196">
                        <c:v>4.9999999119999999E-15</c:v>
                      </c:pt>
                      <c:pt idx="197">
                        <c:v>4.9999999119999999E-15</c:v>
                      </c:pt>
                      <c:pt idx="198">
                        <c:v>3.6599141690000001E-13</c:v>
                      </c:pt>
                      <c:pt idx="199">
                        <c:v>4.9999999119999999E-15</c:v>
                      </c:pt>
                      <c:pt idx="200">
                        <c:v>4.9999999119999999E-15</c:v>
                      </c:pt>
                      <c:pt idx="201">
                        <c:v>4.9999999119999999E-15</c:v>
                      </c:pt>
                      <c:pt idx="202">
                        <c:v>6.4524378679999997E-13</c:v>
                      </c:pt>
                      <c:pt idx="203">
                        <c:v>4.9999999119999999E-15</c:v>
                      </c:pt>
                      <c:pt idx="204">
                        <c:v>3.0026496700000002E-13</c:v>
                      </c:pt>
                      <c:pt idx="205">
                        <c:v>2.5996148589999999E-13</c:v>
                      </c:pt>
                      <c:pt idx="206">
                        <c:v>4.9999999119999999E-15</c:v>
                      </c:pt>
                      <c:pt idx="207">
                        <c:v>4.9999999119999999E-15</c:v>
                      </c:pt>
                      <c:pt idx="208">
                        <c:v>4.9999999119999999E-15</c:v>
                      </c:pt>
                      <c:pt idx="209">
                        <c:v>4.9999999119999999E-15</c:v>
                      </c:pt>
                      <c:pt idx="210">
                        <c:v>4.9999999119999999E-15</c:v>
                      </c:pt>
                      <c:pt idx="211">
                        <c:v>4.9999999119999999E-15</c:v>
                      </c:pt>
                      <c:pt idx="212">
                        <c:v>4.9999999119999999E-15</c:v>
                      </c:pt>
                      <c:pt idx="213">
                        <c:v>9.1132938869999993E-13</c:v>
                      </c:pt>
                      <c:pt idx="214">
                        <c:v>4.9999999119999999E-15</c:v>
                      </c:pt>
                      <c:pt idx="215">
                        <c:v>4.9999999119999999E-15</c:v>
                      </c:pt>
                      <c:pt idx="216">
                        <c:v>4.9999999119999999E-15</c:v>
                      </c:pt>
                      <c:pt idx="217">
                        <c:v>4.9999999119999999E-15</c:v>
                      </c:pt>
                      <c:pt idx="218">
                        <c:v>4.9999999119999999E-15</c:v>
                      </c:pt>
                      <c:pt idx="219">
                        <c:v>4.9999999119999999E-15</c:v>
                      </c:pt>
                      <c:pt idx="220">
                        <c:v>5.8933473340000001E-13</c:v>
                      </c:pt>
                      <c:pt idx="221">
                        <c:v>4.9999999119999999E-15</c:v>
                      </c:pt>
                      <c:pt idx="222">
                        <c:v>4.9999999119999999E-15</c:v>
                      </c:pt>
                      <c:pt idx="223">
                        <c:v>1.428178322E-13</c:v>
                      </c:pt>
                      <c:pt idx="224">
                        <c:v>4.9999999119999999E-15</c:v>
                      </c:pt>
                      <c:pt idx="225">
                        <c:v>4.9999999119999999E-15</c:v>
                      </c:pt>
                      <c:pt idx="226">
                        <c:v>4.5249464979999999E-13</c:v>
                      </c:pt>
                      <c:pt idx="227">
                        <c:v>4.9999999119999999E-15</c:v>
                      </c:pt>
                      <c:pt idx="228">
                        <c:v>4.9999999119999999E-15</c:v>
                      </c:pt>
                      <c:pt idx="229">
                        <c:v>4.30976923E-13</c:v>
                      </c:pt>
                      <c:pt idx="230">
                        <c:v>4.9999999119999999E-15</c:v>
                      </c:pt>
                      <c:pt idx="231">
                        <c:v>2.0845163700000001E-13</c:v>
                      </c:pt>
                      <c:pt idx="232">
                        <c:v>6.6331928009999997E-13</c:v>
                      </c:pt>
                      <c:pt idx="233">
                        <c:v>5.2408679610000003E-13</c:v>
                      </c:pt>
                      <c:pt idx="234">
                        <c:v>7.2677463009999999E-12</c:v>
                      </c:pt>
                      <c:pt idx="235">
                        <c:v>1.5134603640000001E-11</c:v>
                      </c:pt>
                      <c:pt idx="236">
                        <c:v>1.5234953920000001E-11</c:v>
                      </c:pt>
                      <c:pt idx="237">
                        <c:v>2.5707935779999999E-11</c:v>
                      </c:pt>
                      <c:pt idx="238">
                        <c:v>2.5599957919999998E-11</c:v>
                      </c:pt>
                      <c:pt idx="239">
                        <c:v>3.2484025890000002E-11</c:v>
                      </c:pt>
                      <c:pt idx="240">
                        <c:v>3.0081673260000002E-11</c:v>
                      </c:pt>
                      <c:pt idx="241">
                        <c:v>3.0627909929999999E-11</c:v>
                      </c:pt>
                      <c:pt idx="242">
                        <c:v>2.7690129700000001E-11</c:v>
                      </c:pt>
                      <c:pt idx="243">
                        <c:v>2.8800316299999998E-11</c:v>
                      </c:pt>
                      <c:pt idx="244">
                        <c:v>2.7882616350000001E-11</c:v>
                      </c:pt>
                      <c:pt idx="245">
                        <c:v>2.4359552570000002E-11</c:v>
                      </c:pt>
                      <c:pt idx="246">
                        <c:v>1.9680534979999999E-11</c:v>
                      </c:pt>
                      <c:pt idx="247">
                        <c:v>9.4908221909999993E-12</c:v>
                      </c:pt>
                      <c:pt idx="248">
                        <c:v>2.3204038519999998E-12</c:v>
                      </c:pt>
                      <c:pt idx="249">
                        <c:v>4.9999999119999999E-15</c:v>
                      </c:pt>
                      <c:pt idx="250">
                        <c:v>4.9999999119999999E-15</c:v>
                      </c:pt>
                      <c:pt idx="251">
                        <c:v>5.3867376049999998E-13</c:v>
                      </c:pt>
                      <c:pt idx="252">
                        <c:v>5.8529055080000001E-13</c:v>
                      </c:pt>
                      <c:pt idx="253">
                        <c:v>1.4300095399999999E-12</c:v>
                      </c:pt>
                      <c:pt idx="254">
                        <c:v>5.4454344680000001E-12</c:v>
                      </c:pt>
                      <c:pt idx="255">
                        <c:v>1.341406326E-11</c:v>
                      </c:pt>
                      <c:pt idx="256">
                        <c:v>1.900598255E-11</c:v>
                      </c:pt>
                      <c:pt idx="257">
                        <c:v>2.1392415620000001E-11</c:v>
                      </c:pt>
                      <c:pt idx="258">
                        <c:v>2.3754170509999999E-11</c:v>
                      </c:pt>
                      <c:pt idx="259">
                        <c:v>3.6211179890000003E-11</c:v>
                      </c:pt>
                      <c:pt idx="260">
                        <c:v>2.889242665E-11</c:v>
                      </c:pt>
                      <c:pt idx="261">
                        <c:v>2.9271692709999997E-11</c:v>
                      </c:pt>
                      <c:pt idx="262">
                        <c:v>2.269522764E-11</c:v>
                      </c:pt>
                      <c:pt idx="263">
                        <c:v>3.2239967640000003E-11</c:v>
                      </c:pt>
                      <c:pt idx="264">
                        <c:v>2.7409843489999999E-11</c:v>
                      </c:pt>
                      <c:pt idx="265">
                        <c:v>2.4196766120000001E-11</c:v>
                      </c:pt>
                      <c:pt idx="266">
                        <c:v>1.9050250959999999E-11</c:v>
                      </c:pt>
                      <c:pt idx="267">
                        <c:v>1.296027608E-11</c:v>
                      </c:pt>
                      <c:pt idx="268">
                        <c:v>3.6797431420000003E-12</c:v>
                      </c:pt>
                      <c:pt idx="269">
                        <c:v>6.4241900640000003E-13</c:v>
                      </c:pt>
                      <c:pt idx="270">
                        <c:v>2.0997038739999999E-14</c:v>
                      </c:pt>
                      <c:pt idx="271">
                        <c:v>5.4786416289999999E-14</c:v>
                      </c:pt>
                      <c:pt idx="272">
                        <c:v>1.397501255E-12</c:v>
                      </c:pt>
                      <c:pt idx="273">
                        <c:v>2.0981716800000001E-12</c:v>
                      </c:pt>
                      <c:pt idx="274">
                        <c:v>1.4273648240000001E-11</c:v>
                      </c:pt>
                      <c:pt idx="275">
                        <c:v>1.551522626E-11</c:v>
                      </c:pt>
                      <c:pt idx="276">
                        <c:v>3.2612641749999999E-11</c:v>
                      </c:pt>
                      <c:pt idx="277">
                        <c:v>6.0445447260000002E-11</c:v>
                      </c:pt>
                      <c:pt idx="278">
                        <c:v>4.1276627949999999E-11</c:v>
                      </c:pt>
                      <c:pt idx="279">
                        <c:v>4.5470759100000001E-11</c:v>
                      </c:pt>
                      <c:pt idx="280">
                        <c:v>5.7866808569999997E-11</c:v>
                      </c:pt>
                      <c:pt idx="281">
                        <c:v>4.9069866229999998E-11</c:v>
                      </c:pt>
                      <c:pt idx="282">
                        <c:v>5.592470931E-11</c:v>
                      </c:pt>
                      <c:pt idx="283">
                        <c:v>5.1733173299999998E-11</c:v>
                      </c:pt>
                      <c:pt idx="284">
                        <c:v>4.7918603109999999E-11</c:v>
                      </c:pt>
                      <c:pt idx="285">
                        <c:v>5.9503263429999997E-11</c:v>
                      </c:pt>
                      <c:pt idx="286">
                        <c:v>4.1220759439999999E-11</c:v>
                      </c:pt>
                      <c:pt idx="287">
                        <c:v>2.508459586E-11</c:v>
                      </c:pt>
                      <c:pt idx="288">
                        <c:v>1.00410999E-11</c:v>
                      </c:pt>
                      <c:pt idx="289">
                        <c:v>4.9999999119999999E-15</c:v>
                      </c:pt>
                      <c:pt idx="290">
                        <c:v>3.5114196709999998E-13</c:v>
                      </c:pt>
                      <c:pt idx="291">
                        <c:v>5.6585655220000003E-13</c:v>
                      </c:pt>
                      <c:pt idx="292">
                        <c:v>3.0640943339999999E-12</c:v>
                      </c:pt>
                      <c:pt idx="293">
                        <c:v>9.0201162510000008E-12</c:v>
                      </c:pt>
                      <c:pt idx="294">
                        <c:v>2.8818298439999999E-11</c:v>
                      </c:pt>
                      <c:pt idx="295">
                        <c:v>6.4612537540000003E-11</c:v>
                      </c:pt>
                      <c:pt idx="296">
                        <c:v>1.2339911040000001E-10</c:v>
                      </c:pt>
                      <c:pt idx="297">
                        <c:v>1.693527263E-10</c:v>
                      </c:pt>
                      <c:pt idx="298">
                        <c:v>1.4759671260000001E-10</c:v>
                      </c:pt>
                      <c:pt idx="299">
                        <c:v>1.8846774139999999E-10</c:v>
                      </c:pt>
                      <c:pt idx="300">
                        <c:v>1.788837273E-10</c:v>
                      </c:pt>
                      <c:pt idx="301">
                        <c:v>1.878616845E-10</c:v>
                      </c:pt>
                      <c:pt idx="302">
                        <c:v>2.0204934949999999E-10</c:v>
                      </c:pt>
                      <c:pt idx="303">
                        <c:v>2.094847906E-10</c:v>
                      </c:pt>
                      <c:pt idx="304">
                        <c:v>1.697143676E-10</c:v>
                      </c:pt>
                      <c:pt idx="305">
                        <c:v>1.5976663050000001E-10</c:v>
                      </c:pt>
                      <c:pt idx="306">
                        <c:v>1.410850325E-10</c:v>
                      </c:pt>
                      <c:pt idx="307">
                        <c:v>1.0582482809999999E-10</c:v>
                      </c:pt>
                      <c:pt idx="308">
                        <c:v>3.2657793140000001E-11</c:v>
                      </c:pt>
                      <c:pt idx="309">
                        <c:v>4.6412045210000004E-12</c:v>
                      </c:pt>
                      <c:pt idx="310">
                        <c:v>2.808773179E-13</c:v>
                      </c:pt>
                      <c:pt idx="311">
                        <c:v>1.2734886929999999E-12</c:v>
                      </c:pt>
                      <c:pt idx="312">
                        <c:v>4.7285877470000002E-12</c:v>
                      </c:pt>
                      <c:pt idx="313">
                        <c:v>1.249441869E-11</c:v>
                      </c:pt>
                      <c:pt idx="314">
                        <c:v>3.2439398390000002E-11</c:v>
                      </c:pt>
                      <c:pt idx="315">
                        <c:v>8.1722538460000006E-11</c:v>
                      </c:pt>
                      <c:pt idx="316">
                        <c:v>1.125719795E-10</c:v>
                      </c:pt>
                      <c:pt idx="317">
                        <c:v>1.637424224E-10</c:v>
                      </c:pt>
                      <c:pt idx="318">
                        <c:v>1.87199159E-10</c:v>
                      </c:pt>
                      <c:pt idx="319">
                        <c:v>2.096094132E-10</c:v>
                      </c:pt>
                      <c:pt idx="320">
                        <c:v>2.4761359630000002E-10</c:v>
                      </c:pt>
                      <c:pt idx="321">
                        <c:v>2.7449095769999999E-10</c:v>
                      </c:pt>
                      <c:pt idx="322">
                        <c:v>2.3688959129999998E-10</c:v>
                      </c:pt>
                      <c:pt idx="323">
                        <c:v>2.3554946879999998E-10</c:v>
                      </c:pt>
                      <c:pt idx="324">
                        <c:v>2.1902403499999999E-10</c:v>
                      </c:pt>
                      <c:pt idx="325">
                        <c:v>1.967272595E-10</c:v>
                      </c:pt>
                      <c:pt idx="326">
                        <c:v>1.8410162280000001E-10</c:v>
                      </c:pt>
                      <c:pt idx="327">
                        <c:v>1.3884336740000001E-10</c:v>
                      </c:pt>
                      <c:pt idx="328">
                        <c:v>6.086505605E-11</c:v>
                      </c:pt>
                      <c:pt idx="329">
                        <c:v>8.6634839930000007E-12</c:v>
                      </c:pt>
                      <c:pt idx="330">
                        <c:v>1.392037093E-12</c:v>
                      </c:pt>
                      <c:pt idx="331">
                        <c:v>9.2850965630000005E-13</c:v>
                      </c:pt>
                      <c:pt idx="332">
                        <c:v>3.6728120539999998E-12</c:v>
                      </c:pt>
                      <c:pt idx="333">
                        <c:v>8.950608484E-12</c:v>
                      </c:pt>
                      <c:pt idx="334">
                        <c:v>2.543928609E-11</c:v>
                      </c:pt>
                      <c:pt idx="335">
                        <c:v>4.4677674749999998E-11</c:v>
                      </c:pt>
                      <c:pt idx="336">
                        <c:v>6.3669618189999998E-11</c:v>
                      </c:pt>
                      <c:pt idx="337">
                        <c:v>8.1329235010000003E-11</c:v>
                      </c:pt>
                      <c:pt idx="338">
                        <c:v>1.019322821E-10</c:v>
                      </c:pt>
                      <c:pt idx="339">
                        <c:v>1.0734935859999999E-10</c:v>
                      </c:pt>
                      <c:pt idx="340">
                        <c:v>1.066034275E-10</c:v>
                      </c:pt>
                      <c:pt idx="341">
                        <c:v>1.061585125E-10</c:v>
                      </c:pt>
                      <c:pt idx="342">
                        <c:v>1.070575018E-10</c:v>
                      </c:pt>
                      <c:pt idx="343">
                        <c:v>9.2971054469999996E-11</c:v>
                      </c:pt>
                      <c:pt idx="344">
                        <c:v>7.6476096289999996E-11</c:v>
                      </c:pt>
                      <c:pt idx="345">
                        <c:v>8.6709278649999999E-11</c:v>
                      </c:pt>
                      <c:pt idx="346">
                        <c:v>6.8665732819999999E-11</c:v>
                      </c:pt>
                      <c:pt idx="347">
                        <c:v>5.5654144490000001E-11</c:v>
                      </c:pt>
                      <c:pt idx="348">
                        <c:v>1.201911314E-11</c:v>
                      </c:pt>
                      <c:pt idx="349">
                        <c:v>5.9293715769999997E-14</c:v>
                      </c:pt>
                      <c:pt idx="350">
                        <c:v>6.145879704E-13</c:v>
                      </c:pt>
                      <c:pt idx="351">
                        <c:v>2.1984905219999998E-12</c:v>
                      </c:pt>
                      <c:pt idx="352">
                        <c:v>5.641626055E-12</c:v>
                      </c:pt>
                      <c:pt idx="353">
                        <c:v>2.561838762E-11</c:v>
                      </c:pt>
                      <c:pt idx="354">
                        <c:v>5.9701590890000002E-11</c:v>
                      </c:pt>
                      <c:pt idx="355">
                        <c:v>1.308761849E-10</c:v>
                      </c:pt>
                      <c:pt idx="356">
                        <c:v>1.7954071559999999E-10</c:v>
                      </c:pt>
                      <c:pt idx="357">
                        <c:v>2.596172444E-10</c:v>
                      </c:pt>
                      <c:pt idx="358">
                        <c:v>2.7006000210000002E-10</c:v>
                      </c:pt>
                      <c:pt idx="359">
                        <c:v>2.5306245990000002E-10</c:v>
                      </c:pt>
                      <c:pt idx="360">
                        <c:v>3.086435829E-10</c:v>
                      </c:pt>
                      <c:pt idx="361">
                        <c:v>2.9319599529999998E-10</c:v>
                      </c:pt>
                      <c:pt idx="362">
                        <c:v>3.2243641090000002E-10</c:v>
                      </c:pt>
                      <c:pt idx="363">
                        <c:v>3.0356714359999998E-10</c:v>
                      </c:pt>
                      <c:pt idx="364">
                        <c:v>2.639562457E-10</c:v>
                      </c:pt>
                      <c:pt idx="365">
                        <c:v>2.5666149760000001E-10</c:v>
                      </c:pt>
                      <c:pt idx="366">
                        <c:v>1.964070157E-10</c:v>
                      </c:pt>
                      <c:pt idx="367">
                        <c:v>1.3985659850000001E-10</c:v>
                      </c:pt>
                      <c:pt idx="368">
                        <c:v>3.6930174199999999E-11</c:v>
                      </c:pt>
                      <c:pt idx="369">
                        <c:v>2.657278911E-12</c:v>
                      </c:pt>
                      <c:pt idx="370">
                        <c:v>3.3747147869999999E-14</c:v>
                      </c:pt>
                      <c:pt idx="371">
                        <c:v>3.521358552E-14</c:v>
                      </c:pt>
                      <c:pt idx="372">
                        <c:v>4.9999999119999999E-15</c:v>
                      </c:pt>
                      <c:pt idx="373">
                        <c:v>4.9999999119999999E-15</c:v>
                      </c:pt>
                      <c:pt idx="374">
                        <c:v>8.3549161509999999E-15</c:v>
                      </c:pt>
                      <c:pt idx="375">
                        <c:v>3.7881866699999999E-13</c:v>
                      </c:pt>
                      <c:pt idx="376">
                        <c:v>1.084845321E-12</c:v>
                      </c:pt>
                      <c:pt idx="377">
                        <c:v>9.1136039689999999E-13</c:v>
                      </c:pt>
                      <c:pt idx="378">
                        <c:v>8.8797464389999995E-13</c:v>
                      </c:pt>
                      <c:pt idx="379">
                        <c:v>8.9606322580000004E-13</c:v>
                      </c:pt>
                      <c:pt idx="380">
                        <c:v>2.0397620219999998E-12</c:v>
                      </c:pt>
                      <c:pt idx="381">
                        <c:v>4.700661518E-14</c:v>
                      </c:pt>
                      <c:pt idx="382">
                        <c:v>2.0254221480000002E-12</c:v>
                      </c:pt>
                      <c:pt idx="383">
                        <c:v>1.849652376E-12</c:v>
                      </c:pt>
                      <c:pt idx="384">
                        <c:v>3.4884194060000002E-13</c:v>
                      </c:pt>
                      <c:pt idx="385">
                        <c:v>3.216756072E-12</c:v>
                      </c:pt>
                      <c:pt idx="386">
                        <c:v>1.087515711E-12</c:v>
                      </c:pt>
                      <c:pt idx="387">
                        <c:v>4.9999999119999999E-15</c:v>
                      </c:pt>
                      <c:pt idx="388">
                        <c:v>4.9999999119999999E-15</c:v>
                      </c:pt>
                      <c:pt idx="389">
                        <c:v>1.2319865179999999E-13</c:v>
                      </c:pt>
                      <c:pt idx="390">
                        <c:v>4.9999999119999999E-15</c:v>
                      </c:pt>
                      <c:pt idx="391">
                        <c:v>7.2137407810000002E-13</c:v>
                      </c:pt>
                      <c:pt idx="392">
                        <c:v>4.9197988349999995E-13</c:v>
                      </c:pt>
                      <c:pt idx="393">
                        <c:v>6.6396774150000003E-13</c:v>
                      </c:pt>
                      <c:pt idx="394">
                        <c:v>1.3865111319999999E-12</c:v>
                      </c:pt>
                      <c:pt idx="395">
                        <c:v>4.8988065119999996E-13</c:v>
                      </c:pt>
                      <c:pt idx="396">
                        <c:v>4.9999999119999999E-15</c:v>
                      </c:pt>
                      <c:pt idx="397">
                        <c:v>1.9957592440000001E-13</c:v>
                      </c:pt>
                      <c:pt idx="398">
                        <c:v>3.24175257E-13</c:v>
                      </c:pt>
                      <c:pt idx="399">
                        <c:v>8.7744747450000003E-13</c:v>
                      </c:pt>
                      <c:pt idx="400">
                        <c:v>1.0815575869999999E-12</c:v>
                      </c:pt>
                      <c:pt idx="401">
                        <c:v>1.3683271099999999E-12</c:v>
                      </c:pt>
                      <c:pt idx="402">
                        <c:v>4.9999999119999999E-15</c:v>
                      </c:pt>
                      <c:pt idx="403">
                        <c:v>1.9237140090000001E-12</c:v>
                      </c:pt>
                      <c:pt idx="404">
                        <c:v>5.59280866E-13</c:v>
                      </c:pt>
                      <c:pt idx="405">
                        <c:v>1.2486984100000001E-12</c:v>
                      </c:pt>
                      <c:pt idx="406">
                        <c:v>4.9999999119999999E-15</c:v>
                      </c:pt>
                      <c:pt idx="407">
                        <c:v>4.9999999119999999E-15</c:v>
                      </c:pt>
                      <c:pt idx="408">
                        <c:v>4.9999999119999999E-15</c:v>
                      </c:pt>
                      <c:pt idx="409">
                        <c:v>4.9999999119999999E-15</c:v>
                      </c:pt>
                      <c:pt idx="410">
                        <c:v>1.8999016770000001E-13</c:v>
                      </c:pt>
                      <c:pt idx="411">
                        <c:v>4.9999999119999999E-15</c:v>
                      </c:pt>
                      <c:pt idx="412">
                        <c:v>4.9999999119999999E-15</c:v>
                      </c:pt>
                      <c:pt idx="413">
                        <c:v>4.9999999119999999E-15</c:v>
                      </c:pt>
                      <c:pt idx="414">
                        <c:v>4.9999999119999999E-15</c:v>
                      </c:pt>
                      <c:pt idx="415">
                        <c:v>4.9999999119999999E-15</c:v>
                      </c:pt>
                      <c:pt idx="416">
                        <c:v>4.9999999119999999E-15</c:v>
                      </c:pt>
                      <c:pt idx="417">
                        <c:v>1.6191215040000001E-13</c:v>
                      </c:pt>
                      <c:pt idx="418">
                        <c:v>4.9999999119999999E-15</c:v>
                      </c:pt>
                      <c:pt idx="419">
                        <c:v>4.9999999119999999E-15</c:v>
                      </c:pt>
                      <c:pt idx="420">
                        <c:v>4.9999999119999999E-15</c:v>
                      </c:pt>
                      <c:pt idx="421">
                        <c:v>3.185411462E-13</c:v>
                      </c:pt>
                      <c:pt idx="422">
                        <c:v>4.9999999119999999E-15</c:v>
                      </c:pt>
                      <c:pt idx="423">
                        <c:v>4.9999999119999999E-15</c:v>
                      </c:pt>
                      <c:pt idx="424">
                        <c:v>4.9999999119999999E-15</c:v>
                      </c:pt>
                      <c:pt idx="425">
                        <c:v>4.9999999119999999E-15</c:v>
                      </c:pt>
                      <c:pt idx="426">
                        <c:v>4.9999999119999999E-15</c:v>
                      </c:pt>
                      <c:pt idx="427">
                        <c:v>4.9999999119999999E-15</c:v>
                      </c:pt>
                      <c:pt idx="428">
                        <c:v>7.2074122929999998E-13</c:v>
                      </c:pt>
                      <c:pt idx="429">
                        <c:v>4.0259001639999999E-13</c:v>
                      </c:pt>
                      <c:pt idx="430">
                        <c:v>2.2867282070000002E-13</c:v>
                      </c:pt>
                      <c:pt idx="431">
                        <c:v>3.456775881E-13</c:v>
                      </c:pt>
                      <c:pt idx="432">
                        <c:v>4.9999999119999999E-15</c:v>
                      </c:pt>
                      <c:pt idx="433">
                        <c:v>1.478036443E-13</c:v>
                      </c:pt>
                      <c:pt idx="434">
                        <c:v>4.9999999119999999E-15</c:v>
                      </c:pt>
                      <c:pt idx="435">
                        <c:v>6.9744833820000005E-13</c:v>
                      </c:pt>
                      <c:pt idx="436">
                        <c:v>4.9999999119999999E-15</c:v>
                      </c:pt>
                      <c:pt idx="437">
                        <c:v>4.9999999119999999E-15</c:v>
                      </c:pt>
                      <c:pt idx="438">
                        <c:v>1.1429772060000001E-12</c:v>
                      </c:pt>
                      <c:pt idx="439">
                        <c:v>1.318891285E-13</c:v>
                      </c:pt>
                      <c:pt idx="440">
                        <c:v>3.0992781039999999E-13</c:v>
                      </c:pt>
                      <c:pt idx="441">
                        <c:v>1.9567472640000001E-12</c:v>
                      </c:pt>
                      <c:pt idx="442">
                        <c:v>7.042868892E-15</c:v>
                      </c:pt>
                      <c:pt idx="443">
                        <c:v>2.6737081519999998E-13</c:v>
                      </c:pt>
                      <c:pt idx="444">
                        <c:v>1.3712197609999999E-13</c:v>
                      </c:pt>
                      <c:pt idx="445">
                        <c:v>4.9999999119999999E-15</c:v>
                      </c:pt>
                      <c:pt idx="446">
                        <c:v>4.9999999119999999E-15</c:v>
                      </c:pt>
                      <c:pt idx="447">
                        <c:v>4.9999999119999999E-15</c:v>
                      </c:pt>
                      <c:pt idx="448">
                        <c:v>9.4653885419999993E-13</c:v>
                      </c:pt>
                      <c:pt idx="449">
                        <c:v>4.9999999119999999E-15</c:v>
                      </c:pt>
                      <c:pt idx="450">
                        <c:v>4.9999999119999999E-15</c:v>
                      </c:pt>
                      <c:pt idx="451">
                        <c:v>4.9999999119999999E-15</c:v>
                      </c:pt>
                      <c:pt idx="452">
                        <c:v>4.9999999119999999E-15</c:v>
                      </c:pt>
                      <c:pt idx="453">
                        <c:v>4.9999999119999999E-15</c:v>
                      </c:pt>
                      <c:pt idx="454">
                        <c:v>4.9999999119999999E-15</c:v>
                      </c:pt>
                      <c:pt idx="455">
                        <c:v>4.9999999119999999E-15</c:v>
                      </c:pt>
                      <c:pt idx="456">
                        <c:v>4.9999999119999999E-15</c:v>
                      </c:pt>
                      <c:pt idx="457">
                        <c:v>4.9999999119999999E-15</c:v>
                      </c:pt>
                      <c:pt idx="458">
                        <c:v>4.9999999119999999E-15</c:v>
                      </c:pt>
                      <c:pt idx="459">
                        <c:v>4.9999999119999999E-15</c:v>
                      </c:pt>
                      <c:pt idx="460">
                        <c:v>1.07670112E-13</c:v>
                      </c:pt>
                      <c:pt idx="461">
                        <c:v>4.9999999119999999E-15</c:v>
                      </c:pt>
                      <c:pt idx="462">
                        <c:v>4.9999999119999999E-15</c:v>
                      </c:pt>
                      <c:pt idx="463">
                        <c:v>4.9999999119999999E-15</c:v>
                      </c:pt>
                      <c:pt idx="464">
                        <c:v>4.9999999119999999E-15</c:v>
                      </c:pt>
                      <c:pt idx="465">
                        <c:v>4.709926026E-14</c:v>
                      </c:pt>
                      <c:pt idx="466">
                        <c:v>1.9519211549999999E-13</c:v>
                      </c:pt>
                      <c:pt idx="467">
                        <c:v>4.9999999119999999E-15</c:v>
                      </c:pt>
                      <c:pt idx="468">
                        <c:v>4.9999999119999999E-15</c:v>
                      </c:pt>
                      <c:pt idx="469">
                        <c:v>4.9999999119999999E-15</c:v>
                      </c:pt>
                      <c:pt idx="470">
                        <c:v>6.083981517E-13</c:v>
                      </c:pt>
                      <c:pt idx="471">
                        <c:v>4.9999999119999999E-15</c:v>
                      </c:pt>
                      <c:pt idx="472">
                        <c:v>2.2447972300000001E-14</c:v>
                      </c:pt>
                      <c:pt idx="473">
                        <c:v>4.9999999119999999E-15</c:v>
                      </c:pt>
                      <c:pt idx="474">
                        <c:v>4.9999999119999999E-15</c:v>
                      </c:pt>
                      <c:pt idx="475">
                        <c:v>9.856536159999999E-13</c:v>
                      </c:pt>
                      <c:pt idx="476">
                        <c:v>1.809873865E-12</c:v>
                      </c:pt>
                      <c:pt idx="477">
                        <c:v>1.360269753E-12</c:v>
                      </c:pt>
                      <c:pt idx="478">
                        <c:v>1.764383995E-12</c:v>
                      </c:pt>
                      <c:pt idx="479">
                        <c:v>1.007526527E-12</c:v>
                      </c:pt>
                      <c:pt idx="480">
                        <c:v>2.972743796E-12</c:v>
                      </c:pt>
                      <c:pt idx="481">
                        <c:v>8.8430093330000005E-13</c:v>
                      </c:pt>
                      <c:pt idx="482">
                        <c:v>1.00817488E-12</c:v>
                      </c:pt>
                      <c:pt idx="483">
                        <c:v>1.445090575E-12</c:v>
                      </c:pt>
                      <c:pt idx="484">
                        <c:v>1.7727503489999999E-12</c:v>
                      </c:pt>
                      <c:pt idx="485">
                        <c:v>7.123286878E-13</c:v>
                      </c:pt>
                      <c:pt idx="486">
                        <c:v>4.9999999119999999E-15</c:v>
                      </c:pt>
                      <c:pt idx="487">
                        <c:v>1.1447370829999999E-12</c:v>
                      </c:pt>
                      <c:pt idx="488">
                        <c:v>4.8480213979999996E-13</c:v>
                      </c:pt>
                      <c:pt idx="489">
                        <c:v>4.9999999119999999E-15</c:v>
                      </c:pt>
                      <c:pt idx="490">
                        <c:v>4.9999999119999999E-15</c:v>
                      </c:pt>
                      <c:pt idx="491">
                        <c:v>1.9901072979999998E-14</c:v>
                      </c:pt>
                      <c:pt idx="492">
                        <c:v>4.9999999119999999E-15</c:v>
                      </c:pt>
                      <c:pt idx="493">
                        <c:v>7.8086446810000004E-13</c:v>
                      </c:pt>
                      <c:pt idx="494">
                        <c:v>2.3294337379999998E-12</c:v>
                      </c:pt>
                      <c:pt idx="495">
                        <c:v>8.632308735E-13</c:v>
                      </c:pt>
                      <c:pt idx="496">
                        <c:v>3.0175393429999999E-12</c:v>
                      </c:pt>
                      <c:pt idx="497">
                        <c:v>4.1521612540000001E-12</c:v>
                      </c:pt>
                      <c:pt idx="498">
                        <c:v>5.3823169880000003E-12</c:v>
                      </c:pt>
                      <c:pt idx="499">
                        <c:v>5.0227664910000003E-12</c:v>
                      </c:pt>
                      <c:pt idx="500">
                        <c:v>4.041053082E-12</c:v>
                      </c:pt>
                      <c:pt idx="501">
                        <c:v>5.4251984850000004E-12</c:v>
                      </c:pt>
                      <c:pt idx="502">
                        <c:v>6.3004961489999999E-12</c:v>
                      </c:pt>
                      <c:pt idx="503">
                        <c:v>3.9644598369999998E-12</c:v>
                      </c:pt>
                      <c:pt idx="504">
                        <c:v>2.858965452E-12</c:v>
                      </c:pt>
                      <c:pt idx="505">
                        <c:v>6.835955413E-12</c:v>
                      </c:pt>
                      <c:pt idx="506">
                        <c:v>4.0703972309999999E-12</c:v>
                      </c:pt>
                      <c:pt idx="507">
                        <c:v>1.530312552E-12</c:v>
                      </c:pt>
                      <c:pt idx="508">
                        <c:v>3.3590659549999998E-13</c:v>
                      </c:pt>
                      <c:pt idx="509">
                        <c:v>4.9999999119999999E-15</c:v>
                      </c:pt>
                      <c:pt idx="510">
                        <c:v>9.6876673349999998E-13</c:v>
                      </c:pt>
                      <c:pt idx="511">
                        <c:v>1.2335309640000001E-13</c:v>
                      </c:pt>
                      <c:pt idx="512">
                        <c:v>1.7159459620000001E-12</c:v>
                      </c:pt>
                      <c:pt idx="513">
                        <c:v>5.2790502000000003E-12</c:v>
                      </c:pt>
                      <c:pt idx="514">
                        <c:v>8.3594875809999996E-12</c:v>
                      </c:pt>
                      <c:pt idx="515">
                        <c:v>9.9363659660000004E-12</c:v>
                      </c:pt>
                      <c:pt idx="516">
                        <c:v>1.6671672720000001E-11</c:v>
                      </c:pt>
                      <c:pt idx="517">
                        <c:v>1.7378968059999999E-11</c:v>
                      </c:pt>
                      <c:pt idx="518">
                        <c:v>1.5970986689999999E-11</c:v>
                      </c:pt>
                      <c:pt idx="519">
                        <c:v>2.2704491069999999E-11</c:v>
                      </c:pt>
                      <c:pt idx="520">
                        <c:v>2.55726048E-11</c:v>
                      </c:pt>
                      <c:pt idx="521">
                        <c:v>2.7024407020000001E-11</c:v>
                      </c:pt>
                      <c:pt idx="522">
                        <c:v>2.0647119430000001E-11</c:v>
                      </c:pt>
                      <c:pt idx="523">
                        <c:v>2.2692590859999999E-11</c:v>
                      </c:pt>
                      <c:pt idx="524">
                        <c:v>2.1740482679999999E-11</c:v>
                      </c:pt>
                      <c:pt idx="525">
                        <c:v>1.516348505E-11</c:v>
                      </c:pt>
                      <c:pt idx="526">
                        <c:v>1.5414058920000001E-11</c:v>
                      </c:pt>
                      <c:pt idx="527">
                        <c:v>1.1431433919999999E-11</c:v>
                      </c:pt>
                      <c:pt idx="528">
                        <c:v>2.4392608159999998E-12</c:v>
                      </c:pt>
                      <c:pt idx="529">
                        <c:v>4.9999999119999999E-15</c:v>
                      </c:pt>
                      <c:pt idx="530">
                        <c:v>4.1066304E-13</c:v>
                      </c:pt>
                      <c:pt idx="531">
                        <c:v>6.8831024860000001E-13</c:v>
                      </c:pt>
                      <c:pt idx="532">
                        <c:v>2.697720953E-12</c:v>
                      </c:pt>
                      <c:pt idx="533">
                        <c:v>4.1163192650000003E-12</c:v>
                      </c:pt>
                      <c:pt idx="534">
                        <c:v>8.6940619629999997E-12</c:v>
                      </c:pt>
                      <c:pt idx="535">
                        <c:v>1.4836149669999999E-11</c:v>
                      </c:pt>
                      <c:pt idx="536">
                        <c:v>2.4870159750000001E-11</c:v>
                      </c:pt>
                      <c:pt idx="537">
                        <c:v>3.1175794579999999E-11</c:v>
                      </c:pt>
                      <c:pt idx="538">
                        <c:v>4.2585157620000001E-11</c:v>
                      </c:pt>
                      <c:pt idx="539">
                        <c:v>2.9413915749999999E-11</c:v>
                      </c:pt>
                      <c:pt idx="540">
                        <c:v>4.9007943539999998E-11</c:v>
                      </c:pt>
                      <c:pt idx="541">
                        <c:v>4.5148936669999998E-11</c:v>
                      </c:pt>
                      <c:pt idx="542">
                        <c:v>4.5326836030000002E-11</c:v>
                      </c:pt>
                      <c:pt idx="543">
                        <c:v>4.9558999270000003E-11</c:v>
                      </c:pt>
                      <c:pt idx="544">
                        <c:v>3.718768696E-11</c:v>
                      </c:pt>
                      <c:pt idx="545">
                        <c:v>2.7539923470000001E-11</c:v>
                      </c:pt>
                      <c:pt idx="546">
                        <c:v>2.7581475299999999E-11</c:v>
                      </c:pt>
                      <c:pt idx="547">
                        <c:v>1.258013312E-11</c:v>
                      </c:pt>
                      <c:pt idx="548">
                        <c:v>9.8656542999999993E-12</c:v>
                      </c:pt>
                      <c:pt idx="549">
                        <c:v>7.7740683899999996E-13</c:v>
                      </c:pt>
                      <c:pt idx="550">
                        <c:v>8.1073304540000001E-13</c:v>
                      </c:pt>
                      <c:pt idx="551">
                        <c:v>3.1447472659999998E-12</c:v>
                      </c:pt>
                      <c:pt idx="552">
                        <c:v>1.314453581E-11</c:v>
                      </c:pt>
                      <c:pt idx="553">
                        <c:v>3.3817313530000002E-11</c:v>
                      </c:pt>
                      <c:pt idx="554">
                        <c:v>4.3135300889999998E-11</c:v>
                      </c:pt>
                      <c:pt idx="555">
                        <c:v>7.6466111219999999E-11</c:v>
                      </c:pt>
                      <c:pt idx="556">
                        <c:v>1.027030197E-10</c:v>
                      </c:pt>
                      <c:pt idx="557">
                        <c:v>1.1031850430000001E-10</c:v>
                      </c:pt>
                      <c:pt idx="558">
                        <c:v>1.247999759E-10</c:v>
                      </c:pt>
                      <c:pt idx="559">
                        <c:v>1.4042500500000001E-10</c:v>
                      </c:pt>
                      <c:pt idx="560">
                        <c:v>1.4871583130000001E-10</c:v>
                      </c:pt>
                      <c:pt idx="561">
                        <c:v>1.2498072020000001E-10</c:v>
                      </c:pt>
                      <c:pt idx="562">
                        <c:v>1.6277955369999999E-10</c:v>
                      </c:pt>
                      <c:pt idx="563">
                        <c:v>1.21105459E-10</c:v>
                      </c:pt>
                      <c:pt idx="564">
                        <c:v>1.1130620040000001E-10</c:v>
                      </c:pt>
                      <c:pt idx="565">
                        <c:v>1.109803777E-10</c:v>
                      </c:pt>
                      <c:pt idx="566">
                        <c:v>7.5905420840000004E-11</c:v>
                      </c:pt>
                      <c:pt idx="567">
                        <c:v>5.0445776030000001E-11</c:v>
                      </c:pt>
                      <c:pt idx="568">
                        <c:v>1.7374690229999999E-11</c:v>
                      </c:pt>
                      <c:pt idx="569">
                        <c:v>2.1510553750000001E-12</c:v>
                      </c:pt>
                      <c:pt idx="570">
                        <c:v>4.9999999119999999E-15</c:v>
                      </c:pt>
                      <c:pt idx="571">
                        <c:v>4.4891933050000002E-14</c:v>
                      </c:pt>
                      <c:pt idx="572">
                        <c:v>8.0672556310000001E-14</c:v>
                      </c:pt>
                      <c:pt idx="573">
                        <c:v>2.2098666209999999E-12</c:v>
                      </c:pt>
                      <c:pt idx="574">
                        <c:v>1.2920698369999999E-11</c:v>
                      </c:pt>
                      <c:pt idx="575">
                        <c:v>1.5634623799999999E-11</c:v>
                      </c:pt>
                      <c:pt idx="576">
                        <c:v>1.816484289E-11</c:v>
                      </c:pt>
                      <c:pt idx="577">
                        <c:v>2.203778132E-11</c:v>
                      </c:pt>
                      <c:pt idx="578">
                        <c:v>2.0671292800000001E-11</c:v>
                      </c:pt>
                      <c:pt idx="579">
                        <c:v>2.0981726770000001E-11</c:v>
                      </c:pt>
                      <c:pt idx="580">
                        <c:v>2.003028299E-11</c:v>
                      </c:pt>
                      <c:pt idx="581">
                        <c:v>2.78956927E-11</c:v>
                      </c:pt>
                      <c:pt idx="582">
                        <c:v>2.1808508120000001E-11</c:v>
                      </c:pt>
                      <c:pt idx="583">
                        <c:v>2.0338819169999999E-11</c:v>
                      </c:pt>
                      <c:pt idx="584">
                        <c:v>2.455909434E-11</c:v>
                      </c:pt>
                      <c:pt idx="585">
                        <c:v>2.439277079E-11</c:v>
                      </c:pt>
                      <c:pt idx="586">
                        <c:v>1.8931240259999999E-11</c:v>
                      </c:pt>
                      <c:pt idx="587">
                        <c:v>1.231008177E-11</c:v>
                      </c:pt>
                      <c:pt idx="588">
                        <c:v>6.6789863570000001E-12</c:v>
                      </c:pt>
                      <c:pt idx="589">
                        <c:v>1.768057705E-12</c:v>
                      </c:pt>
                      <c:pt idx="590">
                        <c:v>4.9999999119999999E-15</c:v>
                      </c:pt>
                      <c:pt idx="591">
                        <c:v>1.024064188E-13</c:v>
                      </c:pt>
                      <c:pt idx="592">
                        <c:v>6.3633728279999999E-13</c:v>
                      </c:pt>
                      <c:pt idx="593">
                        <c:v>6.3199971509999999E-13</c:v>
                      </c:pt>
                      <c:pt idx="594">
                        <c:v>2.0171481670000002E-12</c:v>
                      </c:pt>
                      <c:pt idx="595">
                        <c:v>1.685289928E-12</c:v>
                      </c:pt>
                      <c:pt idx="596">
                        <c:v>5.4259235990000001E-12</c:v>
                      </c:pt>
                      <c:pt idx="597">
                        <c:v>5.0537625300000002E-12</c:v>
                      </c:pt>
                      <c:pt idx="598">
                        <c:v>5.9603177429999999E-12</c:v>
                      </c:pt>
                      <c:pt idx="599">
                        <c:v>7.8907271339999999E-12</c:v>
                      </c:pt>
                      <c:pt idx="600">
                        <c:v>5.9188253260000002E-12</c:v>
                      </c:pt>
                      <c:pt idx="601">
                        <c:v>8.1396634219999993E-12</c:v>
                      </c:pt>
                      <c:pt idx="602">
                        <c:v>5.1670317330000004E-12</c:v>
                      </c:pt>
                      <c:pt idx="603">
                        <c:v>5.6379527780000001E-12</c:v>
                      </c:pt>
                      <c:pt idx="604">
                        <c:v>7.08462889E-12</c:v>
                      </c:pt>
                      <c:pt idx="605">
                        <c:v>6.0153006709999997E-12</c:v>
                      </c:pt>
                      <c:pt idx="606">
                        <c:v>6.5350303290000003E-12</c:v>
                      </c:pt>
                      <c:pt idx="607">
                        <c:v>3.1720535490000001E-12</c:v>
                      </c:pt>
                      <c:pt idx="608">
                        <c:v>2.7076617860000001E-12</c:v>
                      </c:pt>
                      <c:pt idx="609">
                        <c:v>4.9999999119999999E-15</c:v>
                      </c:pt>
                      <c:pt idx="610">
                        <c:v>4.9999999119999999E-15</c:v>
                      </c:pt>
                      <c:pt idx="611">
                        <c:v>2.7724984850000002E-13</c:v>
                      </c:pt>
                      <c:pt idx="612">
                        <c:v>3.9058085109999999E-13</c:v>
                      </c:pt>
                      <c:pt idx="613">
                        <c:v>1.1764424069999999E-12</c:v>
                      </c:pt>
                      <c:pt idx="614">
                        <c:v>5.9629628709999998E-13</c:v>
                      </c:pt>
                      <c:pt idx="615">
                        <c:v>2.005494078E-12</c:v>
                      </c:pt>
                      <c:pt idx="616">
                        <c:v>6.110602909E-12</c:v>
                      </c:pt>
                      <c:pt idx="617">
                        <c:v>4.3296906859999999E-12</c:v>
                      </c:pt>
                      <c:pt idx="618">
                        <c:v>4.83534263E-12</c:v>
                      </c:pt>
                      <c:pt idx="619">
                        <c:v>9.3918301949999994E-12</c:v>
                      </c:pt>
                      <c:pt idx="620">
                        <c:v>6.5132807999999999E-12</c:v>
                      </c:pt>
                      <c:pt idx="621">
                        <c:v>3.6317838930000002E-12</c:v>
                      </c:pt>
                      <c:pt idx="622">
                        <c:v>7.8071871880000004E-12</c:v>
                      </c:pt>
                      <c:pt idx="623">
                        <c:v>3.7218986569999999E-12</c:v>
                      </c:pt>
                      <c:pt idx="624">
                        <c:v>8.3848795960000004E-12</c:v>
                      </c:pt>
                      <c:pt idx="625">
                        <c:v>4.3477044879999999E-12</c:v>
                      </c:pt>
                      <c:pt idx="626">
                        <c:v>3.6790175939999998E-12</c:v>
                      </c:pt>
                      <c:pt idx="627">
                        <c:v>3.105447106E-12</c:v>
                      </c:pt>
                      <c:pt idx="628">
                        <c:v>6.6612877319999997E-13</c:v>
                      </c:pt>
                      <c:pt idx="629">
                        <c:v>4.9999999119999999E-15</c:v>
                      </c:pt>
                      <c:pt idx="630">
                        <c:v>4.9999999119999999E-15</c:v>
                      </c:pt>
                      <c:pt idx="631">
                        <c:v>4.9999999119999999E-15</c:v>
                      </c:pt>
                      <c:pt idx="632">
                        <c:v>2.3697216060000001E-12</c:v>
                      </c:pt>
                      <c:pt idx="633">
                        <c:v>4.9999999119999999E-15</c:v>
                      </c:pt>
                      <c:pt idx="634">
                        <c:v>7.3870873610000001E-13</c:v>
                      </c:pt>
                      <c:pt idx="635">
                        <c:v>1.599728379E-12</c:v>
                      </c:pt>
                      <c:pt idx="636">
                        <c:v>1.6341197059999999E-12</c:v>
                      </c:pt>
                      <c:pt idx="637">
                        <c:v>3.8768914289999999E-12</c:v>
                      </c:pt>
                      <c:pt idx="638">
                        <c:v>4.2450396500000001E-12</c:v>
                      </c:pt>
                      <c:pt idx="639">
                        <c:v>3.467914974E-12</c:v>
                      </c:pt>
                      <c:pt idx="640">
                        <c:v>3.6848059329999997E-12</c:v>
                      </c:pt>
                      <c:pt idx="641">
                        <c:v>4.449180607E-12</c:v>
                      </c:pt>
                      <c:pt idx="642">
                        <c:v>3.8673829760000001E-12</c:v>
                      </c:pt>
                      <c:pt idx="643">
                        <c:v>3.1782740499999999E-12</c:v>
                      </c:pt>
                      <c:pt idx="644">
                        <c:v>1.6522722859999999E-12</c:v>
                      </c:pt>
                      <c:pt idx="645">
                        <c:v>5.1634499629999997E-12</c:v>
                      </c:pt>
                      <c:pt idx="646">
                        <c:v>1.9009000100000002E-12</c:v>
                      </c:pt>
                      <c:pt idx="647">
                        <c:v>4.5869986410000003E-13</c:v>
                      </c:pt>
                      <c:pt idx="648">
                        <c:v>8.8902436839999999E-13</c:v>
                      </c:pt>
                      <c:pt idx="649">
                        <c:v>2.750579712E-13</c:v>
                      </c:pt>
                      <c:pt idx="650">
                        <c:v>1.545646207E-13</c:v>
                      </c:pt>
                      <c:pt idx="651">
                        <c:v>4.9999999119999999E-15</c:v>
                      </c:pt>
                      <c:pt idx="652">
                        <c:v>3.232645271E-13</c:v>
                      </c:pt>
                      <c:pt idx="653">
                        <c:v>4.9999999119999999E-15</c:v>
                      </c:pt>
                      <c:pt idx="654">
                        <c:v>3.4760714270000002E-13</c:v>
                      </c:pt>
                      <c:pt idx="655">
                        <c:v>9.1353660749999998E-13</c:v>
                      </c:pt>
                      <c:pt idx="656">
                        <c:v>8.8522716719999999E-13</c:v>
                      </c:pt>
                      <c:pt idx="657">
                        <c:v>5.423166798E-13</c:v>
                      </c:pt>
                      <c:pt idx="658">
                        <c:v>7.108003964E-13</c:v>
                      </c:pt>
                      <c:pt idx="659">
                        <c:v>1.151467159E-12</c:v>
                      </c:pt>
                      <c:pt idx="660">
                        <c:v>3.5356945240000001E-12</c:v>
                      </c:pt>
                      <c:pt idx="661">
                        <c:v>7.1995399009999997E-13</c:v>
                      </c:pt>
                      <c:pt idx="662">
                        <c:v>1.082483712E-12</c:v>
                      </c:pt>
                      <c:pt idx="663">
                        <c:v>4.9999999119999999E-15</c:v>
                      </c:pt>
                      <c:pt idx="664">
                        <c:v>1.826580879E-13</c:v>
                      </c:pt>
                      <c:pt idx="665">
                        <c:v>8.8181583350000002E-13</c:v>
                      </c:pt>
                      <c:pt idx="666">
                        <c:v>3.9726468639999998E-13</c:v>
                      </c:pt>
                      <c:pt idx="667">
                        <c:v>3.6038804319999999E-13</c:v>
                      </c:pt>
                      <c:pt idx="668">
                        <c:v>4.9999999119999999E-15</c:v>
                      </c:pt>
                      <c:pt idx="669">
                        <c:v>6.3739269940000004E-14</c:v>
                      </c:pt>
                      <c:pt idx="670">
                        <c:v>7.5184471280000004E-13</c:v>
                      </c:pt>
                      <c:pt idx="671">
                        <c:v>1.018239095E-12</c:v>
                      </c:pt>
                      <c:pt idx="672">
                        <c:v>4.9999999119999999E-15</c:v>
                      </c:pt>
                      <c:pt idx="673">
                        <c:v>4.5183090129999998E-13</c:v>
                      </c:pt>
                      <c:pt idx="674">
                        <c:v>3.521358552E-14</c:v>
                      </c:pt>
                      <c:pt idx="675">
                        <c:v>1.020060555E-12</c:v>
                      </c:pt>
                      <c:pt idx="676">
                        <c:v>3.3457388340000001E-12</c:v>
                      </c:pt>
                      <c:pt idx="677">
                        <c:v>1.047860583E-12</c:v>
                      </c:pt>
                      <c:pt idx="678">
                        <c:v>1.3542652239999999E-12</c:v>
                      </c:pt>
                      <c:pt idx="679">
                        <c:v>1.7913043010000001E-12</c:v>
                      </c:pt>
                      <c:pt idx="680">
                        <c:v>2.0807136399999999E-12</c:v>
                      </c:pt>
                      <c:pt idx="681">
                        <c:v>2.774931977E-12</c:v>
                      </c:pt>
                      <c:pt idx="682">
                        <c:v>3.08931678E-12</c:v>
                      </c:pt>
                      <c:pt idx="683">
                        <c:v>1.583751793E-12</c:v>
                      </c:pt>
                      <c:pt idx="684">
                        <c:v>1.129177481E-12</c:v>
                      </c:pt>
                      <c:pt idx="685">
                        <c:v>2.5711921740000001E-12</c:v>
                      </c:pt>
                      <c:pt idx="686">
                        <c:v>2.3980210179999999E-13</c:v>
                      </c:pt>
                      <c:pt idx="687">
                        <c:v>6.9257051270000003E-13</c:v>
                      </c:pt>
                      <c:pt idx="688">
                        <c:v>2.9921524239999998E-13</c:v>
                      </c:pt>
                      <c:pt idx="689">
                        <c:v>4.9999999119999999E-15</c:v>
                      </c:pt>
                      <c:pt idx="690">
                        <c:v>2.3276335289999998E-13</c:v>
                      </c:pt>
                      <c:pt idx="691">
                        <c:v>4.9999999119999999E-15</c:v>
                      </c:pt>
                      <c:pt idx="692">
                        <c:v>4.9999999119999999E-15</c:v>
                      </c:pt>
                      <c:pt idx="693">
                        <c:v>4.9999999119999999E-15</c:v>
                      </c:pt>
                      <c:pt idx="694">
                        <c:v>3.992559321E-13</c:v>
                      </c:pt>
                      <c:pt idx="695">
                        <c:v>4.9999999119999999E-15</c:v>
                      </c:pt>
                      <c:pt idx="696">
                        <c:v>7.6502709329999998E-13</c:v>
                      </c:pt>
                      <c:pt idx="697">
                        <c:v>4.9999999119999999E-15</c:v>
                      </c:pt>
                      <c:pt idx="698">
                        <c:v>4.9999999119999999E-15</c:v>
                      </c:pt>
                      <c:pt idx="699">
                        <c:v>4.9999999119999999E-15</c:v>
                      </c:pt>
                      <c:pt idx="700">
                        <c:v>4.9999999119999999E-15</c:v>
                      </c:pt>
                      <c:pt idx="701">
                        <c:v>1.249655327E-12</c:v>
                      </c:pt>
                      <c:pt idx="702">
                        <c:v>1.045205806E-12</c:v>
                      </c:pt>
                      <c:pt idx="703">
                        <c:v>4.9999999119999999E-15</c:v>
                      </c:pt>
                      <c:pt idx="704">
                        <c:v>4.9999999119999999E-15</c:v>
                      </c:pt>
                      <c:pt idx="705">
                        <c:v>4.9999999119999999E-15</c:v>
                      </c:pt>
                      <c:pt idx="706">
                        <c:v>6.6182210540000003E-13</c:v>
                      </c:pt>
                      <c:pt idx="707">
                        <c:v>4.9999999119999999E-15</c:v>
                      </c:pt>
                      <c:pt idx="708">
                        <c:v>4.9999999119999999E-15</c:v>
                      </c:pt>
                      <c:pt idx="709">
                        <c:v>4.9999999119999999E-15</c:v>
                      </c:pt>
                      <c:pt idx="710">
                        <c:v>4.9999999119999999E-15</c:v>
                      </c:pt>
                      <c:pt idx="711">
                        <c:v>4.9999999119999999E-15</c:v>
                      </c:pt>
                      <c:pt idx="712">
                        <c:v>4.9999999119999999E-15</c:v>
                      </c:pt>
                      <c:pt idx="713">
                        <c:v>1.7446157370000001E-13</c:v>
                      </c:pt>
                      <c:pt idx="714">
                        <c:v>4.9999999119999999E-15</c:v>
                      </c:pt>
                      <c:pt idx="715">
                        <c:v>1.317218687E-12</c:v>
                      </c:pt>
                      <c:pt idx="716">
                        <c:v>1.077744881E-12</c:v>
                      </c:pt>
                      <c:pt idx="717">
                        <c:v>4.9999999119999999E-15</c:v>
                      </c:pt>
                      <c:pt idx="718">
                        <c:v>1.1951509660000001E-12</c:v>
                      </c:pt>
                      <c:pt idx="719">
                        <c:v>9.9520868979999993E-13</c:v>
                      </c:pt>
                      <c:pt idx="720">
                        <c:v>4.9999999119999999E-15</c:v>
                      </c:pt>
                      <c:pt idx="721">
                        <c:v>2.2643553700000002E-12</c:v>
                      </c:pt>
                      <c:pt idx="722">
                        <c:v>1.2183044289999999E-14</c:v>
                      </c:pt>
                      <c:pt idx="723">
                        <c:v>7.1112468129999998E-13</c:v>
                      </c:pt>
                      <c:pt idx="724">
                        <c:v>2.5022139309999999E-13</c:v>
                      </c:pt>
                      <c:pt idx="725">
                        <c:v>9.089213215E-13</c:v>
                      </c:pt>
                      <c:pt idx="726">
                        <c:v>4.9999999119999999E-15</c:v>
                      </c:pt>
                      <c:pt idx="727">
                        <c:v>5.1604461809999995E-13</c:v>
                      </c:pt>
                      <c:pt idx="728">
                        <c:v>1.6426558459999999E-12</c:v>
                      </c:pt>
                      <c:pt idx="729">
                        <c:v>3.173216898E-13</c:v>
                      </c:pt>
                      <c:pt idx="730">
                        <c:v>6.4496601419999999E-13</c:v>
                      </c:pt>
                      <c:pt idx="731">
                        <c:v>3.459245152E-13</c:v>
                      </c:pt>
                      <c:pt idx="732">
                        <c:v>5.7256120420000002E-14</c:v>
                      </c:pt>
                      <c:pt idx="733">
                        <c:v>4.9999999119999999E-15</c:v>
                      </c:pt>
                      <c:pt idx="734">
                        <c:v>3.5273184109999999E-13</c:v>
                      </c:pt>
                      <c:pt idx="735">
                        <c:v>1.1849169649999999E-12</c:v>
                      </c:pt>
                      <c:pt idx="736">
                        <c:v>1.9728624119999999E-12</c:v>
                      </c:pt>
                      <c:pt idx="737">
                        <c:v>1.65146976E-12</c:v>
                      </c:pt>
                      <c:pt idx="738">
                        <c:v>1.7314433310000001E-12</c:v>
                      </c:pt>
                      <c:pt idx="739">
                        <c:v>2.9137375019999999E-13</c:v>
                      </c:pt>
                      <c:pt idx="740">
                        <c:v>2.1487707450000001E-12</c:v>
                      </c:pt>
                      <c:pt idx="741">
                        <c:v>2.489072533E-12</c:v>
                      </c:pt>
                      <c:pt idx="742">
                        <c:v>3.3901178309999999E-12</c:v>
                      </c:pt>
                      <c:pt idx="743">
                        <c:v>4.8388775629999999E-12</c:v>
                      </c:pt>
                      <c:pt idx="744">
                        <c:v>4.4037217449999997E-12</c:v>
                      </c:pt>
                      <c:pt idx="745">
                        <c:v>3.405137066E-12</c:v>
                      </c:pt>
                      <c:pt idx="746">
                        <c:v>1.0860494359999999E-12</c:v>
                      </c:pt>
                      <c:pt idx="747">
                        <c:v>1.328949971E-12</c:v>
                      </c:pt>
                      <c:pt idx="748">
                        <c:v>4.9999999119999999E-15</c:v>
                      </c:pt>
                      <c:pt idx="749">
                        <c:v>4.9999999119999999E-15</c:v>
                      </c:pt>
                      <c:pt idx="750">
                        <c:v>1.170005716E-12</c:v>
                      </c:pt>
                      <c:pt idx="751">
                        <c:v>5.808970926E-14</c:v>
                      </c:pt>
                      <c:pt idx="752">
                        <c:v>7.1732989560000002E-13</c:v>
                      </c:pt>
                      <c:pt idx="753">
                        <c:v>2.1218720140000001E-13</c:v>
                      </c:pt>
                      <c:pt idx="754">
                        <c:v>4.9999999119999999E-15</c:v>
                      </c:pt>
                      <c:pt idx="755">
                        <c:v>7.1902775620000004E-13</c:v>
                      </c:pt>
                      <c:pt idx="756">
                        <c:v>1.2129949820000001E-12</c:v>
                      </c:pt>
                      <c:pt idx="757">
                        <c:v>5.1156292739999997E-12</c:v>
                      </c:pt>
                      <c:pt idx="758">
                        <c:v>3.5439834659999999E-12</c:v>
                      </c:pt>
                      <c:pt idx="759">
                        <c:v>2.5730754330000001E-12</c:v>
                      </c:pt>
                      <c:pt idx="760">
                        <c:v>4.5458255219999998E-12</c:v>
                      </c:pt>
                      <c:pt idx="761">
                        <c:v>3.6867045870000003E-12</c:v>
                      </c:pt>
                      <c:pt idx="762">
                        <c:v>4.0614746809999997E-12</c:v>
                      </c:pt>
                      <c:pt idx="763">
                        <c:v>4.9916013160000001E-12</c:v>
                      </c:pt>
                      <c:pt idx="764">
                        <c:v>3.8130171760000002E-12</c:v>
                      </c:pt>
                      <c:pt idx="765">
                        <c:v>3.4545476290000002E-12</c:v>
                      </c:pt>
                      <c:pt idx="766">
                        <c:v>3.9091373370000001E-12</c:v>
                      </c:pt>
                      <c:pt idx="767">
                        <c:v>2.2316003209999998E-12</c:v>
                      </c:pt>
                      <c:pt idx="768">
                        <c:v>1.479018947E-12</c:v>
                      </c:pt>
                      <c:pt idx="769">
                        <c:v>4.9999999119999999E-15</c:v>
                      </c:pt>
                      <c:pt idx="770">
                        <c:v>4.9999999119999999E-15</c:v>
                      </c:pt>
                      <c:pt idx="771">
                        <c:v>5.2973624840000003E-13</c:v>
                      </c:pt>
                      <c:pt idx="772">
                        <c:v>4.9999999119999999E-15</c:v>
                      </c:pt>
                      <c:pt idx="773">
                        <c:v>5.1663127989999997E-13</c:v>
                      </c:pt>
                      <c:pt idx="774">
                        <c:v>3.6210867200000002E-12</c:v>
                      </c:pt>
                      <c:pt idx="775">
                        <c:v>7.0325932579999996E-12</c:v>
                      </c:pt>
                      <c:pt idx="776">
                        <c:v>1.288192296E-11</c:v>
                      </c:pt>
                      <c:pt idx="777">
                        <c:v>1.3213581269999999E-11</c:v>
                      </c:pt>
                      <c:pt idx="778">
                        <c:v>1.2154949789999999E-11</c:v>
                      </c:pt>
                      <c:pt idx="779">
                        <c:v>1.29298525E-11</c:v>
                      </c:pt>
                      <c:pt idx="780">
                        <c:v>1.5922598309999999E-11</c:v>
                      </c:pt>
                      <c:pt idx="781">
                        <c:v>1.723443957E-11</c:v>
                      </c:pt>
                      <c:pt idx="782">
                        <c:v>1.859416614E-11</c:v>
                      </c:pt>
                      <c:pt idx="783">
                        <c:v>1.8670419379999999E-11</c:v>
                      </c:pt>
                      <c:pt idx="784">
                        <c:v>1.8423582099999999E-11</c:v>
                      </c:pt>
                      <c:pt idx="785">
                        <c:v>1.4786893930000001E-11</c:v>
                      </c:pt>
                      <c:pt idx="786">
                        <c:v>1.1747439829999999E-11</c:v>
                      </c:pt>
                      <c:pt idx="787">
                        <c:v>1.020723697E-11</c:v>
                      </c:pt>
                      <c:pt idx="788">
                        <c:v>7.060316741E-12</c:v>
                      </c:pt>
                      <c:pt idx="789">
                        <c:v>2.7087479390000002E-13</c:v>
                      </c:pt>
                      <c:pt idx="790">
                        <c:v>9.2573680929999995E-14</c:v>
                      </c:pt>
                      <c:pt idx="791">
                        <c:v>4.5592143339999999E-13</c:v>
                      </c:pt>
                      <c:pt idx="792">
                        <c:v>7.3163908739999998E-13</c:v>
                      </c:pt>
                      <c:pt idx="793">
                        <c:v>4.9999999119999999E-15</c:v>
                      </c:pt>
                      <c:pt idx="794">
                        <c:v>2.2684926850000002E-12</c:v>
                      </c:pt>
                      <c:pt idx="795">
                        <c:v>5.461657602E-14</c:v>
                      </c:pt>
                      <c:pt idx="796">
                        <c:v>2.6705072620000001E-12</c:v>
                      </c:pt>
                      <c:pt idx="797">
                        <c:v>3.4561990860000001E-12</c:v>
                      </c:pt>
                      <c:pt idx="798">
                        <c:v>3.6335125449999999E-12</c:v>
                      </c:pt>
                      <c:pt idx="799">
                        <c:v>2.4419619969999999E-12</c:v>
                      </c:pt>
                      <c:pt idx="800">
                        <c:v>4.8327492180000002E-12</c:v>
                      </c:pt>
                      <c:pt idx="801">
                        <c:v>4.4046172959999996E-12</c:v>
                      </c:pt>
                      <c:pt idx="802">
                        <c:v>5.774236991E-12</c:v>
                      </c:pt>
                      <c:pt idx="803">
                        <c:v>3.012599718E-12</c:v>
                      </c:pt>
                      <c:pt idx="804">
                        <c:v>3.5186686460000001E-12</c:v>
                      </c:pt>
                      <c:pt idx="805">
                        <c:v>2.6743201840000001E-12</c:v>
                      </c:pt>
                      <c:pt idx="806">
                        <c:v>3.748695798E-12</c:v>
                      </c:pt>
                      <c:pt idx="807">
                        <c:v>5.0749092429999996E-12</c:v>
                      </c:pt>
                      <c:pt idx="808">
                        <c:v>1.3277924770000001E-12</c:v>
                      </c:pt>
                      <c:pt idx="809">
                        <c:v>4.9999999119999999E-15</c:v>
                      </c:pt>
                      <c:pt idx="810">
                        <c:v>6.7783506670000004E-14</c:v>
                      </c:pt>
                      <c:pt idx="811">
                        <c:v>5.3489195490000002E-13</c:v>
                      </c:pt>
                      <c:pt idx="812">
                        <c:v>8.6898852910000004E-13</c:v>
                      </c:pt>
                      <c:pt idx="813">
                        <c:v>1.271358453E-12</c:v>
                      </c:pt>
                      <c:pt idx="814">
                        <c:v>6.0140659809999999E-12</c:v>
                      </c:pt>
                      <c:pt idx="815">
                        <c:v>6.1238154300000001E-12</c:v>
                      </c:pt>
                      <c:pt idx="816">
                        <c:v>1.429981134E-11</c:v>
                      </c:pt>
                      <c:pt idx="817">
                        <c:v>1.5220861029999999E-11</c:v>
                      </c:pt>
                      <c:pt idx="818">
                        <c:v>1.6713875080000001E-11</c:v>
                      </c:pt>
                      <c:pt idx="819">
                        <c:v>2.6019308240000001E-11</c:v>
                      </c:pt>
                      <c:pt idx="820">
                        <c:v>2.164865336E-11</c:v>
                      </c:pt>
                      <c:pt idx="821">
                        <c:v>2.156940598E-11</c:v>
                      </c:pt>
                      <c:pt idx="822">
                        <c:v>2.504156084E-11</c:v>
                      </c:pt>
                      <c:pt idx="823">
                        <c:v>2.7764547610000001E-11</c:v>
                      </c:pt>
                      <c:pt idx="824">
                        <c:v>2.525385283E-11</c:v>
                      </c:pt>
                      <c:pt idx="825">
                        <c:v>2.0233528389999999E-11</c:v>
                      </c:pt>
                      <c:pt idx="826">
                        <c:v>1.6124221750000001E-11</c:v>
                      </c:pt>
                      <c:pt idx="827">
                        <c:v>1.436549144E-11</c:v>
                      </c:pt>
                      <c:pt idx="828">
                        <c:v>7.8560725629999999E-12</c:v>
                      </c:pt>
                      <c:pt idx="829">
                        <c:v>3.8551419000000004E-12</c:v>
                      </c:pt>
                      <c:pt idx="830">
                        <c:v>4.9999999119999999E-15</c:v>
                      </c:pt>
                      <c:pt idx="831">
                        <c:v>3.3229457600000003E-13</c:v>
                      </c:pt>
                      <c:pt idx="832">
                        <c:v>2.0899189499999999E-13</c:v>
                      </c:pt>
                      <c:pt idx="833">
                        <c:v>6.1932690959999997E-13</c:v>
                      </c:pt>
                      <c:pt idx="834">
                        <c:v>1.5356535490000001E-12</c:v>
                      </c:pt>
                      <c:pt idx="835">
                        <c:v>1.8906039930000002E-12</c:v>
                      </c:pt>
                      <c:pt idx="836">
                        <c:v>9.0797768609999994E-12</c:v>
                      </c:pt>
                      <c:pt idx="837">
                        <c:v>9.8881128980000005E-12</c:v>
                      </c:pt>
                      <c:pt idx="838">
                        <c:v>1.4357046800000001E-11</c:v>
                      </c:pt>
                      <c:pt idx="839">
                        <c:v>6.23287099E-12</c:v>
                      </c:pt>
                      <c:pt idx="840">
                        <c:v>9.2333649409999993E-12</c:v>
                      </c:pt>
                      <c:pt idx="841">
                        <c:v>9.7082376860000006E-12</c:v>
                      </c:pt>
                      <c:pt idx="842">
                        <c:v>1.0265708420000001E-11</c:v>
                      </c:pt>
                      <c:pt idx="843">
                        <c:v>6.9017586779999998E-12</c:v>
                      </c:pt>
                      <c:pt idx="844">
                        <c:v>6.6857786669999997E-12</c:v>
                      </c:pt>
                      <c:pt idx="845">
                        <c:v>7.1521460630000001E-12</c:v>
                      </c:pt>
                      <c:pt idx="846">
                        <c:v>7.3965746719999994E-12</c:v>
                      </c:pt>
                      <c:pt idx="847">
                        <c:v>3.1503196319999998E-12</c:v>
                      </c:pt>
                      <c:pt idx="848">
                        <c:v>4.4588898550000004E-12</c:v>
                      </c:pt>
                      <c:pt idx="849">
                        <c:v>2.6282589390000001E-12</c:v>
                      </c:pt>
                      <c:pt idx="850">
                        <c:v>2.639749313E-13</c:v>
                      </c:pt>
                      <c:pt idx="851">
                        <c:v>4.9999999119999999E-15</c:v>
                      </c:pt>
                      <c:pt idx="852">
                        <c:v>9.5892423779999998E-14</c:v>
                      </c:pt>
                      <c:pt idx="853">
                        <c:v>3.5544852650000002E-13</c:v>
                      </c:pt>
                      <c:pt idx="854">
                        <c:v>2.3430484979999998E-12</c:v>
                      </c:pt>
                      <c:pt idx="855">
                        <c:v>4.1802394880000001E-12</c:v>
                      </c:pt>
                      <c:pt idx="856">
                        <c:v>8.7328833399999993E-12</c:v>
                      </c:pt>
                      <c:pt idx="857">
                        <c:v>1.3128466200000001E-11</c:v>
                      </c:pt>
                      <c:pt idx="858">
                        <c:v>2.0621698790000001E-11</c:v>
                      </c:pt>
                      <c:pt idx="859">
                        <c:v>1.7149896089999999E-11</c:v>
                      </c:pt>
                      <c:pt idx="860">
                        <c:v>1.546447345E-11</c:v>
                      </c:pt>
                      <c:pt idx="861">
                        <c:v>1.7896691070000001E-11</c:v>
                      </c:pt>
                      <c:pt idx="862">
                        <c:v>1.8319311349999999E-11</c:v>
                      </c:pt>
                      <c:pt idx="863">
                        <c:v>1.7441189120000001E-11</c:v>
                      </c:pt>
                      <c:pt idx="864">
                        <c:v>1.4661985170000001E-11</c:v>
                      </c:pt>
                      <c:pt idx="865">
                        <c:v>1.935392471E-11</c:v>
                      </c:pt>
                      <c:pt idx="866">
                        <c:v>1.8630871149999998E-11</c:v>
                      </c:pt>
                      <c:pt idx="867">
                        <c:v>1.269576458E-11</c:v>
                      </c:pt>
                      <c:pt idx="868">
                        <c:v>7.8403282130000005E-12</c:v>
                      </c:pt>
                      <c:pt idx="869">
                        <c:v>5.024850761E-12</c:v>
                      </c:pt>
                      <c:pt idx="870">
                        <c:v>3.2564881780000001E-12</c:v>
                      </c:pt>
                      <c:pt idx="871">
                        <c:v>4.9999999119999999E-15</c:v>
                      </c:pt>
                      <c:pt idx="872">
                        <c:v>2.259802154E-12</c:v>
                      </c:pt>
                      <c:pt idx="873">
                        <c:v>3.141937882E-12</c:v>
                      </c:pt>
                      <c:pt idx="874">
                        <c:v>1.4427188609999999E-11</c:v>
                      </c:pt>
                      <c:pt idx="875">
                        <c:v>1.639464432E-11</c:v>
                      </c:pt>
                      <c:pt idx="876">
                        <c:v>2.049243761E-11</c:v>
                      </c:pt>
                      <c:pt idx="877">
                        <c:v>2.8731829419999999E-11</c:v>
                      </c:pt>
                      <c:pt idx="878">
                        <c:v>3.8672485350000002E-11</c:v>
                      </c:pt>
                      <c:pt idx="879">
                        <c:v>3.7029483649999998E-11</c:v>
                      </c:pt>
                      <c:pt idx="880">
                        <c:v>5.3491835960000002E-11</c:v>
                      </c:pt>
                      <c:pt idx="881">
                        <c:v>4.4022320509999999E-11</c:v>
                      </c:pt>
                      <c:pt idx="882">
                        <c:v>3.5707582720000002E-11</c:v>
                      </c:pt>
                      <c:pt idx="883">
                        <c:v>4.9288895879999998E-11</c:v>
                      </c:pt>
                      <c:pt idx="884">
                        <c:v>3.3468307990000001E-11</c:v>
                      </c:pt>
                      <c:pt idx="885">
                        <c:v>2.9365520430000002E-11</c:v>
                      </c:pt>
                      <c:pt idx="886">
                        <c:v>3.1848180339999997E-11</c:v>
                      </c:pt>
                      <c:pt idx="887">
                        <c:v>1.7269741189999998E-11</c:v>
                      </c:pt>
                      <c:pt idx="888">
                        <c:v>1.7491279259999999E-11</c:v>
                      </c:pt>
                      <c:pt idx="889">
                        <c:v>1.4379127230000001E-12</c:v>
                      </c:pt>
                      <c:pt idx="890">
                        <c:v>4.9999999119999999E-15</c:v>
                      </c:pt>
                      <c:pt idx="891">
                        <c:v>1.1225553910000001E-12</c:v>
                      </c:pt>
                      <c:pt idx="892">
                        <c:v>4.9999999119999999E-15</c:v>
                      </c:pt>
                      <c:pt idx="893">
                        <c:v>4.9999999119999999E-15</c:v>
                      </c:pt>
                      <c:pt idx="894">
                        <c:v>4.9999999119999999E-15</c:v>
                      </c:pt>
                      <c:pt idx="895">
                        <c:v>6.8480621560000002E-13</c:v>
                      </c:pt>
                      <c:pt idx="896">
                        <c:v>1.3696702190000001E-12</c:v>
                      </c:pt>
                      <c:pt idx="897">
                        <c:v>8.8973441240000001E-13</c:v>
                      </c:pt>
                      <c:pt idx="898">
                        <c:v>2.2974196330000001E-12</c:v>
                      </c:pt>
                      <c:pt idx="899">
                        <c:v>7.5307972750000002E-13</c:v>
                      </c:pt>
                      <c:pt idx="900">
                        <c:v>2.4722630629999999E-12</c:v>
                      </c:pt>
                      <c:pt idx="901">
                        <c:v>1.163753989E-12</c:v>
                      </c:pt>
                      <c:pt idx="902">
                        <c:v>1.179328987E-12</c:v>
                      </c:pt>
                      <c:pt idx="903">
                        <c:v>2.233869556E-12</c:v>
                      </c:pt>
                      <c:pt idx="904">
                        <c:v>1.126908246E-12</c:v>
                      </c:pt>
                      <c:pt idx="905">
                        <c:v>1.9165673820000001E-12</c:v>
                      </c:pt>
                      <c:pt idx="906">
                        <c:v>1.4992553639999999E-12</c:v>
                      </c:pt>
                      <c:pt idx="907">
                        <c:v>1.8884429610000001E-12</c:v>
                      </c:pt>
                      <c:pt idx="908">
                        <c:v>1.2182491340000001E-13</c:v>
                      </c:pt>
                      <c:pt idx="909">
                        <c:v>4.612678512E-14</c:v>
                      </c:pt>
                      <c:pt idx="910">
                        <c:v>7.1200640869999999E-15</c:v>
                      </c:pt>
                      <c:pt idx="911">
                        <c:v>4.5185209740000002E-14</c:v>
                      </c:pt>
                      <c:pt idx="912">
                        <c:v>4.9999999119999999E-15</c:v>
                      </c:pt>
                      <c:pt idx="913">
                        <c:v>2.2339985759999999E-14</c:v>
                      </c:pt>
                      <c:pt idx="914">
                        <c:v>3.41756842E-13</c:v>
                      </c:pt>
                      <c:pt idx="915">
                        <c:v>3.0157696000000001E-13</c:v>
                      </c:pt>
                      <c:pt idx="916">
                        <c:v>3.5003055139999999E-13</c:v>
                      </c:pt>
                      <c:pt idx="917">
                        <c:v>4.9999999119999999E-15</c:v>
                      </c:pt>
                      <c:pt idx="918">
                        <c:v>4.9999999119999999E-15</c:v>
                      </c:pt>
                      <c:pt idx="919">
                        <c:v>5.0269245150000001E-13</c:v>
                      </c:pt>
                      <c:pt idx="920">
                        <c:v>5.1213932179999999E-13</c:v>
                      </c:pt>
                      <c:pt idx="921">
                        <c:v>4.9999999119999999E-15</c:v>
                      </c:pt>
                      <c:pt idx="922">
                        <c:v>4.9999999119999999E-15</c:v>
                      </c:pt>
                      <c:pt idx="923">
                        <c:v>2.1432450000000001E-12</c:v>
                      </c:pt>
                      <c:pt idx="924">
                        <c:v>9.4227859020000001E-13</c:v>
                      </c:pt>
                      <c:pt idx="925">
                        <c:v>8.8434733709999995E-13</c:v>
                      </c:pt>
                      <c:pt idx="926">
                        <c:v>4.9999999119999999E-15</c:v>
                      </c:pt>
                      <c:pt idx="927">
                        <c:v>4.9999999119999999E-15</c:v>
                      </c:pt>
                      <c:pt idx="928">
                        <c:v>1.2684157109999999E-13</c:v>
                      </c:pt>
                      <c:pt idx="929">
                        <c:v>4.9999999119999999E-15</c:v>
                      </c:pt>
                      <c:pt idx="930">
                        <c:v>1.327690128E-13</c:v>
                      </c:pt>
                      <c:pt idx="931">
                        <c:v>4.9999999119999999E-15</c:v>
                      </c:pt>
                      <c:pt idx="932">
                        <c:v>4.9999999119999999E-15</c:v>
                      </c:pt>
                      <c:pt idx="933">
                        <c:v>9.5954169090000003E-14</c:v>
                      </c:pt>
                      <c:pt idx="934">
                        <c:v>9.3175684180000004E-14</c:v>
                      </c:pt>
                      <c:pt idx="935">
                        <c:v>2.5600994850000001E-13</c:v>
                      </c:pt>
                      <c:pt idx="936">
                        <c:v>4.9999999119999999E-15</c:v>
                      </c:pt>
                      <c:pt idx="937">
                        <c:v>4.9999999119999999E-15</c:v>
                      </c:pt>
                      <c:pt idx="938">
                        <c:v>4.9999999119999999E-15</c:v>
                      </c:pt>
                      <c:pt idx="939">
                        <c:v>1.7572063599999999E-12</c:v>
                      </c:pt>
                      <c:pt idx="940">
                        <c:v>1.3483739949999999E-13</c:v>
                      </c:pt>
                      <c:pt idx="941">
                        <c:v>8.4191876559999996E-14</c:v>
                      </c:pt>
                      <c:pt idx="942">
                        <c:v>7.5609549000000005E-14</c:v>
                      </c:pt>
                      <c:pt idx="943">
                        <c:v>4.9999999119999999E-15</c:v>
                      </c:pt>
                      <c:pt idx="944">
                        <c:v>4.9999999119999999E-15</c:v>
                      </c:pt>
                      <c:pt idx="945">
                        <c:v>1.245879485E-13</c:v>
                      </c:pt>
                      <c:pt idx="946">
                        <c:v>8.4778484149999996E-14</c:v>
                      </c:pt>
                      <c:pt idx="947">
                        <c:v>4.9999999119999999E-15</c:v>
                      </c:pt>
                      <c:pt idx="948">
                        <c:v>4.9999999119999999E-15</c:v>
                      </c:pt>
                      <c:pt idx="949">
                        <c:v>3.0943390209999999E-13</c:v>
                      </c:pt>
                      <c:pt idx="950">
                        <c:v>1.555833912E-13</c:v>
                      </c:pt>
                      <c:pt idx="951">
                        <c:v>4.9999999119999999E-15</c:v>
                      </c:pt>
                      <c:pt idx="952">
                        <c:v>3.4235884530000001E-13</c:v>
                      </c:pt>
                      <c:pt idx="953">
                        <c:v>7.4627234730000004E-13</c:v>
                      </c:pt>
                      <c:pt idx="954">
                        <c:v>4.9999999119999999E-15</c:v>
                      </c:pt>
                      <c:pt idx="955">
                        <c:v>4.9999999119999999E-15</c:v>
                      </c:pt>
                      <c:pt idx="956">
                        <c:v>6.9431477709999996E-13</c:v>
                      </c:pt>
                      <c:pt idx="957">
                        <c:v>2.6551850999999999E-13</c:v>
                      </c:pt>
                      <c:pt idx="958">
                        <c:v>3.8610445139999999E-13</c:v>
                      </c:pt>
                      <c:pt idx="959">
                        <c:v>4.9999999119999999E-15</c:v>
                      </c:pt>
                      <c:pt idx="960">
                        <c:v>4.9999999119999999E-15</c:v>
                      </c:pt>
                      <c:pt idx="961">
                        <c:v>4.9999999119999999E-15</c:v>
                      </c:pt>
                      <c:pt idx="962">
                        <c:v>4.9999999119999999E-15</c:v>
                      </c:pt>
                      <c:pt idx="963">
                        <c:v>7.1027564260000002E-13</c:v>
                      </c:pt>
                      <c:pt idx="964">
                        <c:v>3.3555157350000002E-13</c:v>
                      </c:pt>
                      <c:pt idx="965">
                        <c:v>2.4139208429999999E-13</c:v>
                      </c:pt>
                      <c:pt idx="966">
                        <c:v>2.0621341009999999E-13</c:v>
                      </c:pt>
                      <c:pt idx="967">
                        <c:v>4.9999999119999999E-15</c:v>
                      </c:pt>
                      <c:pt idx="968">
                        <c:v>4.9999999119999999E-15</c:v>
                      </c:pt>
                      <c:pt idx="969">
                        <c:v>5.0372656350000002E-13</c:v>
                      </c:pt>
                      <c:pt idx="970">
                        <c:v>4.9999999119999999E-15</c:v>
                      </c:pt>
                      <c:pt idx="971">
                        <c:v>1.3719392380000001E-12</c:v>
                      </c:pt>
                      <c:pt idx="972">
                        <c:v>4.9999999119999999E-15</c:v>
                      </c:pt>
                      <c:pt idx="973">
                        <c:v>1.1654582459999999E-13</c:v>
                      </c:pt>
                      <c:pt idx="974">
                        <c:v>4.9999999119999999E-15</c:v>
                      </c:pt>
                      <c:pt idx="975">
                        <c:v>4.9999999119999999E-15</c:v>
                      </c:pt>
                      <c:pt idx="976">
                        <c:v>2.5946757759999999E-13</c:v>
                      </c:pt>
                      <c:pt idx="977">
                        <c:v>4.9999999119999999E-15</c:v>
                      </c:pt>
                      <c:pt idx="978">
                        <c:v>1.195094371E-13</c:v>
                      </c:pt>
                      <c:pt idx="979">
                        <c:v>4.9999999119999999E-15</c:v>
                      </c:pt>
                      <c:pt idx="980">
                        <c:v>3.8020790940000001E-13</c:v>
                      </c:pt>
                      <c:pt idx="981">
                        <c:v>4.0019750749999999E-13</c:v>
                      </c:pt>
                      <c:pt idx="982">
                        <c:v>4.9999999119999999E-15</c:v>
                      </c:pt>
                      <c:pt idx="983">
                        <c:v>2.553461999E-13</c:v>
                      </c:pt>
                      <c:pt idx="984">
                        <c:v>6.1758253679999995E-13</c:v>
                      </c:pt>
                      <c:pt idx="985">
                        <c:v>4.9999999119999999E-15</c:v>
                      </c:pt>
                      <c:pt idx="986">
                        <c:v>4.9999999119999999E-15</c:v>
                      </c:pt>
                      <c:pt idx="987">
                        <c:v>5.4925302590000001E-14</c:v>
                      </c:pt>
                      <c:pt idx="988">
                        <c:v>4.5192349210000001E-13</c:v>
                      </c:pt>
                      <c:pt idx="989">
                        <c:v>4.9999999119999999E-15</c:v>
                      </c:pt>
                      <c:pt idx="990">
                        <c:v>4.9999999119999999E-15</c:v>
                      </c:pt>
                      <c:pt idx="991">
                        <c:v>4.9999999119999999E-15</c:v>
                      </c:pt>
                      <c:pt idx="992">
                        <c:v>6.7304994040000004E-14</c:v>
                      </c:pt>
                      <c:pt idx="993">
                        <c:v>4.9999999119999999E-15</c:v>
                      </c:pt>
                      <c:pt idx="994">
                        <c:v>2.0667652700000001E-13</c:v>
                      </c:pt>
                      <c:pt idx="995">
                        <c:v>2.8433505549999998E-13</c:v>
                      </c:pt>
                      <c:pt idx="996">
                        <c:v>6.6699309919999997E-13</c:v>
                      </c:pt>
                      <c:pt idx="997">
                        <c:v>1.8618004270000002E-12</c:v>
                      </c:pt>
                      <c:pt idx="998">
                        <c:v>4.9999999119999999E-15</c:v>
                      </c:pt>
                      <c:pt idx="999">
                        <c:v>1.464755834E-12</c:v>
                      </c:pt>
                      <c:pt idx="1000">
                        <c:v>2.0269500049999998E-12</c:v>
                      </c:pt>
                      <c:pt idx="1001">
                        <c:v>1.1252103849999999E-12</c:v>
                      </c:pt>
                      <c:pt idx="1002">
                        <c:v>1.716115531E-12</c:v>
                      </c:pt>
                      <c:pt idx="1003">
                        <c:v>1.341283421E-12</c:v>
                      </c:pt>
                      <c:pt idx="1004">
                        <c:v>1.8809156710000001E-13</c:v>
                      </c:pt>
                      <c:pt idx="1005">
                        <c:v>1.350514318E-12</c:v>
                      </c:pt>
                      <c:pt idx="1006">
                        <c:v>9.291888006000001E-13</c:v>
                      </c:pt>
                      <c:pt idx="1007">
                        <c:v>7.6055063940000003E-13</c:v>
                      </c:pt>
                      <c:pt idx="1008">
                        <c:v>4.9999999119999999E-15</c:v>
                      </c:pt>
                      <c:pt idx="1009">
                        <c:v>2.6700039749999998E-13</c:v>
                      </c:pt>
                      <c:pt idx="1010">
                        <c:v>4.9999999119999999E-15</c:v>
                      </c:pt>
                      <c:pt idx="1011">
                        <c:v>2.374559425E-13</c:v>
                      </c:pt>
                      <c:pt idx="1012">
                        <c:v>1.0825661110000001E-13</c:v>
                      </c:pt>
                      <c:pt idx="1013">
                        <c:v>4.9999999119999999E-15</c:v>
                      </c:pt>
                      <c:pt idx="1014">
                        <c:v>2.5241337879999999E-13</c:v>
                      </c:pt>
                      <c:pt idx="1015">
                        <c:v>1.5491601059999999E-12</c:v>
                      </c:pt>
                      <c:pt idx="1016">
                        <c:v>5.1413045910000002E-13</c:v>
                      </c:pt>
                      <c:pt idx="1017">
                        <c:v>6.0108141339999998E-13</c:v>
                      </c:pt>
                      <c:pt idx="1018">
                        <c:v>2.9107838100000001E-12</c:v>
                      </c:pt>
                      <c:pt idx="1019">
                        <c:v>1.8882267709999998E-12</c:v>
                      </c:pt>
                      <c:pt idx="1020">
                        <c:v>1.9914163629999999E-12</c:v>
                      </c:pt>
                      <c:pt idx="1021">
                        <c:v>1.7540571859999999E-12</c:v>
                      </c:pt>
                      <c:pt idx="1022">
                        <c:v>6.6918513919999997E-13</c:v>
                      </c:pt>
                      <c:pt idx="1023">
                        <c:v>1.203100553E-12</c:v>
                      </c:pt>
                      <c:pt idx="1024">
                        <c:v>1.189053847E-12</c:v>
                      </c:pt>
                      <c:pt idx="1025">
                        <c:v>1.0631732039999999E-12</c:v>
                      </c:pt>
                      <c:pt idx="1026">
                        <c:v>1.9870173219999999E-14</c:v>
                      </c:pt>
                      <c:pt idx="1027">
                        <c:v>2.9549523640000002E-13</c:v>
                      </c:pt>
                      <c:pt idx="1028">
                        <c:v>6.771655177E-13</c:v>
                      </c:pt>
                      <c:pt idx="1029">
                        <c:v>4.9999999119999999E-15</c:v>
                      </c:pt>
                      <c:pt idx="1030">
                        <c:v>4.9999999119999999E-15</c:v>
                      </c:pt>
                      <c:pt idx="1031">
                        <c:v>4.8154508809999998E-13</c:v>
                      </c:pt>
                      <c:pt idx="1032">
                        <c:v>1.1690021779999999E-12</c:v>
                      </c:pt>
                      <c:pt idx="1033">
                        <c:v>4.9999999119999999E-15</c:v>
                      </c:pt>
                      <c:pt idx="1034">
                        <c:v>4.9999999119999999E-15</c:v>
                      </c:pt>
                      <c:pt idx="1035">
                        <c:v>1.2702680699999999E-13</c:v>
                      </c:pt>
                      <c:pt idx="1036">
                        <c:v>4.9999999119999999E-15</c:v>
                      </c:pt>
                      <c:pt idx="1037">
                        <c:v>4.9999999119999999E-15</c:v>
                      </c:pt>
                      <c:pt idx="1038">
                        <c:v>3.3663214359999998E-13</c:v>
                      </c:pt>
                      <c:pt idx="1039">
                        <c:v>6.3409905579999997E-13</c:v>
                      </c:pt>
                      <c:pt idx="1040">
                        <c:v>8.016104599E-13</c:v>
                      </c:pt>
                      <c:pt idx="1041">
                        <c:v>8.2931979430000005E-15</c:v>
                      </c:pt>
                      <c:pt idx="1042">
                        <c:v>1.76873685E-12</c:v>
                      </c:pt>
                      <c:pt idx="1043">
                        <c:v>3.209955088E-13</c:v>
                      </c:pt>
                      <c:pt idx="1044">
                        <c:v>9.0963152810000001E-13</c:v>
                      </c:pt>
                      <c:pt idx="1045">
                        <c:v>9.8079140300000001E-13</c:v>
                      </c:pt>
                      <c:pt idx="1046">
                        <c:v>1.263702034E-12</c:v>
                      </c:pt>
                      <c:pt idx="1047">
                        <c:v>1.158922784E-12</c:v>
                      </c:pt>
                      <c:pt idx="1048">
                        <c:v>3.5336474410000002E-13</c:v>
                      </c:pt>
                      <c:pt idx="1049">
                        <c:v>8.3428842179999997E-13</c:v>
                      </c:pt>
                      <c:pt idx="1050">
                        <c:v>8.7717105709999993E-15</c:v>
                      </c:pt>
                      <c:pt idx="1051">
                        <c:v>2.152589088E-13</c:v>
                      </c:pt>
                      <c:pt idx="1052">
                        <c:v>4.9999999119999999E-15</c:v>
                      </c:pt>
                      <c:pt idx="1053">
                        <c:v>4.9999999119999999E-15</c:v>
                      </c:pt>
                      <c:pt idx="1054">
                        <c:v>4.9999999119999999E-15</c:v>
                      </c:pt>
                      <c:pt idx="1055">
                        <c:v>4.9999999119999999E-15</c:v>
                      </c:pt>
                      <c:pt idx="1056">
                        <c:v>5.7155240830000003E-13</c:v>
                      </c:pt>
                      <c:pt idx="1057">
                        <c:v>4.9999999119999999E-15</c:v>
                      </c:pt>
                      <c:pt idx="1058">
                        <c:v>8.5041907330000005E-13</c:v>
                      </c:pt>
                      <c:pt idx="1059">
                        <c:v>2.1920069930000002E-12</c:v>
                      </c:pt>
                      <c:pt idx="1060">
                        <c:v>2.618812068E-12</c:v>
                      </c:pt>
                      <c:pt idx="1061">
                        <c:v>4.2358859479999998E-12</c:v>
                      </c:pt>
                      <c:pt idx="1062">
                        <c:v>6.4204864300000002E-13</c:v>
                      </c:pt>
                      <c:pt idx="1063">
                        <c:v>2.6968104399999999E-12</c:v>
                      </c:pt>
                      <c:pt idx="1064">
                        <c:v>1.6894114150000001E-12</c:v>
                      </c:pt>
                      <c:pt idx="1065">
                        <c:v>1.446279077E-12</c:v>
                      </c:pt>
                      <c:pt idx="1066">
                        <c:v>5.9016815960000004E-13</c:v>
                      </c:pt>
                      <c:pt idx="1067">
                        <c:v>9.4471761139999991E-13</c:v>
                      </c:pt>
                      <c:pt idx="1068">
                        <c:v>1.8060919509999999E-12</c:v>
                      </c:pt>
                      <c:pt idx="1069">
                        <c:v>7.7600794709999996E-14</c:v>
                      </c:pt>
                      <c:pt idx="1070">
                        <c:v>4.9999999119999999E-15</c:v>
                      </c:pt>
                      <c:pt idx="1071">
                        <c:v>4.9999999119999999E-15</c:v>
                      </c:pt>
                      <c:pt idx="1072">
                        <c:v>4.9999999119999999E-15</c:v>
                      </c:pt>
                      <c:pt idx="1073">
                        <c:v>5.7534001430000003E-14</c:v>
                      </c:pt>
                      <c:pt idx="1074">
                        <c:v>4.9999999119999999E-15</c:v>
                      </c:pt>
                      <c:pt idx="1075">
                        <c:v>4.9999999119999999E-15</c:v>
                      </c:pt>
                      <c:pt idx="1076">
                        <c:v>1.2155419899999999E-12</c:v>
                      </c:pt>
                      <c:pt idx="1077">
                        <c:v>4.9999999119999999E-15</c:v>
                      </c:pt>
                      <c:pt idx="1078">
                        <c:v>3.5175936599999998E-13</c:v>
                      </c:pt>
                      <c:pt idx="1079">
                        <c:v>4.9999999119999999E-15</c:v>
                      </c:pt>
                      <c:pt idx="1080">
                        <c:v>7.7260620860000003E-13</c:v>
                      </c:pt>
                      <c:pt idx="1081">
                        <c:v>1.0599780600000001E-12</c:v>
                      </c:pt>
                      <c:pt idx="1082">
                        <c:v>8.7669102660000001E-13</c:v>
                      </c:pt>
                      <c:pt idx="1083">
                        <c:v>4.1261052730000002E-12</c:v>
                      </c:pt>
                      <c:pt idx="1084">
                        <c:v>3.8956208050000002E-13</c:v>
                      </c:pt>
                      <c:pt idx="1085">
                        <c:v>1.835713656E-12</c:v>
                      </c:pt>
                      <c:pt idx="1086">
                        <c:v>4.8719475719999996E-13</c:v>
                      </c:pt>
                      <c:pt idx="1087">
                        <c:v>8.5333633610000003E-13</c:v>
                      </c:pt>
                      <c:pt idx="1088">
                        <c:v>4.9999999119999999E-15</c:v>
                      </c:pt>
                      <c:pt idx="1089">
                        <c:v>4.9999999119999999E-15</c:v>
                      </c:pt>
                      <c:pt idx="1090">
                        <c:v>4.9999999119999999E-15</c:v>
                      </c:pt>
                      <c:pt idx="1091">
                        <c:v>4.9999999119999999E-15</c:v>
                      </c:pt>
                      <c:pt idx="1092">
                        <c:v>5.917580336E-13</c:v>
                      </c:pt>
                      <c:pt idx="1093">
                        <c:v>4.9999999119999999E-15</c:v>
                      </c:pt>
                      <c:pt idx="1094">
                        <c:v>5.5273586269999995E-13</c:v>
                      </c:pt>
                      <c:pt idx="1095">
                        <c:v>1.7824285880000001E-12</c:v>
                      </c:pt>
                      <c:pt idx="1096">
                        <c:v>1.703056749E-12</c:v>
                      </c:pt>
                      <c:pt idx="1097">
                        <c:v>3.2312969569999998E-12</c:v>
                      </c:pt>
                      <c:pt idx="1098">
                        <c:v>5.0983102289999999E-12</c:v>
                      </c:pt>
                      <c:pt idx="1099">
                        <c:v>3.7177001930000001E-12</c:v>
                      </c:pt>
                      <c:pt idx="1100">
                        <c:v>6.1199877630000004E-12</c:v>
                      </c:pt>
                      <c:pt idx="1101">
                        <c:v>4.4730291519999998E-12</c:v>
                      </c:pt>
                      <c:pt idx="1102">
                        <c:v>4.1670109200000003E-12</c:v>
                      </c:pt>
                      <c:pt idx="1103">
                        <c:v>4.8409462199999999E-12</c:v>
                      </c:pt>
                      <c:pt idx="1104">
                        <c:v>2.2243146990000002E-12</c:v>
                      </c:pt>
                      <c:pt idx="1105">
                        <c:v>2.5244520020000001E-12</c:v>
                      </c:pt>
                      <c:pt idx="1106">
                        <c:v>5.9995719330000001E-12</c:v>
                      </c:pt>
                      <c:pt idx="1107">
                        <c:v>5.456162865E-12</c:v>
                      </c:pt>
                      <c:pt idx="1108">
                        <c:v>3.8945500470000003E-12</c:v>
                      </c:pt>
                      <c:pt idx="1109">
                        <c:v>3.3665316629999999E-12</c:v>
                      </c:pt>
                      <c:pt idx="1110">
                        <c:v>8.5427796560000001E-13</c:v>
                      </c:pt>
                      <c:pt idx="1111">
                        <c:v>4.9999999119999999E-15</c:v>
                      </c:pt>
                      <c:pt idx="1112">
                        <c:v>4.835827377E-13</c:v>
                      </c:pt>
                      <c:pt idx="1113">
                        <c:v>1.2631464879999999E-12</c:v>
                      </c:pt>
                      <c:pt idx="1114">
                        <c:v>1.3917496709999999E-13</c:v>
                      </c:pt>
                      <c:pt idx="1115">
                        <c:v>1.0194740019999999E-12</c:v>
                      </c:pt>
                      <c:pt idx="1116">
                        <c:v>1.084212364E-12</c:v>
                      </c:pt>
                      <c:pt idx="1117">
                        <c:v>5.7304969149999996E-13</c:v>
                      </c:pt>
                      <c:pt idx="1118">
                        <c:v>2.0480817559999999E-12</c:v>
                      </c:pt>
                      <c:pt idx="1119">
                        <c:v>9.1907839850000009E-13</c:v>
                      </c:pt>
                      <c:pt idx="1120">
                        <c:v>2.1671707399999999E-12</c:v>
                      </c:pt>
                      <c:pt idx="1121">
                        <c:v>3.1346212520000001E-12</c:v>
                      </c:pt>
                      <c:pt idx="1122">
                        <c:v>6.24707187E-12</c:v>
                      </c:pt>
                      <c:pt idx="1123">
                        <c:v>4.1978365229999999E-12</c:v>
                      </c:pt>
                      <c:pt idx="1124">
                        <c:v>4.5482489300000002E-12</c:v>
                      </c:pt>
                      <c:pt idx="1125">
                        <c:v>3.6158847179999999E-12</c:v>
                      </c:pt>
                      <c:pt idx="1126">
                        <c:v>2.4852290359999998E-12</c:v>
                      </c:pt>
                      <c:pt idx="1127">
                        <c:v>1.6038650440000001E-12</c:v>
                      </c:pt>
                      <c:pt idx="1128">
                        <c:v>3.7520299370000001E-12</c:v>
                      </c:pt>
                      <c:pt idx="1129">
                        <c:v>8.1771021160000001E-13</c:v>
                      </c:pt>
                      <c:pt idx="1130">
                        <c:v>1.1584132090000001E-12</c:v>
                      </c:pt>
                      <c:pt idx="1131">
                        <c:v>3.8640369120000003E-14</c:v>
                      </c:pt>
                      <c:pt idx="1132">
                        <c:v>6.8165736729999999E-13</c:v>
                      </c:pt>
                      <c:pt idx="1133">
                        <c:v>4.9999999119999999E-15</c:v>
                      </c:pt>
                      <c:pt idx="1134">
                        <c:v>3.4410316389999998E-13</c:v>
                      </c:pt>
                      <c:pt idx="1135">
                        <c:v>1.39138874E-12</c:v>
                      </c:pt>
                      <c:pt idx="1136">
                        <c:v>1.3159683850000001E-12</c:v>
                      </c:pt>
                      <c:pt idx="1137">
                        <c:v>2.061897311E-12</c:v>
                      </c:pt>
                      <c:pt idx="1138">
                        <c:v>3.3712397019999998E-12</c:v>
                      </c:pt>
                      <c:pt idx="1139">
                        <c:v>3.7185337270000004E-12</c:v>
                      </c:pt>
                      <c:pt idx="1140">
                        <c:v>6.6527300160000004E-12</c:v>
                      </c:pt>
                      <c:pt idx="1141">
                        <c:v>4.7488085510000002E-12</c:v>
                      </c:pt>
                      <c:pt idx="1142">
                        <c:v>3.3930200230000001E-12</c:v>
                      </c:pt>
                      <c:pt idx="1143">
                        <c:v>5.8628085030000004E-12</c:v>
                      </c:pt>
                      <c:pt idx="1144">
                        <c:v>3.9624219700000001E-12</c:v>
                      </c:pt>
                      <c:pt idx="1145">
                        <c:v>4.4355816760000001E-12</c:v>
                      </c:pt>
                      <c:pt idx="1146">
                        <c:v>3.6581792279999999E-12</c:v>
                      </c:pt>
                      <c:pt idx="1147">
                        <c:v>3.6308883420000002E-12</c:v>
                      </c:pt>
                      <c:pt idx="1148">
                        <c:v>3.7027737649999997E-12</c:v>
                      </c:pt>
                      <c:pt idx="1149">
                        <c:v>5.0242639909999996E-12</c:v>
                      </c:pt>
                      <c:pt idx="1150">
                        <c:v>9.8695032180000004E-13</c:v>
                      </c:pt>
                      <c:pt idx="1151">
                        <c:v>5.7939379210000004E-13</c:v>
                      </c:pt>
                      <c:pt idx="1152">
                        <c:v>4.9999999119999999E-15</c:v>
                      </c:pt>
                      <c:pt idx="1153">
                        <c:v>2.8473626450000001E-13</c:v>
                      </c:pt>
                      <c:pt idx="1154">
                        <c:v>4.9999999119999999E-15</c:v>
                      </c:pt>
                      <c:pt idx="1155">
                        <c:v>4.9999999119999999E-15</c:v>
                      </c:pt>
                      <c:pt idx="1156">
                        <c:v>5.9215940529999996E-13</c:v>
                      </c:pt>
                      <c:pt idx="1157">
                        <c:v>1.7580452069999999E-13</c:v>
                      </c:pt>
                      <c:pt idx="1158">
                        <c:v>6.3627548330000004E-13</c:v>
                      </c:pt>
                      <c:pt idx="1159">
                        <c:v>2.0932322720000002E-12</c:v>
                      </c:pt>
                      <c:pt idx="1160">
                        <c:v>1.081881546E-12</c:v>
                      </c:pt>
                      <c:pt idx="1161">
                        <c:v>3.3135300059999999E-13</c:v>
                      </c:pt>
                      <c:pt idx="1162">
                        <c:v>1.3047618539999999E-12</c:v>
                      </c:pt>
                      <c:pt idx="1163">
                        <c:v>2.324108137E-12</c:v>
                      </c:pt>
                      <c:pt idx="1164">
                        <c:v>7.4559320309999999E-13</c:v>
                      </c:pt>
                      <c:pt idx="1165">
                        <c:v>1.8185179919999999E-12</c:v>
                      </c:pt>
                      <c:pt idx="1166">
                        <c:v>3.656363406E-13</c:v>
                      </c:pt>
                      <c:pt idx="1167">
                        <c:v>9.776886332E-13</c:v>
                      </c:pt>
                      <c:pt idx="1168">
                        <c:v>3.8777157479999998E-13</c:v>
                      </c:pt>
                      <c:pt idx="1169">
                        <c:v>1.7362809319999999E-13</c:v>
                      </c:pt>
                      <c:pt idx="1170">
                        <c:v>2.5624142560000002E-13</c:v>
                      </c:pt>
                      <c:pt idx="1171">
                        <c:v>4.9999999119999999E-15</c:v>
                      </c:pt>
                      <c:pt idx="1172">
                        <c:v>4.9999999119999999E-15</c:v>
                      </c:pt>
                      <c:pt idx="1173">
                        <c:v>8.0024203409999995E-14</c:v>
                      </c:pt>
                      <c:pt idx="1174">
                        <c:v>1.241711269E-13</c:v>
                      </c:pt>
                      <c:pt idx="1175">
                        <c:v>4.9999999119999999E-15</c:v>
                      </c:pt>
                      <c:pt idx="1176">
                        <c:v>1.7654546440000001E-13</c:v>
                      </c:pt>
                      <c:pt idx="1177">
                        <c:v>2.9781060429999998E-13</c:v>
                      </c:pt>
                      <c:pt idx="1178">
                        <c:v>4.9999999119999999E-15</c:v>
                      </c:pt>
                      <c:pt idx="1179">
                        <c:v>4.9999999119999999E-15</c:v>
                      </c:pt>
                      <c:pt idx="1180">
                        <c:v>4.9999999119999999E-15</c:v>
                      </c:pt>
                      <c:pt idx="1181">
                        <c:v>4.9999999119999999E-15</c:v>
                      </c:pt>
                      <c:pt idx="1182">
                        <c:v>5.3120274019999998E-13</c:v>
                      </c:pt>
                      <c:pt idx="1183">
                        <c:v>5.5818484600000005E-13</c:v>
                      </c:pt>
                      <c:pt idx="1184">
                        <c:v>4.9999999119999999E-15</c:v>
                      </c:pt>
                      <c:pt idx="1185">
                        <c:v>7.7924369430000001E-13</c:v>
                      </c:pt>
                      <c:pt idx="1186">
                        <c:v>1.0115400269999999E-12</c:v>
                      </c:pt>
                      <c:pt idx="1187">
                        <c:v>5.2356193379999997E-13</c:v>
                      </c:pt>
                      <c:pt idx="1188">
                        <c:v>4.9999999119999999E-15</c:v>
                      </c:pt>
                      <c:pt idx="1189">
                        <c:v>4.9999999119999999E-15</c:v>
                      </c:pt>
                      <c:pt idx="1190">
                        <c:v>3.2682027659999997E-14</c:v>
                      </c:pt>
                      <c:pt idx="1191">
                        <c:v>4.9999999119999999E-15</c:v>
                      </c:pt>
                      <c:pt idx="1192">
                        <c:v>4.9999999119999999E-15</c:v>
                      </c:pt>
                      <c:pt idx="1193">
                        <c:v>4.9999999119999999E-15</c:v>
                      </c:pt>
                      <c:pt idx="1194">
                        <c:v>1.3250658169999999E-13</c:v>
                      </c:pt>
                      <c:pt idx="1195">
                        <c:v>4.9999999119999999E-15</c:v>
                      </c:pt>
                      <c:pt idx="1196">
                        <c:v>4.9999999119999999E-15</c:v>
                      </c:pt>
                      <c:pt idx="1197">
                        <c:v>2.017524602E-13</c:v>
                      </c:pt>
                      <c:pt idx="1198">
                        <c:v>4.9999999119999999E-15</c:v>
                      </c:pt>
                      <c:pt idx="1199">
                        <c:v>4.9999999119999999E-15</c:v>
                      </c:pt>
                      <c:pt idx="1200">
                        <c:v>4.9999999119999999E-15</c:v>
                      </c:pt>
                      <c:pt idx="1201">
                        <c:v>4.9999999119999999E-15</c:v>
                      </c:pt>
                      <c:pt idx="1202">
                        <c:v>1.63455729E-13</c:v>
                      </c:pt>
                      <c:pt idx="1203">
                        <c:v>4.9999999119999999E-15</c:v>
                      </c:pt>
                      <c:pt idx="1204">
                        <c:v>2.9171337650000001E-13</c:v>
                      </c:pt>
                      <c:pt idx="1205">
                        <c:v>4.1074028939999998E-13</c:v>
                      </c:pt>
                      <c:pt idx="1206">
                        <c:v>4.9999999119999999E-15</c:v>
                      </c:pt>
                      <c:pt idx="1207">
                        <c:v>3.5814981620000002E-13</c:v>
                      </c:pt>
                      <c:pt idx="1208">
                        <c:v>4.9999999119999999E-15</c:v>
                      </c:pt>
                      <c:pt idx="1209">
                        <c:v>4.9999999119999999E-15</c:v>
                      </c:pt>
                      <c:pt idx="1210">
                        <c:v>9.1609922769999998E-13</c:v>
                      </c:pt>
                      <c:pt idx="1211">
                        <c:v>4.9999999119999999E-15</c:v>
                      </c:pt>
                      <c:pt idx="1212">
                        <c:v>4.9999999119999999E-15</c:v>
                      </c:pt>
                      <c:pt idx="1213">
                        <c:v>4.9999999119999999E-15</c:v>
                      </c:pt>
                      <c:pt idx="1214">
                        <c:v>4.9999999119999999E-15</c:v>
                      </c:pt>
                      <c:pt idx="1215">
                        <c:v>6.9369743239999996E-13</c:v>
                      </c:pt>
                      <c:pt idx="1216">
                        <c:v>4.9999999119999999E-15</c:v>
                      </c:pt>
                      <c:pt idx="1217">
                        <c:v>4.9999999119999999E-15</c:v>
                      </c:pt>
                      <c:pt idx="1218">
                        <c:v>4.9999999119999999E-15</c:v>
                      </c:pt>
                      <c:pt idx="1219">
                        <c:v>4.9999999119999999E-15</c:v>
                      </c:pt>
                      <c:pt idx="1220">
                        <c:v>4.4363433279999998E-13</c:v>
                      </c:pt>
                      <c:pt idx="1221">
                        <c:v>4.9999999119999999E-15</c:v>
                      </c:pt>
                      <c:pt idx="1222">
                        <c:v>8.0425520839999996E-14</c:v>
                      </c:pt>
                      <c:pt idx="1223">
                        <c:v>1.126615077E-12</c:v>
                      </c:pt>
                      <c:pt idx="1224">
                        <c:v>4.9999999119999999E-15</c:v>
                      </c:pt>
                      <c:pt idx="1225">
                        <c:v>4.9999999119999999E-15</c:v>
                      </c:pt>
                      <c:pt idx="1226">
                        <c:v>4.9999999119999999E-15</c:v>
                      </c:pt>
                      <c:pt idx="1227">
                        <c:v>4.9999999119999999E-15</c:v>
                      </c:pt>
                      <c:pt idx="1228">
                        <c:v>7.4516104010000004E-13</c:v>
                      </c:pt>
                      <c:pt idx="1229">
                        <c:v>4.9999999119999999E-15</c:v>
                      </c:pt>
                      <c:pt idx="1230">
                        <c:v>4.9999999119999999E-15</c:v>
                      </c:pt>
                      <c:pt idx="1231">
                        <c:v>5.345986783E-13</c:v>
                      </c:pt>
                      <c:pt idx="1232">
                        <c:v>4.9999999119999999E-15</c:v>
                      </c:pt>
                      <c:pt idx="1233">
                        <c:v>4.9999999119999999E-15</c:v>
                      </c:pt>
                      <c:pt idx="1234">
                        <c:v>4.9999999119999999E-15</c:v>
                      </c:pt>
                      <c:pt idx="1235">
                        <c:v>4.9999999119999999E-15</c:v>
                      </c:pt>
                      <c:pt idx="1236">
                        <c:v>4.9999999119999999E-15</c:v>
                      </c:pt>
                      <c:pt idx="1237">
                        <c:v>3.276020948E-13</c:v>
                      </c:pt>
                      <c:pt idx="1238">
                        <c:v>4.9999999119999999E-15</c:v>
                      </c:pt>
                      <c:pt idx="1239">
                        <c:v>4.9999999119999999E-15</c:v>
                      </c:pt>
                      <c:pt idx="1240">
                        <c:v>3.0909427580000002E-13</c:v>
                      </c:pt>
                      <c:pt idx="1241">
                        <c:v>4.9999999119999999E-15</c:v>
                      </c:pt>
                      <c:pt idx="1242">
                        <c:v>4.9999999119999999E-15</c:v>
                      </c:pt>
                      <c:pt idx="1243">
                        <c:v>4.9999999119999999E-15</c:v>
                      </c:pt>
                      <c:pt idx="1244">
                        <c:v>4.9999999119999999E-15</c:v>
                      </c:pt>
                      <c:pt idx="1245">
                        <c:v>4.9999999119999999E-15</c:v>
                      </c:pt>
                      <c:pt idx="1246">
                        <c:v>6.7841581960000003E-13</c:v>
                      </c:pt>
                      <c:pt idx="1247">
                        <c:v>4.9999999119999999E-15</c:v>
                      </c:pt>
                      <c:pt idx="1248">
                        <c:v>4.9999999119999999E-15</c:v>
                      </c:pt>
                      <c:pt idx="1249">
                        <c:v>4.9999999119999999E-15</c:v>
                      </c:pt>
                      <c:pt idx="1250">
                        <c:v>4.9999999119999999E-15</c:v>
                      </c:pt>
                      <c:pt idx="1251">
                        <c:v>4.9999999119999999E-15</c:v>
                      </c:pt>
                      <c:pt idx="1252">
                        <c:v>4.9999999119999999E-15</c:v>
                      </c:pt>
                      <c:pt idx="1253">
                        <c:v>4.9999999119999999E-15</c:v>
                      </c:pt>
                      <c:pt idx="1254">
                        <c:v>1.3756747479999999E-12</c:v>
                      </c:pt>
                      <c:pt idx="1255">
                        <c:v>4.9999999119999999E-15</c:v>
                      </c:pt>
                      <c:pt idx="1256">
                        <c:v>5.4560452289999997E-13</c:v>
                      </c:pt>
                      <c:pt idx="1257">
                        <c:v>1.2745902420000001E-13</c:v>
                      </c:pt>
                      <c:pt idx="1258">
                        <c:v>5.7081146450000004E-13</c:v>
                      </c:pt>
                      <c:pt idx="1259">
                        <c:v>4.9999999119999999E-15</c:v>
                      </c:pt>
                      <c:pt idx="1260">
                        <c:v>1.543021895E-13</c:v>
                      </c:pt>
                      <c:pt idx="1261">
                        <c:v>7.5084139210000001E-13</c:v>
                      </c:pt>
                      <c:pt idx="1262">
                        <c:v>1.398078159E-13</c:v>
                      </c:pt>
                      <c:pt idx="1263">
                        <c:v>2.9943132390000001E-13</c:v>
                      </c:pt>
                      <c:pt idx="1264">
                        <c:v>1.158357264E-13</c:v>
                      </c:pt>
                      <c:pt idx="1265">
                        <c:v>1.4280243650000001E-13</c:v>
                      </c:pt>
                      <c:pt idx="1266">
                        <c:v>5.9354870190000003E-13</c:v>
                      </c:pt>
                      <c:pt idx="1267">
                        <c:v>4.9999999119999999E-15</c:v>
                      </c:pt>
                      <c:pt idx="1268">
                        <c:v>4.9999999119999999E-15</c:v>
                      </c:pt>
                      <c:pt idx="1269">
                        <c:v>2.6970168719999998E-13</c:v>
                      </c:pt>
                      <c:pt idx="1270">
                        <c:v>4.9999999119999999E-15</c:v>
                      </c:pt>
                      <c:pt idx="1271">
                        <c:v>4.9999999119999999E-15</c:v>
                      </c:pt>
                      <c:pt idx="1272">
                        <c:v>2.550374733E-13</c:v>
                      </c:pt>
                      <c:pt idx="1273">
                        <c:v>4.9999999119999999E-15</c:v>
                      </c:pt>
                      <c:pt idx="1274">
                        <c:v>4.9999999119999999E-15</c:v>
                      </c:pt>
                      <c:pt idx="1275">
                        <c:v>4.9999999119999999E-15</c:v>
                      </c:pt>
                      <c:pt idx="1276">
                        <c:v>4.9999999119999999E-15</c:v>
                      </c:pt>
                      <c:pt idx="1277">
                        <c:v>1.159651802E-14</c:v>
                      </c:pt>
                      <c:pt idx="1278">
                        <c:v>8.9342373560000004E-13</c:v>
                      </c:pt>
                      <c:pt idx="1279">
                        <c:v>4.9999999119999999E-15</c:v>
                      </c:pt>
                      <c:pt idx="1280">
                        <c:v>2.542714303E-14</c:v>
                      </c:pt>
                      <c:pt idx="1281">
                        <c:v>4.9999999119999999E-15</c:v>
                      </c:pt>
                      <c:pt idx="1282">
                        <c:v>3.9170771660000002E-13</c:v>
                      </c:pt>
                      <c:pt idx="1283">
                        <c:v>4.9999999119999999E-15</c:v>
                      </c:pt>
                      <c:pt idx="1284">
                        <c:v>4.9999999119999999E-15</c:v>
                      </c:pt>
                      <c:pt idx="1285">
                        <c:v>8.7865137259999996E-13</c:v>
                      </c:pt>
                      <c:pt idx="1286">
                        <c:v>2.6004127239999998E-12</c:v>
                      </c:pt>
                      <c:pt idx="1287">
                        <c:v>4.9999999119999999E-15</c:v>
                      </c:pt>
                      <c:pt idx="1288">
                        <c:v>4.9999999119999999E-15</c:v>
                      </c:pt>
                      <c:pt idx="1289">
                        <c:v>4.9999999119999999E-15</c:v>
                      </c:pt>
                      <c:pt idx="1290">
                        <c:v>4.9999999119999999E-15</c:v>
                      </c:pt>
                      <c:pt idx="1291">
                        <c:v>4.9999999119999999E-15</c:v>
                      </c:pt>
                      <c:pt idx="1292">
                        <c:v>2.559635988E-13</c:v>
                      </c:pt>
                      <c:pt idx="1293">
                        <c:v>2.5962196800000001E-13</c:v>
                      </c:pt>
                      <c:pt idx="1294">
                        <c:v>3.7318450199999999E-13</c:v>
                      </c:pt>
                      <c:pt idx="1295">
                        <c:v>4.9999999119999999E-15</c:v>
                      </c:pt>
                      <c:pt idx="1296">
                        <c:v>4.9999999119999999E-15</c:v>
                      </c:pt>
                      <c:pt idx="1297">
                        <c:v>4.9999999119999999E-15</c:v>
                      </c:pt>
                      <c:pt idx="1298">
                        <c:v>1.2218704779999999E-12</c:v>
                      </c:pt>
                      <c:pt idx="1299">
                        <c:v>9.1773528879999995E-13</c:v>
                      </c:pt>
                      <c:pt idx="1300">
                        <c:v>8.2726506849999996E-13</c:v>
                      </c:pt>
                      <c:pt idx="1301">
                        <c:v>5.7490194249999995E-13</c:v>
                      </c:pt>
                      <c:pt idx="1302">
                        <c:v>1.311291353E-12</c:v>
                      </c:pt>
                      <c:pt idx="1303">
                        <c:v>4.9999999119999999E-15</c:v>
                      </c:pt>
                      <c:pt idx="1304">
                        <c:v>1.2952377889999999E-12</c:v>
                      </c:pt>
                      <c:pt idx="1305">
                        <c:v>9.1455554070000004E-13</c:v>
                      </c:pt>
                      <c:pt idx="1306">
                        <c:v>4.9999999119999999E-15</c:v>
                      </c:pt>
                      <c:pt idx="1307">
                        <c:v>1.9288236369999999E-12</c:v>
                      </c:pt>
                      <c:pt idx="1308">
                        <c:v>1.697237403E-12</c:v>
                      </c:pt>
                      <c:pt idx="1309">
                        <c:v>4.8565697900000003E-14</c:v>
                      </c:pt>
                      <c:pt idx="1310">
                        <c:v>5.2617063269999998E-13</c:v>
                      </c:pt>
                      <c:pt idx="1311">
                        <c:v>2.257090998E-13</c:v>
                      </c:pt>
                      <c:pt idx="1312">
                        <c:v>8.3543632080000005E-14</c:v>
                      </c:pt>
                      <c:pt idx="1313">
                        <c:v>4.9999999119999999E-15</c:v>
                      </c:pt>
                      <c:pt idx="1314">
                        <c:v>4.9999999119999999E-15</c:v>
                      </c:pt>
                      <c:pt idx="1315">
                        <c:v>4.9999999119999999E-15</c:v>
                      </c:pt>
                      <c:pt idx="1316">
                        <c:v>4.9999999119999999E-15</c:v>
                      </c:pt>
                      <c:pt idx="1317">
                        <c:v>4.9999999119999999E-15</c:v>
                      </c:pt>
                      <c:pt idx="1318">
                        <c:v>5.5883319890000002E-13</c:v>
                      </c:pt>
                      <c:pt idx="1319">
                        <c:v>2.7714175360000001E-13</c:v>
                      </c:pt>
                      <c:pt idx="1320">
                        <c:v>4.9999999119999999E-15</c:v>
                      </c:pt>
                      <c:pt idx="1321">
                        <c:v>4.9999999119999999E-15</c:v>
                      </c:pt>
                      <c:pt idx="1322">
                        <c:v>9.1190054640000001E-13</c:v>
                      </c:pt>
                      <c:pt idx="1323">
                        <c:v>9.538708799E-13</c:v>
                      </c:pt>
                      <c:pt idx="1324">
                        <c:v>4.9999999119999999E-15</c:v>
                      </c:pt>
                      <c:pt idx="1325">
                        <c:v>4.9999999119999999E-15</c:v>
                      </c:pt>
                      <c:pt idx="1326">
                        <c:v>4.7450633920000002E-13</c:v>
                      </c:pt>
                      <c:pt idx="1327">
                        <c:v>1.9497858190000001E-12</c:v>
                      </c:pt>
                      <c:pt idx="1328">
                        <c:v>4.9999999119999999E-15</c:v>
                      </c:pt>
                      <c:pt idx="1329">
                        <c:v>4.9661072779999997E-13</c:v>
                      </c:pt>
                      <c:pt idx="1330">
                        <c:v>4.0800815420000001E-13</c:v>
                      </c:pt>
                      <c:pt idx="1331">
                        <c:v>8.2630793480000005E-13</c:v>
                      </c:pt>
                      <c:pt idx="1332">
                        <c:v>4.9999999119999999E-15</c:v>
                      </c:pt>
                      <c:pt idx="1333">
                        <c:v>9.8362182109999997E-14</c:v>
                      </c:pt>
                      <c:pt idx="1334">
                        <c:v>4.9999999119999999E-15</c:v>
                      </c:pt>
                      <c:pt idx="1335">
                        <c:v>2.944763574E-13</c:v>
                      </c:pt>
                      <c:pt idx="1336">
                        <c:v>4.9999999119999999E-15</c:v>
                      </c:pt>
                      <c:pt idx="1337">
                        <c:v>4.7163520919999996E-13</c:v>
                      </c:pt>
                      <c:pt idx="1338">
                        <c:v>1.0825916989999999E-12</c:v>
                      </c:pt>
                      <c:pt idx="1339">
                        <c:v>1.4761633759999999E-12</c:v>
                      </c:pt>
                      <c:pt idx="1340">
                        <c:v>2.0395304370000002E-12</c:v>
                      </c:pt>
                      <c:pt idx="1341">
                        <c:v>1.2987573260000001E-12</c:v>
                      </c:pt>
                      <c:pt idx="1342">
                        <c:v>2.1082822990000001E-12</c:v>
                      </c:pt>
                      <c:pt idx="1343">
                        <c:v>2.3581601079999999E-12</c:v>
                      </c:pt>
                      <c:pt idx="1344">
                        <c:v>7.2424515389999997E-13</c:v>
                      </c:pt>
                      <c:pt idx="1345">
                        <c:v>2.3645256760000002E-13</c:v>
                      </c:pt>
                      <c:pt idx="1346">
                        <c:v>2.2078503309999999E-13</c:v>
                      </c:pt>
                      <c:pt idx="1347">
                        <c:v>6.2343278330000003E-13</c:v>
                      </c:pt>
                      <c:pt idx="1348">
                        <c:v>1.668881396E-12</c:v>
                      </c:pt>
                      <c:pt idx="1349">
                        <c:v>2.701030046E-13</c:v>
                      </c:pt>
                      <c:pt idx="1350">
                        <c:v>2.3697737569999999E-13</c:v>
                      </c:pt>
                      <c:pt idx="1351">
                        <c:v>3.0589907780000002E-13</c:v>
                      </c:pt>
                      <c:pt idx="1352">
                        <c:v>4.9999999119999999E-15</c:v>
                      </c:pt>
                      <c:pt idx="1353">
                        <c:v>4.9999999119999999E-15</c:v>
                      </c:pt>
                      <c:pt idx="1354">
                        <c:v>4.9999999119999999E-15</c:v>
                      </c:pt>
                      <c:pt idx="1355">
                        <c:v>4.9999999119999999E-15</c:v>
                      </c:pt>
                      <c:pt idx="1356">
                        <c:v>4.9999999119999999E-15</c:v>
                      </c:pt>
                      <c:pt idx="1357">
                        <c:v>4.9999999119999999E-15</c:v>
                      </c:pt>
                      <c:pt idx="1358">
                        <c:v>4.9999999119999999E-15</c:v>
                      </c:pt>
                      <c:pt idx="1359">
                        <c:v>4.2384542059999998E-13</c:v>
                      </c:pt>
                      <c:pt idx="1360">
                        <c:v>9.5822395159999994E-13</c:v>
                      </c:pt>
                      <c:pt idx="1361">
                        <c:v>4.9999999119999999E-15</c:v>
                      </c:pt>
                      <c:pt idx="1362">
                        <c:v>4.9999999119999999E-15</c:v>
                      </c:pt>
                      <c:pt idx="1363">
                        <c:v>1.4520676330000001E-12</c:v>
                      </c:pt>
                      <c:pt idx="1364">
                        <c:v>1.0950331349999999E-12</c:v>
                      </c:pt>
                      <c:pt idx="1365">
                        <c:v>1.385615581E-12</c:v>
                      </c:pt>
                      <c:pt idx="1366">
                        <c:v>5.3551510010000001E-14</c:v>
                      </c:pt>
                      <c:pt idx="1367">
                        <c:v>2.0375915579999999E-13</c:v>
                      </c:pt>
                      <c:pt idx="1368">
                        <c:v>4.9999999119999999E-15</c:v>
                      </c:pt>
                      <c:pt idx="1369">
                        <c:v>4.9999999119999999E-15</c:v>
                      </c:pt>
                      <c:pt idx="1370">
                        <c:v>4.863457185E-13</c:v>
                      </c:pt>
                      <c:pt idx="1371">
                        <c:v>7.0639132559999995E-14</c:v>
                      </c:pt>
                      <c:pt idx="1372">
                        <c:v>4.9999999119999999E-15</c:v>
                      </c:pt>
                      <c:pt idx="1373">
                        <c:v>4.9999999119999999E-15</c:v>
                      </c:pt>
                      <c:pt idx="1374">
                        <c:v>4.9999999119999999E-15</c:v>
                      </c:pt>
                      <c:pt idx="1375">
                        <c:v>4.9999999119999999E-15</c:v>
                      </c:pt>
                      <c:pt idx="1376">
                        <c:v>4.9999999119999999E-15</c:v>
                      </c:pt>
                      <c:pt idx="1377">
                        <c:v>4.9999999119999999E-15</c:v>
                      </c:pt>
                      <c:pt idx="1378">
                        <c:v>9.0314827010000001E-13</c:v>
                      </c:pt>
                      <c:pt idx="1379">
                        <c:v>2.1166796610000001E-12</c:v>
                      </c:pt>
                      <c:pt idx="1380">
                        <c:v>2.1616963860000001E-13</c:v>
                      </c:pt>
                      <c:pt idx="1381">
                        <c:v>3.6751954560000001E-13</c:v>
                      </c:pt>
                      <c:pt idx="1382">
                        <c:v>2.2807174989999998E-12</c:v>
                      </c:pt>
                      <c:pt idx="1383">
                        <c:v>1.2729175350000001E-12</c:v>
                      </c:pt>
                      <c:pt idx="1384">
                        <c:v>7.891844188E-13</c:v>
                      </c:pt>
                      <c:pt idx="1385">
                        <c:v>2.2588755949999998E-12</c:v>
                      </c:pt>
                      <c:pt idx="1386">
                        <c:v>5.3941459589999998E-13</c:v>
                      </c:pt>
                      <c:pt idx="1387">
                        <c:v>9.2029769219999996E-13</c:v>
                      </c:pt>
                      <c:pt idx="1388">
                        <c:v>1.6841938000000001E-12</c:v>
                      </c:pt>
                      <c:pt idx="1389">
                        <c:v>4.9999999119999999E-15</c:v>
                      </c:pt>
                      <c:pt idx="1390">
                        <c:v>1.011030452E-12</c:v>
                      </c:pt>
                      <c:pt idx="1391">
                        <c:v>5.1308084299999998E-13</c:v>
                      </c:pt>
                      <c:pt idx="1392">
                        <c:v>7.64008377E-13</c:v>
                      </c:pt>
                      <c:pt idx="1393">
                        <c:v>9.388572818E-14</c:v>
                      </c:pt>
                      <c:pt idx="1394">
                        <c:v>4.9999999119999999E-15</c:v>
                      </c:pt>
                      <c:pt idx="1395">
                        <c:v>5.739295215E-13</c:v>
                      </c:pt>
                      <c:pt idx="1396">
                        <c:v>5.7539601340000004E-13</c:v>
                      </c:pt>
                      <c:pt idx="1397">
                        <c:v>2.6064788349999998E-12</c:v>
                      </c:pt>
                      <c:pt idx="1398">
                        <c:v>4.9999999119999999E-15</c:v>
                      </c:pt>
                      <c:pt idx="1399">
                        <c:v>3.1083859439999999E-13</c:v>
                      </c:pt>
                      <c:pt idx="1400">
                        <c:v>4.9999999119999999E-15</c:v>
                      </c:pt>
                      <c:pt idx="1401">
                        <c:v>1.0241818240000001E-12</c:v>
                      </c:pt>
                      <c:pt idx="1402">
                        <c:v>5.9651236860000001E-13</c:v>
                      </c:pt>
                      <c:pt idx="1403">
                        <c:v>4.9929651339999998E-13</c:v>
                      </c:pt>
                      <c:pt idx="1404">
                        <c:v>2.347926107E-12</c:v>
                      </c:pt>
                      <c:pt idx="1405">
                        <c:v>7.3775171089999999E-13</c:v>
                      </c:pt>
                      <c:pt idx="1406">
                        <c:v>1.9996437229999999E-12</c:v>
                      </c:pt>
                      <c:pt idx="1407">
                        <c:v>2.2912140930000001E-12</c:v>
                      </c:pt>
                      <c:pt idx="1408">
                        <c:v>7.5724729220000003E-13</c:v>
                      </c:pt>
                      <c:pt idx="1409">
                        <c:v>2.2194832779999999E-12</c:v>
                      </c:pt>
                      <c:pt idx="1410">
                        <c:v>2.4179592790000002E-12</c:v>
                      </c:pt>
                      <c:pt idx="1411">
                        <c:v>7.7180357369999999E-13</c:v>
                      </c:pt>
                      <c:pt idx="1412">
                        <c:v>1.016655293E-13</c:v>
                      </c:pt>
                      <c:pt idx="1413">
                        <c:v>4.9999999119999999E-15</c:v>
                      </c:pt>
                      <c:pt idx="1414">
                        <c:v>4.9999999119999999E-15</c:v>
                      </c:pt>
                      <c:pt idx="1415">
                        <c:v>4.9999999119999999E-15</c:v>
                      </c:pt>
                      <c:pt idx="1416">
                        <c:v>3.666457329E-14</c:v>
                      </c:pt>
                      <c:pt idx="1417">
                        <c:v>4.9999999119999999E-15</c:v>
                      </c:pt>
                      <c:pt idx="1418">
                        <c:v>1.903570183E-12</c:v>
                      </c:pt>
                      <c:pt idx="1419">
                        <c:v>2.2640932099999998E-12</c:v>
                      </c:pt>
                      <c:pt idx="1420">
                        <c:v>9.2681179569999993E-13</c:v>
                      </c:pt>
                      <c:pt idx="1421">
                        <c:v>1.8133313859999999E-12</c:v>
                      </c:pt>
                      <c:pt idx="1422">
                        <c:v>4.9202617889999997E-13</c:v>
                      </c:pt>
                      <c:pt idx="1423">
                        <c:v>8.6338526389999997E-13</c:v>
                      </c:pt>
                      <c:pt idx="1424">
                        <c:v>1.093180668E-12</c:v>
                      </c:pt>
                      <c:pt idx="1425">
                        <c:v>9.5547636640000008E-13</c:v>
                      </c:pt>
                      <c:pt idx="1426">
                        <c:v>1.2149706150000001E-12</c:v>
                      </c:pt>
                      <c:pt idx="1427">
                        <c:v>2.4102161239999999E-13</c:v>
                      </c:pt>
                      <c:pt idx="1428">
                        <c:v>1.670116519E-12</c:v>
                      </c:pt>
                      <c:pt idx="1429">
                        <c:v>3.8810155180000001E-14</c:v>
                      </c:pt>
                      <c:pt idx="1430">
                        <c:v>6.3343530719999996E-13</c:v>
                      </c:pt>
                      <c:pt idx="1431">
                        <c:v>1.443516097E-12</c:v>
                      </c:pt>
                      <c:pt idx="1432">
                        <c:v>5.0743128229999999E-13</c:v>
                      </c:pt>
                      <c:pt idx="1433">
                        <c:v>5.5264338030000002E-13</c:v>
                      </c:pt>
                      <c:pt idx="1434">
                        <c:v>4.9999999119999999E-15</c:v>
                      </c:pt>
                      <c:pt idx="1435">
                        <c:v>4.9999999119999999E-15</c:v>
                      </c:pt>
                      <c:pt idx="1436">
                        <c:v>4.9999999119999999E-15</c:v>
                      </c:pt>
                      <c:pt idx="1437">
                        <c:v>2.6925407429999999E-13</c:v>
                      </c:pt>
                      <c:pt idx="1438">
                        <c:v>4.9999999119999999E-15</c:v>
                      </c:pt>
                      <c:pt idx="1439">
                        <c:v>4.9999999119999999E-15</c:v>
                      </c:pt>
                      <c:pt idx="1440">
                        <c:v>4.9999999119999999E-15</c:v>
                      </c:pt>
                      <c:pt idx="1441">
                        <c:v>5.3813886939999997E-14</c:v>
                      </c:pt>
                      <c:pt idx="1442">
                        <c:v>7.7163367929999998E-13</c:v>
                      </c:pt>
                      <c:pt idx="1443">
                        <c:v>4.9999999119999999E-15</c:v>
                      </c:pt>
                      <c:pt idx="1444">
                        <c:v>4.9999999119999999E-15</c:v>
                      </c:pt>
                      <c:pt idx="1445">
                        <c:v>5.8491026690000002E-14</c:v>
                      </c:pt>
                      <c:pt idx="1446">
                        <c:v>1.7838237400000001E-13</c:v>
                      </c:pt>
                      <c:pt idx="1447">
                        <c:v>8.5057346370000002E-13</c:v>
                      </c:pt>
                      <c:pt idx="1448">
                        <c:v>4.9999999119999999E-15</c:v>
                      </c:pt>
                      <c:pt idx="1449">
                        <c:v>2.7325190719999998E-13</c:v>
                      </c:pt>
                      <c:pt idx="1450">
                        <c:v>4.9999999119999999E-15</c:v>
                      </c:pt>
                      <c:pt idx="1451">
                        <c:v>4.9999999119999999E-15</c:v>
                      </c:pt>
                      <c:pt idx="1452">
                        <c:v>7.2987942730000002E-13</c:v>
                      </c:pt>
                      <c:pt idx="1453">
                        <c:v>2.5780050839999999E-13</c:v>
                      </c:pt>
                      <c:pt idx="1454">
                        <c:v>1.6047655830000001E-13</c:v>
                      </c:pt>
                      <c:pt idx="1455">
                        <c:v>4.7938416470000003E-13</c:v>
                      </c:pt>
                      <c:pt idx="1456">
                        <c:v>4.9999999119999999E-15</c:v>
                      </c:pt>
                      <c:pt idx="1457">
                        <c:v>4.9999999119999999E-15</c:v>
                      </c:pt>
                      <c:pt idx="1458">
                        <c:v>4.9999999119999999E-15</c:v>
                      </c:pt>
                      <c:pt idx="1459">
                        <c:v>4.9999999119999999E-15</c:v>
                      </c:pt>
                      <c:pt idx="1460">
                        <c:v>4.9999999119999999E-15</c:v>
                      </c:pt>
                      <c:pt idx="1461">
                        <c:v>4.9999999119999999E-15</c:v>
                      </c:pt>
                      <c:pt idx="1462">
                        <c:v>6.6636025040000003E-13</c:v>
                      </c:pt>
                      <c:pt idx="1463">
                        <c:v>7.0064359049999999E-13</c:v>
                      </c:pt>
                      <c:pt idx="1464">
                        <c:v>8.075532972E-13</c:v>
                      </c:pt>
                      <c:pt idx="1465">
                        <c:v>4.9999999119999999E-15</c:v>
                      </c:pt>
                      <c:pt idx="1466">
                        <c:v>4.9999999119999999E-15</c:v>
                      </c:pt>
                      <c:pt idx="1467">
                        <c:v>6.5035319790000005E-13</c:v>
                      </c:pt>
                      <c:pt idx="1468">
                        <c:v>3.2817325249999998E-13</c:v>
                      </c:pt>
                      <c:pt idx="1469">
                        <c:v>4.9999999119999999E-15</c:v>
                      </c:pt>
                      <c:pt idx="1470">
                        <c:v>4.9999999119999999E-15</c:v>
                      </c:pt>
                      <c:pt idx="1471">
                        <c:v>4.9999999119999999E-15</c:v>
                      </c:pt>
                      <c:pt idx="1472">
                        <c:v>4.9999999119999999E-15</c:v>
                      </c:pt>
                      <c:pt idx="1473">
                        <c:v>4.9999999119999999E-15</c:v>
                      </c:pt>
                      <c:pt idx="1474">
                        <c:v>4.9999999119999999E-15</c:v>
                      </c:pt>
                      <c:pt idx="1475">
                        <c:v>4.9999999119999999E-15</c:v>
                      </c:pt>
                      <c:pt idx="1476">
                        <c:v>1.081486246E-13</c:v>
                      </c:pt>
                      <c:pt idx="1477">
                        <c:v>4.9999999119999999E-15</c:v>
                      </c:pt>
                      <c:pt idx="1478">
                        <c:v>4.9999999119999999E-15</c:v>
                      </c:pt>
                      <c:pt idx="1479">
                        <c:v>4.9999999119999999E-15</c:v>
                      </c:pt>
                      <c:pt idx="1480">
                        <c:v>2.4281222649999998E-13</c:v>
                      </c:pt>
                      <c:pt idx="1481">
                        <c:v>4.9999999119999999E-15</c:v>
                      </c:pt>
                      <c:pt idx="1482">
                        <c:v>6.0382910690000003E-13</c:v>
                      </c:pt>
                      <c:pt idx="1483">
                        <c:v>4.9999999119999999E-15</c:v>
                      </c:pt>
                      <c:pt idx="1484">
                        <c:v>6.8565536279999997E-13</c:v>
                      </c:pt>
                      <c:pt idx="1485">
                        <c:v>4.9999999119999999E-15</c:v>
                      </c:pt>
                      <c:pt idx="1486">
                        <c:v>4.6820847979999996E-13</c:v>
                      </c:pt>
                      <c:pt idx="1487">
                        <c:v>4.3849418450000002E-13</c:v>
                      </c:pt>
                      <c:pt idx="1488">
                        <c:v>4.9999999119999999E-15</c:v>
                      </c:pt>
                      <c:pt idx="1489">
                        <c:v>4.9999999119999999E-15</c:v>
                      </c:pt>
                      <c:pt idx="1490">
                        <c:v>3.9464053770000002E-13</c:v>
                      </c:pt>
                      <c:pt idx="1491">
                        <c:v>4.9999999119999999E-15</c:v>
                      </c:pt>
                      <c:pt idx="1492">
                        <c:v>3.1755902160000001E-14</c:v>
                      </c:pt>
                      <c:pt idx="1493">
                        <c:v>1.466767788E-13</c:v>
                      </c:pt>
                      <c:pt idx="1494">
                        <c:v>4.9999999119999999E-15</c:v>
                      </c:pt>
                      <c:pt idx="1495">
                        <c:v>4.9999999119999999E-15</c:v>
                      </c:pt>
                      <c:pt idx="1496">
                        <c:v>4.9999999119999999E-15</c:v>
                      </c:pt>
                      <c:pt idx="1497">
                        <c:v>4.9999999119999999E-15</c:v>
                      </c:pt>
                      <c:pt idx="1498">
                        <c:v>4.9999999119999999E-15</c:v>
                      </c:pt>
                      <c:pt idx="1499">
                        <c:v>4.9999999119999999E-15</c:v>
                      </c:pt>
                      <c:pt idx="1500">
                        <c:v>4.9999999119999999E-15</c:v>
                      </c:pt>
                      <c:pt idx="1501">
                        <c:v>4.9999999119999999E-15</c:v>
                      </c:pt>
                      <c:pt idx="1502">
                        <c:v>2.5411693149999999E-14</c:v>
                      </c:pt>
                      <c:pt idx="1503">
                        <c:v>4.9999999119999999E-15</c:v>
                      </c:pt>
                      <c:pt idx="1504">
                        <c:v>8.1735513540000005E-13</c:v>
                      </c:pt>
                      <c:pt idx="1505">
                        <c:v>1.007547995E-13</c:v>
                      </c:pt>
                      <c:pt idx="1506">
                        <c:v>4.9999999119999999E-15</c:v>
                      </c:pt>
                      <c:pt idx="1507">
                        <c:v>8.0062242640000002E-13</c:v>
                      </c:pt>
                      <c:pt idx="1508">
                        <c:v>4.9999999119999999E-15</c:v>
                      </c:pt>
                      <c:pt idx="1509">
                        <c:v>4.9999999119999999E-15</c:v>
                      </c:pt>
                      <c:pt idx="1510">
                        <c:v>4.9999999119999999E-15</c:v>
                      </c:pt>
                      <c:pt idx="1511">
                        <c:v>4.9999999119999999E-15</c:v>
                      </c:pt>
                      <c:pt idx="1512">
                        <c:v>4.9999999119999999E-15</c:v>
                      </c:pt>
                      <c:pt idx="1513">
                        <c:v>7.5131036370000005E-14</c:v>
                      </c:pt>
                      <c:pt idx="1514">
                        <c:v>2.2535407780000001E-13</c:v>
                      </c:pt>
                      <c:pt idx="1515">
                        <c:v>8.6420329439999996E-13</c:v>
                      </c:pt>
                      <c:pt idx="1516">
                        <c:v>4.9999999119999999E-15</c:v>
                      </c:pt>
                      <c:pt idx="1517">
                        <c:v>4.9999999119999999E-15</c:v>
                      </c:pt>
                      <c:pt idx="1518">
                        <c:v>7.7958326640000004E-13</c:v>
                      </c:pt>
                      <c:pt idx="1519">
                        <c:v>1.2284362980000001E-13</c:v>
                      </c:pt>
                      <c:pt idx="1520">
                        <c:v>8.0073052139999998E-13</c:v>
                      </c:pt>
                      <c:pt idx="1521">
                        <c:v>4.9999999119999999E-15</c:v>
                      </c:pt>
                      <c:pt idx="1522">
                        <c:v>1.568336932E-13</c:v>
                      </c:pt>
                      <c:pt idx="1523">
                        <c:v>4.9999999119999999E-15</c:v>
                      </c:pt>
                      <c:pt idx="1524">
                        <c:v>4.1950790710000002E-13</c:v>
                      </c:pt>
                      <c:pt idx="1525">
                        <c:v>4.9999999119999999E-15</c:v>
                      </c:pt>
                      <c:pt idx="1526">
                        <c:v>2.3020094939999998E-13</c:v>
                      </c:pt>
                      <c:pt idx="1527">
                        <c:v>4.9999999119999999E-15</c:v>
                      </c:pt>
                      <c:pt idx="1528">
                        <c:v>4.9999999119999999E-15</c:v>
                      </c:pt>
                      <c:pt idx="1529">
                        <c:v>4.9999999119999999E-15</c:v>
                      </c:pt>
                      <c:pt idx="1530">
                        <c:v>4.9999999119999999E-15</c:v>
                      </c:pt>
                      <c:pt idx="1531">
                        <c:v>9.343908026E-13</c:v>
                      </c:pt>
                      <c:pt idx="1532">
                        <c:v>4.9999999119999999E-15</c:v>
                      </c:pt>
                      <c:pt idx="1533">
                        <c:v>4.9999999119999999E-15</c:v>
                      </c:pt>
                      <c:pt idx="1534">
                        <c:v>4.9999999119999999E-15</c:v>
                      </c:pt>
                      <c:pt idx="1535">
                        <c:v>4.9999999119999999E-15</c:v>
                      </c:pt>
                      <c:pt idx="1536">
                        <c:v>4.9999999119999999E-15</c:v>
                      </c:pt>
                      <c:pt idx="1537">
                        <c:v>4.9999999119999999E-15</c:v>
                      </c:pt>
                      <c:pt idx="1538">
                        <c:v>2.125113236E-13</c:v>
                      </c:pt>
                      <c:pt idx="1539">
                        <c:v>5.9765468399999997E-13</c:v>
                      </c:pt>
                      <c:pt idx="1540">
                        <c:v>7.9304341960000005E-13</c:v>
                      </c:pt>
                      <c:pt idx="1541">
                        <c:v>1.808191184E-12</c:v>
                      </c:pt>
                      <c:pt idx="1542">
                        <c:v>8.461431967E-13</c:v>
                      </c:pt>
                      <c:pt idx="1543">
                        <c:v>8.9456583420000002E-13</c:v>
                      </c:pt>
                      <c:pt idx="1544">
                        <c:v>3.8190582420000002E-13</c:v>
                      </c:pt>
                      <c:pt idx="1545">
                        <c:v>1.0542359089999999E-12</c:v>
                      </c:pt>
                      <c:pt idx="1546">
                        <c:v>3.6020280729999999E-13</c:v>
                      </c:pt>
                      <c:pt idx="1547">
                        <c:v>1.391481331E-12</c:v>
                      </c:pt>
                      <c:pt idx="1548">
                        <c:v>1.1830548480000001E-13</c:v>
                      </c:pt>
                      <c:pt idx="1549">
                        <c:v>6.9249890110000004E-14</c:v>
                      </c:pt>
                      <c:pt idx="1550">
                        <c:v>1.6212823180000001E-13</c:v>
                      </c:pt>
                      <c:pt idx="1551">
                        <c:v>4.9999999119999999E-15</c:v>
                      </c:pt>
                      <c:pt idx="1552">
                        <c:v>4.9999999119999999E-15</c:v>
                      </c:pt>
                      <c:pt idx="1553">
                        <c:v>4.9999999119999999E-15</c:v>
                      </c:pt>
                      <c:pt idx="1554">
                        <c:v>4.9999999119999999E-15</c:v>
                      </c:pt>
                      <c:pt idx="1555">
                        <c:v>4.9999999119999999E-15</c:v>
                      </c:pt>
                      <c:pt idx="1556">
                        <c:v>4.9999999119999999E-15</c:v>
                      </c:pt>
                      <c:pt idx="1557">
                        <c:v>4.9999999119999999E-15</c:v>
                      </c:pt>
                      <c:pt idx="1558">
                        <c:v>2.4207122849999999E-13</c:v>
                      </c:pt>
                      <c:pt idx="1559">
                        <c:v>7.9007975289999997E-13</c:v>
                      </c:pt>
                      <c:pt idx="1560">
                        <c:v>7.8916891469999997E-13</c:v>
                      </c:pt>
                      <c:pt idx="1561">
                        <c:v>4.9999999119999999E-15</c:v>
                      </c:pt>
                      <c:pt idx="1562">
                        <c:v>9.8278264869999993E-13</c:v>
                      </c:pt>
                      <c:pt idx="1563">
                        <c:v>2.4649772239999999E-12</c:v>
                      </c:pt>
                      <c:pt idx="1564">
                        <c:v>1.375890938E-12</c:v>
                      </c:pt>
                      <c:pt idx="1565">
                        <c:v>6.9241623069999995E-13</c:v>
                      </c:pt>
                      <c:pt idx="1566">
                        <c:v>4.9999999119999999E-15</c:v>
                      </c:pt>
                      <c:pt idx="1567">
                        <c:v>4.9999999119999999E-15</c:v>
                      </c:pt>
                      <c:pt idx="1568">
                        <c:v>2.2905041580000001E-12</c:v>
                      </c:pt>
                      <c:pt idx="1569">
                        <c:v>8.8687884079999998E-13</c:v>
                      </c:pt>
                      <c:pt idx="1570">
                        <c:v>1.078593811E-12</c:v>
                      </c:pt>
                      <c:pt idx="1571">
                        <c:v>1.3183302110000001E-12</c:v>
                      </c:pt>
                      <c:pt idx="1572">
                        <c:v>4.9999999119999999E-15</c:v>
                      </c:pt>
                      <c:pt idx="1573">
                        <c:v>4.9999999119999999E-15</c:v>
                      </c:pt>
                      <c:pt idx="1574">
                        <c:v>1.7986968249999999E-14</c:v>
                      </c:pt>
                      <c:pt idx="1575">
                        <c:v>7.8459997829999999E-13</c:v>
                      </c:pt>
                      <c:pt idx="1576">
                        <c:v>4.9999999119999999E-15</c:v>
                      </c:pt>
                      <c:pt idx="1577">
                        <c:v>4.3273652890000002E-13</c:v>
                      </c:pt>
                      <c:pt idx="1578">
                        <c:v>4.9999999119999999E-15</c:v>
                      </c:pt>
                      <c:pt idx="1579">
                        <c:v>8.2586552610000005E-14</c:v>
                      </c:pt>
                      <c:pt idx="1580">
                        <c:v>4.9999999119999999E-15</c:v>
                      </c:pt>
                      <c:pt idx="1581">
                        <c:v>4.9999999119999999E-15</c:v>
                      </c:pt>
                      <c:pt idx="1582">
                        <c:v>1.032378393E-12</c:v>
                      </c:pt>
                      <c:pt idx="1583">
                        <c:v>1.517552902E-13</c:v>
                      </c:pt>
                      <c:pt idx="1584">
                        <c:v>9.5208021150000007E-13</c:v>
                      </c:pt>
                      <c:pt idx="1585">
                        <c:v>9.7904811430000004E-15</c:v>
                      </c:pt>
                      <c:pt idx="1586">
                        <c:v>5.7809730309999999E-13</c:v>
                      </c:pt>
                      <c:pt idx="1587">
                        <c:v>6.0830545249999998E-13</c:v>
                      </c:pt>
                      <c:pt idx="1588">
                        <c:v>4.9999999119999999E-15</c:v>
                      </c:pt>
                      <c:pt idx="1589">
                        <c:v>3.0099040659999998E-13</c:v>
                      </c:pt>
                      <c:pt idx="1590">
                        <c:v>5.0909846000000002E-13</c:v>
                      </c:pt>
                      <c:pt idx="1591">
                        <c:v>4.9999999119999999E-15</c:v>
                      </c:pt>
                      <c:pt idx="1592">
                        <c:v>1.5786796780000001E-13</c:v>
                      </c:pt>
                      <c:pt idx="1593">
                        <c:v>3.742187224E-13</c:v>
                      </c:pt>
                      <c:pt idx="1594">
                        <c:v>2.2771579540000001E-13</c:v>
                      </c:pt>
                      <c:pt idx="1595">
                        <c:v>4.9999999119999999E-15</c:v>
                      </c:pt>
                      <c:pt idx="1596">
                        <c:v>3.2570343990000001E-13</c:v>
                      </c:pt>
                      <c:pt idx="1597">
                        <c:v>9.8559203329999994E-13</c:v>
                      </c:pt>
                      <c:pt idx="1598">
                        <c:v>4.9999999119999999E-15</c:v>
                      </c:pt>
                      <c:pt idx="1599">
                        <c:v>4.9999999119999999E-15</c:v>
                      </c:pt>
                      <c:pt idx="1600">
                        <c:v>4.9335367609999998E-13</c:v>
                      </c:pt>
                      <c:pt idx="1601">
                        <c:v>4.9999999119999999E-15</c:v>
                      </c:pt>
                      <c:pt idx="1602">
                        <c:v>1.3538328439999999E-12</c:v>
                      </c:pt>
                      <c:pt idx="1603">
                        <c:v>1.355937931E-13</c:v>
                      </c:pt>
                      <c:pt idx="1604">
                        <c:v>4.9999999119999999E-15</c:v>
                      </c:pt>
                      <c:pt idx="1605">
                        <c:v>4.9999999119999999E-15</c:v>
                      </c:pt>
                      <c:pt idx="1606">
                        <c:v>7.1905865590000001E-13</c:v>
                      </c:pt>
                      <c:pt idx="1607">
                        <c:v>4.9999999119999999E-15</c:v>
                      </c:pt>
                      <c:pt idx="1608">
                        <c:v>4.9999999119999999E-15</c:v>
                      </c:pt>
                      <c:pt idx="1609">
                        <c:v>4.9999999119999999E-15</c:v>
                      </c:pt>
                      <c:pt idx="1610">
                        <c:v>3.6508063280000001E-13</c:v>
                      </c:pt>
                      <c:pt idx="1611">
                        <c:v>4.9999999119999999E-15</c:v>
                      </c:pt>
                      <c:pt idx="1612">
                        <c:v>4.9999999119999999E-15</c:v>
                      </c:pt>
                      <c:pt idx="1613">
                        <c:v>3.3147654539999999E-13</c:v>
                      </c:pt>
                      <c:pt idx="1614">
                        <c:v>2.0440740029999999E-13</c:v>
                      </c:pt>
                      <c:pt idx="1615">
                        <c:v>4.9999999119999999E-15</c:v>
                      </c:pt>
                      <c:pt idx="1616">
                        <c:v>4.9999999119999999E-15</c:v>
                      </c:pt>
                      <c:pt idx="1617">
                        <c:v>9.3376369999999999E-14</c:v>
                      </c:pt>
                      <c:pt idx="1618">
                        <c:v>2.790404626E-13</c:v>
                      </c:pt>
                      <c:pt idx="1619">
                        <c:v>6.5486044319999997E-13</c:v>
                      </c:pt>
                      <c:pt idx="1620">
                        <c:v>4.9999999119999999E-15</c:v>
                      </c:pt>
                      <c:pt idx="1621">
                        <c:v>7.7748392579999995E-13</c:v>
                      </c:pt>
                      <c:pt idx="1622">
                        <c:v>6.8604112190000001E-13</c:v>
                      </c:pt>
                      <c:pt idx="1623">
                        <c:v>2.175588811E-13</c:v>
                      </c:pt>
                      <c:pt idx="1624">
                        <c:v>4.7774788679999997E-13</c:v>
                      </c:pt>
                      <c:pt idx="1625">
                        <c:v>2.6675336199999999E-13</c:v>
                      </c:pt>
                      <c:pt idx="1626">
                        <c:v>4.9999999119999999E-15</c:v>
                      </c:pt>
                      <c:pt idx="1627">
                        <c:v>4.9999999119999999E-15</c:v>
                      </c:pt>
                      <c:pt idx="1628">
                        <c:v>2.318371189E-13</c:v>
                      </c:pt>
                      <c:pt idx="1629">
                        <c:v>4.9999999119999999E-15</c:v>
                      </c:pt>
                      <c:pt idx="1630">
                        <c:v>7.5203000289999999E-13</c:v>
                      </c:pt>
                      <c:pt idx="1631">
                        <c:v>9.3901178069999994E-14</c:v>
                      </c:pt>
                      <c:pt idx="1632">
                        <c:v>4.9999999119999999E-15</c:v>
                      </c:pt>
                      <c:pt idx="1633">
                        <c:v>2.5355558580000001E-13</c:v>
                      </c:pt>
                      <c:pt idx="1634">
                        <c:v>3.7472813479999998E-13</c:v>
                      </c:pt>
                      <c:pt idx="1635">
                        <c:v>4.9999999119999999E-15</c:v>
                      </c:pt>
                      <c:pt idx="1636">
                        <c:v>4.9999999119999999E-15</c:v>
                      </c:pt>
                      <c:pt idx="1637">
                        <c:v>4.9999999119999999E-15</c:v>
                      </c:pt>
                      <c:pt idx="1638">
                        <c:v>2.218191993E-13</c:v>
                      </c:pt>
                      <c:pt idx="1639">
                        <c:v>4.9999999119999999E-15</c:v>
                      </c:pt>
                      <c:pt idx="1640">
                        <c:v>4.9999999119999999E-15</c:v>
                      </c:pt>
                      <c:pt idx="1641">
                        <c:v>4.034236595E-13</c:v>
                      </c:pt>
                      <c:pt idx="1642">
                        <c:v>5.6792488459999995E-13</c:v>
                      </c:pt>
                      <c:pt idx="1643">
                        <c:v>3.5135804860000001E-13</c:v>
                      </c:pt>
                      <c:pt idx="1644">
                        <c:v>2.5059191919999998E-13</c:v>
                      </c:pt>
                      <c:pt idx="1645">
                        <c:v>1.434815808E-13</c:v>
                      </c:pt>
                      <c:pt idx="1646">
                        <c:v>5.8028912620000001E-13</c:v>
                      </c:pt>
                      <c:pt idx="1647">
                        <c:v>1.173525036E-12</c:v>
                      </c:pt>
                      <c:pt idx="1648">
                        <c:v>6.9919260269999997E-13</c:v>
                      </c:pt>
                      <c:pt idx="1649">
                        <c:v>4.9999999119999999E-15</c:v>
                      </c:pt>
                      <c:pt idx="1650">
                        <c:v>4.9999999119999999E-15</c:v>
                      </c:pt>
                      <c:pt idx="1651">
                        <c:v>4.9999999119999999E-15</c:v>
                      </c:pt>
                      <c:pt idx="1652">
                        <c:v>4.9999999119999999E-15</c:v>
                      </c:pt>
                      <c:pt idx="1653">
                        <c:v>4.9999999119999999E-15</c:v>
                      </c:pt>
                      <c:pt idx="1654">
                        <c:v>7.104300329E-13</c:v>
                      </c:pt>
                      <c:pt idx="1655">
                        <c:v>4.9999999119999999E-15</c:v>
                      </c:pt>
                      <c:pt idx="1656">
                        <c:v>4.9999999119999999E-15</c:v>
                      </c:pt>
                      <c:pt idx="1657">
                        <c:v>4.9999999119999999E-15</c:v>
                      </c:pt>
                      <c:pt idx="1658">
                        <c:v>1.6475238060000001E-13</c:v>
                      </c:pt>
                      <c:pt idx="1659">
                        <c:v>4.9999999119999999E-15</c:v>
                      </c:pt>
                      <c:pt idx="1660">
                        <c:v>3.9711029600000001E-13</c:v>
                      </c:pt>
                      <c:pt idx="1661">
                        <c:v>3.473501868E-14</c:v>
                      </c:pt>
                      <c:pt idx="1662">
                        <c:v>1.7748709399999999E-13</c:v>
                      </c:pt>
                      <c:pt idx="1663">
                        <c:v>9.1285768009999992E-13</c:v>
                      </c:pt>
                      <c:pt idx="1664">
                        <c:v>1.8064136340000001E-14</c:v>
                      </c:pt>
                      <c:pt idx="1665">
                        <c:v>3.6228675219999999E-13</c:v>
                      </c:pt>
                      <c:pt idx="1666">
                        <c:v>4.9999999119999999E-15</c:v>
                      </c:pt>
                      <c:pt idx="1667">
                        <c:v>1.4309974649999999E-12</c:v>
                      </c:pt>
                      <c:pt idx="1668">
                        <c:v>7.1654265640000001E-13</c:v>
                      </c:pt>
                      <c:pt idx="1669">
                        <c:v>5.0562532680000001E-13</c:v>
                      </c:pt>
                      <c:pt idx="1670">
                        <c:v>4.9999999119999999E-15</c:v>
                      </c:pt>
                      <c:pt idx="1671">
                        <c:v>3.1632357319999998E-14</c:v>
                      </c:pt>
                      <c:pt idx="1672">
                        <c:v>1.15225429E-12</c:v>
                      </c:pt>
                      <c:pt idx="1673">
                        <c:v>4.9999999119999999E-15</c:v>
                      </c:pt>
                      <c:pt idx="1674">
                        <c:v>4.9999999119999999E-15</c:v>
                      </c:pt>
                      <c:pt idx="1675">
                        <c:v>4.9999999119999999E-15</c:v>
                      </c:pt>
                      <c:pt idx="1676">
                        <c:v>4.9999999119999999E-15</c:v>
                      </c:pt>
                      <c:pt idx="1677">
                        <c:v>5.7497924610000003E-13</c:v>
                      </c:pt>
                      <c:pt idx="1678">
                        <c:v>4.6530650430000003E-13</c:v>
                      </c:pt>
                      <c:pt idx="1679">
                        <c:v>2.3989480110000001E-13</c:v>
                      </c:pt>
                      <c:pt idx="1680">
                        <c:v>1.482214308E-12</c:v>
                      </c:pt>
                      <c:pt idx="1681">
                        <c:v>4.0705112889999999E-13</c:v>
                      </c:pt>
                      <c:pt idx="1682">
                        <c:v>5.9009107280000005E-13</c:v>
                      </c:pt>
                      <c:pt idx="1683">
                        <c:v>2.454825622E-13</c:v>
                      </c:pt>
                      <c:pt idx="1684">
                        <c:v>5.5968212919999998E-13</c:v>
                      </c:pt>
                      <c:pt idx="1685">
                        <c:v>3.7511405660000001E-13</c:v>
                      </c:pt>
                      <c:pt idx="1686">
                        <c:v>5.6067005419999997E-13</c:v>
                      </c:pt>
                      <c:pt idx="1687">
                        <c:v>6.1739724660000001E-13</c:v>
                      </c:pt>
                      <c:pt idx="1688">
                        <c:v>4.9999999119999999E-15</c:v>
                      </c:pt>
                      <c:pt idx="1689">
                        <c:v>3.5568553309999997E-14</c:v>
                      </c:pt>
                      <c:pt idx="1690">
                        <c:v>5.739759254E-13</c:v>
                      </c:pt>
                      <c:pt idx="1691">
                        <c:v>7.2012925140000001E-14</c:v>
                      </c:pt>
                      <c:pt idx="1692">
                        <c:v>3.663772302E-13</c:v>
                      </c:pt>
                      <c:pt idx="1693">
                        <c:v>4.9999999119999999E-15</c:v>
                      </c:pt>
                      <c:pt idx="1694">
                        <c:v>5.0433452989999998E-14</c:v>
                      </c:pt>
                      <c:pt idx="1695">
                        <c:v>2.857241895E-13</c:v>
                      </c:pt>
                      <c:pt idx="1696">
                        <c:v>3.2530212249999998E-13</c:v>
                      </c:pt>
                      <c:pt idx="1697">
                        <c:v>1.265791942E-13</c:v>
                      </c:pt>
                      <c:pt idx="1698">
                        <c:v>1.421695335E-13</c:v>
                      </c:pt>
                      <c:pt idx="1699">
                        <c:v>4.9999999119999999E-15</c:v>
                      </c:pt>
                      <c:pt idx="1700">
                        <c:v>8.3468968499999995E-13</c:v>
                      </c:pt>
                      <c:pt idx="1701">
                        <c:v>9.0160479989999996E-13</c:v>
                      </c:pt>
                      <c:pt idx="1702">
                        <c:v>1.0952337130000001E-12</c:v>
                      </c:pt>
                      <c:pt idx="1703">
                        <c:v>2.07172994E-12</c:v>
                      </c:pt>
                      <c:pt idx="1704">
                        <c:v>6.2783204199999998E-13</c:v>
                      </c:pt>
                      <c:pt idx="1705">
                        <c:v>5.9574063350000003E-13</c:v>
                      </c:pt>
                      <c:pt idx="1706">
                        <c:v>8.1090293980000002E-13</c:v>
                      </c:pt>
                      <c:pt idx="1707">
                        <c:v>9.4576711910000006E-13</c:v>
                      </c:pt>
                      <c:pt idx="1708">
                        <c:v>1.1400444389999999E-12</c:v>
                      </c:pt>
                      <c:pt idx="1709">
                        <c:v>8.8084330409999997E-13</c:v>
                      </c:pt>
                      <c:pt idx="1710">
                        <c:v>1.097286758E-12</c:v>
                      </c:pt>
                      <c:pt idx="1711">
                        <c:v>4.9999999119999999E-15</c:v>
                      </c:pt>
                      <c:pt idx="1712">
                        <c:v>2.598843449E-13</c:v>
                      </c:pt>
                      <c:pt idx="1713">
                        <c:v>4.9999999119999999E-15</c:v>
                      </c:pt>
                      <c:pt idx="1714">
                        <c:v>7.1349230779999997E-14</c:v>
                      </c:pt>
                      <c:pt idx="1715">
                        <c:v>4.9999999119999999E-15</c:v>
                      </c:pt>
                      <c:pt idx="1716">
                        <c:v>4.9999999119999999E-15</c:v>
                      </c:pt>
                      <c:pt idx="1717">
                        <c:v>2.8086186810000002E-13</c:v>
                      </c:pt>
                      <c:pt idx="1718">
                        <c:v>4.9999999119999999E-15</c:v>
                      </c:pt>
                      <c:pt idx="1719">
                        <c:v>4.9999999119999999E-15</c:v>
                      </c:pt>
                      <c:pt idx="1720">
                        <c:v>3.1320031200000001E-13</c:v>
                      </c:pt>
                      <c:pt idx="1721">
                        <c:v>4.9999999119999999E-15</c:v>
                      </c:pt>
                      <c:pt idx="1722">
                        <c:v>5.9634269089999999E-13</c:v>
                      </c:pt>
                      <c:pt idx="1723">
                        <c:v>7.4019620729999994E-14</c:v>
                      </c:pt>
                      <c:pt idx="1724">
                        <c:v>4.9999999119999999E-15</c:v>
                      </c:pt>
                      <c:pt idx="1725">
                        <c:v>4.9999999119999999E-15</c:v>
                      </c:pt>
                      <c:pt idx="1726">
                        <c:v>6.6394210009999999E-14</c:v>
                      </c:pt>
                      <c:pt idx="1727">
                        <c:v>3.8409780999999998E-13</c:v>
                      </c:pt>
                      <c:pt idx="1728">
                        <c:v>4.9999999119999999E-15</c:v>
                      </c:pt>
                      <c:pt idx="1729">
                        <c:v>4.9999999119999999E-15</c:v>
                      </c:pt>
                      <c:pt idx="1730">
                        <c:v>4.9999999119999999E-15</c:v>
                      </c:pt>
                      <c:pt idx="1731">
                        <c:v>7.4352476219999998E-13</c:v>
                      </c:pt>
                      <c:pt idx="1732">
                        <c:v>4.9999999119999999E-15</c:v>
                      </c:pt>
                      <c:pt idx="1733">
                        <c:v>4.9999999119999999E-15</c:v>
                      </c:pt>
                      <c:pt idx="1734">
                        <c:v>4.9999999119999999E-15</c:v>
                      </c:pt>
                      <c:pt idx="1735">
                        <c:v>4.9999999119999999E-15</c:v>
                      </c:pt>
                      <c:pt idx="1736">
                        <c:v>8.5224031609999998E-13</c:v>
                      </c:pt>
                      <c:pt idx="1737">
                        <c:v>4.9999999119999999E-15</c:v>
                      </c:pt>
                      <c:pt idx="1738">
                        <c:v>4.9999999119999999E-15</c:v>
                      </c:pt>
                      <c:pt idx="1739">
                        <c:v>4.6052137800000003E-13</c:v>
                      </c:pt>
                      <c:pt idx="1740">
                        <c:v>3.3536633760000002E-13</c:v>
                      </c:pt>
                      <c:pt idx="1741">
                        <c:v>2.5789309920000002E-13</c:v>
                      </c:pt>
                      <c:pt idx="1742">
                        <c:v>4.9999999119999999E-15</c:v>
                      </c:pt>
                      <c:pt idx="1743">
                        <c:v>4.9999999119999999E-15</c:v>
                      </c:pt>
                      <c:pt idx="1744">
                        <c:v>4.9999999119999999E-15</c:v>
                      </c:pt>
                      <c:pt idx="1745">
                        <c:v>4.9999999119999999E-15</c:v>
                      </c:pt>
                      <c:pt idx="1746">
                        <c:v>4.9999999119999999E-15</c:v>
                      </c:pt>
                      <c:pt idx="1747">
                        <c:v>4.9999999119999999E-15</c:v>
                      </c:pt>
                      <c:pt idx="1748">
                        <c:v>1.783977696E-13</c:v>
                      </c:pt>
                      <c:pt idx="1749">
                        <c:v>4.9999999119999999E-15</c:v>
                      </c:pt>
                      <c:pt idx="1750">
                        <c:v>8.712480607E-14</c:v>
                      </c:pt>
                      <c:pt idx="1751">
                        <c:v>4.9999999119999999E-15</c:v>
                      </c:pt>
                      <c:pt idx="1752">
                        <c:v>4.9999999119999999E-15</c:v>
                      </c:pt>
                      <c:pt idx="1753">
                        <c:v>4.9999999119999999E-15</c:v>
                      </c:pt>
                      <c:pt idx="1754">
                        <c:v>4.9999999119999999E-15</c:v>
                      </c:pt>
                      <c:pt idx="1755">
                        <c:v>4.9999999119999999E-15</c:v>
                      </c:pt>
                      <c:pt idx="1756">
                        <c:v>1.1540345500000001E-13</c:v>
                      </c:pt>
                      <c:pt idx="1757">
                        <c:v>4.9999999119999999E-15</c:v>
                      </c:pt>
                      <c:pt idx="1758">
                        <c:v>4.9999999119999999E-15</c:v>
                      </c:pt>
                      <c:pt idx="1759">
                        <c:v>4.9999999119999999E-15</c:v>
                      </c:pt>
                      <c:pt idx="1760">
                        <c:v>1.7020125539999999E-13</c:v>
                      </c:pt>
                      <c:pt idx="1761">
                        <c:v>4.9999999119999999E-15</c:v>
                      </c:pt>
                      <c:pt idx="1762">
                        <c:v>4.9999999119999999E-15</c:v>
                      </c:pt>
                      <c:pt idx="1763">
                        <c:v>4.9999999119999999E-15</c:v>
                      </c:pt>
                      <c:pt idx="1764">
                        <c:v>4.9999999119999999E-15</c:v>
                      </c:pt>
                      <c:pt idx="1765">
                        <c:v>4.9999999119999999E-15</c:v>
                      </c:pt>
                      <c:pt idx="1766">
                        <c:v>5.5264874709999997E-14</c:v>
                      </c:pt>
                      <c:pt idx="1767">
                        <c:v>4.9999999119999999E-15</c:v>
                      </c:pt>
                      <c:pt idx="1768">
                        <c:v>4.9999999119999999E-15</c:v>
                      </c:pt>
                      <c:pt idx="1769">
                        <c:v>4.9999999119999999E-15</c:v>
                      </c:pt>
                      <c:pt idx="1770">
                        <c:v>1.5391632200000001E-13</c:v>
                      </c:pt>
                      <c:pt idx="1771">
                        <c:v>2.9798033619999999E-13</c:v>
                      </c:pt>
                      <c:pt idx="1772">
                        <c:v>6.7455681879999998E-13</c:v>
                      </c:pt>
                      <c:pt idx="1773">
                        <c:v>4.9999999119999999E-15</c:v>
                      </c:pt>
                      <c:pt idx="1774">
                        <c:v>4.9999999119999999E-15</c:v>
                      </c:pt>
                      <c:pt idx="1775">
                        <c:v>4.9999999119999999E-15</c:v>
                      </c:pt>
                      <c:pt idx="1776">
                        <c:v>4.9999999119999999E-15</c:v>
                      </c:pt>
                      <c:pt idx="1777">
                        <c:v>2.0005449119999999E-13</c:v>
                      </c:pt>
                      <c:pt idx="1778">
                        <c:v>4.9999999119999999E-15</c:v>
                      </c:pt>
                      <c:pt idx="1779">
                        <c:v>5.3648193739999996E-13</c:v>
                      </c:pt>
                      <c:pt idx="1780">
                        <c:v>4.9999999119999999E-15</c:v>
                      </c:pt>
                      <c:pt idx="1781">
                        <c:v>9.3561605949999997E-14</c:v>
                      </c:pt>
                      <c:pt idx="1782">
                        <c:v>8.5569805359999995E-13</c:v>
                      </c:pt>
                      <c:pt idx="1783">
                        <c:v>1.3806349730000001E-13</c:v>
                      </c:pt>
                      <c:pt idx="1784">
                        <c:v>4.9999999119999999E-15</c:v>
                      </c:pt>
                      <c:pt idx="1785">
                        <c:v>2.2672787039999999E-13</c:v>
                      </c:pt>
                      <c:pt idx="1786">
                        <c:v>4.9999999119999999E-15</c:v>
                      </c:pt>
                      <c:pt idx="1787">
                        <c:v>1.2722073829999999E-12</c:v>
                      </c:pt>
                      <c:pt idx="1788">
                        <c:v>4.9999999119999999E-15</c:v>
                      </c:pt>
                      <c:pt idx="1789">
                        <c:v>4.9999999119999999E-15</c:v>
                      </c:pt>
                      <c:pt idx="1790">
                        <c:v>1.146789911E-12</c:v>
                      </c:pt>
                      <c:pt idx="1791">
                        <c:v>4.9999999119999999E-15</c:v>
                      </c:pt>
                      <c:pt idx="1792">
                        <c:v>4.9999999119999999E-15</c:v>
                      </c:pt>
                      <c:pt idx="1793">
                        <c:v>4.9999999119999999E-15</c:v>
                      </c:pt>
                      <c:pt idx="1794">
                        <c:v>4.9999999119999999E-15</c:v>
                      </c:pt>
                      <c:pt idx="1795">
                        <c:v>4.9999999119999999E-15</c:v>
                      </c:pt>
                      <c:pt idx="1796">
                        <c:v>4.9999999119999999E-15</c:v>
                      </c:pt>
                      <c:pt idx="1797">
                        <c:v>7.2009298480000001E-13</c:v>
                      </c:pt>
                      <c:pt idx="1798">
                        <c:v>4.9999999119999999E-15</c:v>
                      </c:pt>
                      <c:pt idx="1799">
                        <c:v>4.9999999119999999E-15</c:v>
                      </c:pt>
                      <c:pt idx="1800">
                        <c:v>4.9999999119999999E-15</c:v>
                      </c:pt>
                      <c:pt idx="1801">
                        <c:v>8.2368384029999999E-13</c:v>
                      </c:pt>
                      <c:pt idx="1802">
                        <c:v>4.9999999119999999E-15</c:v>
                      </c:pt>
                      <c:pt idx="1803">
                        <c:v>4.9999999119999999E-15</c:v>
                      </c:pt>
                      <c:pt idx="1804">
                        <c:v>4.9999999119999999E-15</c:v>
                      </c:pt>
                      <c:pt idx="1805">
                        <c:v>4.9999999119999999E-15</c:v>
                      </c:pt>
                      <c:pt idx="1806">
                        <c:v>4.6620747630000001E-14</c:v>
                      </c:pt>
                      <c:pt idx="1807">
                        <c:v>4.0729805599999999E-13</c:v>
                      </c:pt>
                      <c:pt idx="1808">
                        <c:v>4.9999999119999999E-15</c:v>
                      </c:pt>
                      <c:pt idx="1809">
                        <c:v>4.9999999119999999E-15</c:v>
                      </c:pt>
                      <c:pt idx="1810">
                        <c:v>2.8870341450000001E-13</c:v>
                      </c:pt>
                      <c:pt idx="1811">
                        <c:v>4.9999999119999999E-15</c:v>
                      </c:pt>
                      <c:pt idx="1812">
                        <c:v>4.9999999119999999E-15</c:v>
                      </c:pt>
                      <c:pt idx="1813">
                        <c:v>4.7654968079999999E-14</c:v>
                      </c:pt>
                      <c:pt idx="1814">
                        <c:v>3.573626855E-13</c:v>
                      </c:pt>
                      <c:pt idx="1815">
                        <c:v>4.9999999119999999E-15</c:v>
                      </c:pt>
                      <c:pt idx="1816">
                        <c:v>4.9999999119999999E-15</c:v>
                      </c:pt>
                      <c:pt idx="1817">
                        <c:v>4.9999999119999999E-15</c:v>
                      </c:pt>
                      <c:pt idx="1818">
                        <c:v>5.0269245150000001E-13</c:v>
                      </c:pt>
                      <c:pt idx="1819">
                        <c:v>4.9999999119999999E-15</c:v>
                      </c:pt>
                      <c:pt idx="1820">
                        <c:v>5.6195125589999997E-13</c:v>
                      </c:pt>
                      <c:pt idx="1821">
                        <c:v>2.4565234830000002E-13</c:v>
                      </c:pt>
                      <c:pt idx="1822">
                        <c:v>4.9999999119999999E-15</c:v>
                      </c:pt>
                      <c:pt idx="1823">
                        <c:v>9.0510861609999996E-13</c:v>
                      </c:pt>
                      <c:pt idx="1824">
                        <c:v>2.8865701060000001E-13</c:v>
                      </c:pt>
                      <c:pt idx="1825">
                        <c:v>4.9999999119999999E-15</c:v>
                      </c:pt>
                      <c:pt idx="1826">
                        <c:v>9.8415633279999997E-13</c:v>
                      </c:pt>
                      <c:pt idx="1827">
                        <c:v>5.9742320680000001E-13</c:v>
                      </c:pt>
                      <c:pt idx="1828">
                        <c:v>5.4301121979999999E-13</c:v>
                      </c:pt>
                      <c:pt idx="1829">
                        <c:v>1.4920621159999999E-12</c:v>
                      </c:pt>
                      <c:pt idx="1830">
                        <c:v>4.9999999119999999E-15</c:v>
                      </c:pt>
                      <c:pt idx="1831">
                        <c:v>4.9999999119999999E-15</c:v>
                      </c:pt>
                      <c:pt idx="1832">
                        <c:v>4.9999999119999999E-15</c:v>
                      </c:pt>
                      <c:pt idx="1833">
                        <c:v>4.9999999119999999E-15</c:v>
                      </c:pt>
                      <c:pt idx="1834">
                        <c:v>4.9999999119999999E-15</c:v>
                      </c:pt>
                      <c:pt idx="1835">
                        <c:v>6.678729293E-13</c:v>
                      </c:pt>
                      <c:pt idx="1836">
                        <c:v>4.9999999119999999E-15</c:v>
                      </c:pt>
                      <c:pt idx="1837">
                        <c:v>4.9999999119999999E-15</c:v>
                      </c:pt>
                      <c:pt idx="1838">
                        <c:v>4.9999999119999999E-15</c:v>
                      </c:pt>
                      <c:pt idx="1839">
                        <c:v>3.7767640580000002E-13</c:v>
                      </c:pt>
                      <c:pt idx="1840">
                        <c:v>4.9924040600000002E-14</c:v>
                      </c:pt>
                      <c:pt idx="1841">
                        <c:v>4.9999999119999999E-15</c:v>
                      </c:pt>
                      <c:pt idx="1842">
                        <c:v>3.377126595E-13</c:v>
                      </c:pt>
                      <c:pt idx="1843">
                        <c:v>4.9999999119999999E-15</c:v>
                      </c:pt>
                      <c:pt idx="1844">
                        <c:v>4.9999999119999999E-15</c:v>
                      </c:pt>
                      <c:pt idx="1845">
                        <c:v>1.1392263000000001E-12</c:v>
                      </c:pt>
                      <c:pt idx="1846">
                        <c:v>1.580711256E-12</c:v>
                      </c:pt>
                      <c:pt idx="1847">
                        <c:v>4.9999999119999999E-15</c:v>
                      </c:pt>
                      <c:pt idx="1848">
                        <c:v>4.9566909819999999E-13</c:v>
                      </c:pt>
                      <c:pt idx="1849">
                        <c:v>9.4888506770000002E-13</c:v>
                      </c:pt>
                      <c:pt idx="1850">
                        <c:v>5.5421785870000003E-13</c:v>
                      </c:pt>
                      <c:pt idx="1851">
                        <c:v>4.9999999119999999E-15</c:v>
                      </c:pt>
                      <c:pt idx="1852">
                        <c:v>4.9999999119999999E-15</c:v>
                      </c:pt>
                      <c:pt idx="1853">
                        <c:v>7.3410879159999997E-13</c:v>
                      </c:pt>
                      <c:pt idx="1854">
                        <c:v>5.1025606270000003E-13</c:v>
                      </c:pt>
                      <c:pt idx="1855">
                        <c:v>4.9999999119999999E-15</c:v>
                      </c:pt>
                      <c:pt idx="1856">
                        <c:v>4.9999999119999999E-15</c:v>
                      </c:pt>
                      <c:pt idx="1857">
                        <c:v>4.9999999119999999E-15</c:v>
                      </c:pt>
                      <c:pt idx="1858">
                        <c:v>4.9999999119999999E-15</c:v>
                      </c:pt>
                      <c:pt idx="1859">
                        <c:v>2.573682912E-13</c:v>
                      </c:pt>
                      <c:pt idx="1860">
                        <c:v>4.9999999119999999E-15</c:v>
                      </c:pt>
                      <c:pt idx="1861">
                        <c:v>4.9999999119999999E-15</c:v>
                      </c:pt>
                      <c:pt idx="1862">
                        <c:v>2.142247425E-13</c:v>
                      </c:pt>
                      <c:pt idx="1863">
                        <c:v>1.107937526E-12</c:v>
                      </c:pt>
                      <c:pt idx="1864">
                        <c:v>4.9999999119999999E-15</c:v>
                      </c:pt>
                      <c:pt idx="1865">
                        <c:v>4.9999999119999999E-15</c:v>
                      </c:pt>
                      <c:pt idx="1866">
                        <c:v>4.9999999119999999E-15</c:v>
                      </c:pt>
                      <c:pt idx="1867">
                        <c:v>4.9999999119999999E-15</c:v>
                      </c:pt>
                      <c:pt idx="1868">
                        <c:v>1.495442875E-12</c:v>
                      </c:pt>
                      <c:pt idx="1869">
                        <c:v>4.9999999119999999E-15</c:v>
                      </c:pt>
                      <c:pt idx="1870">
                        <c:v>4.9999999119999999E-15</c:v>
                      </c:pt>
                      <c:pt idx="1871">
                        <c:v>4.6786885350000004E-13</c:v>
                      </c:pt>
                      <c:pt idx="1872">
                        <c:v>4.9999999119999999E-15</c:v>
                      </c:pt>
                      <c:pt idx="1873">
                        <c:v>4.9999999119999999E-15</c:v>
                      </c:pt>
                      <c:pt idx="1874">
                        <c:v>4.9999999119999999E-15</c:v>
                      </c:pt>
                      <c:pt idx="1875">
                        <c:v>1.5556794129999999E-13</c:v>
                      </c:pt>
                      <c:pt idx="1876">
                        <c:v>4.9999999119999999E-15</c:v>
                      </c:pt>
                      <c:pt idx="1877">
                        <c:v>4.9999999119999999E-15</c:v>
                      </c:pt>
                      <c:pt idx="1878">
                        <c:v>4.9999999119999999E-15</c:v>
                      </c:pt>
                      <c:pt idx="1879">
                        <c:v>4.9999999119999999E-15</c:v>
                      </c:pt>
                      <c:pt idx="1880">
                        <c:v>4.9999999119999999E-15</c:v>
                      </c:pt>
                      <c:pt idx="1881">
                        <c:v>5.7750082930000002E-14</c:v>
                      </c:pt>
                      <c:pt idx="1882">
                        <c:v>4.9999999119999999E-15</c:v>
                      </c:pt>
                      <c:pt idx="1883">
                        <c:v>1.069600138E-13</c:v>
                      </c:pt>
                      <c:pt idx="1884">
                        <c:v>7.6103511510000006E-14</c:v>
                      </c:pt>
                      <c:pt idx="1885">
                        <c:v>2.1791395730000001E-13</c:v>
                      </c:pt>
                      <c:pt idx="1886">
                        <c:v>4.9999999119999999E-15</c:v>
                      </c:pt>
                      <c:pt idx="1887">
                        <c:v>4.9999999119999999E-15</c:v>
                      </c:pt>
                      <c:pt idx="1888">
                        <c:v>2.4038870940000001E-13</c:v>
                      </c:pt>
                      <c:pt idx="1889">
                        <c:v>4.9999999119999999E-15</c:v>
                      </c:pt>
                      <c:pt idx="1890">
                        <c:v>4.9999999119999999E-15</c:v>
                      </c:pt>
                      <c:pt idx="1891">
                        <c:v>4.9999999119999999E-15</c:v>
                      </c:pt>
                      <c:pt idx="1892">
                        <c:v>4.9999999119999999E-15</c:v>
                      </c:pt>
                      <c:pt idx="1893">
                        <c:v>1.903606938E-13</c:v>
                      </c:pt>
                      <c:pt idx="1894">
                        <c:v>4.9999999119999999E-15</c:v>
                      </c:pt>
                      <c:pt idx="1895">
                        <c:v>4.9999999119999999E-15</c:v>
                      </c:pt>
                      <c:pt idx="1896">
                        <c:v>4.9999999119999999E-15</c:v>
                      </c:pt>
                      <c:pt idx="1897">
                        <c:v>4.9999999119999999E-15</c:v>
                      </c:pt>
                      <c:pt idx="1898">
                        <c:v>4.9999999119999999E-15</c:v>
                      </c:pt>
                      <c:pt idx="1899">
                        <c:v>6.8534647360000003E-13</c:v>
                      </c:pt>
                      <c:pt idx="1900">
                        <c:v>2.890893362E-13</c:v>
                      </c:pt>
                      <c:pt idx="1901">
                        <c:v>4.9999999119999999E-15</c:v>
                      </c:pt>
                      <c:pt idx="1902">
                        <c:v>2.9446096170000001E-13</c:v>
                      </c:pt>
                      <c:pt idx="1903">
                        <c:v>6.4261969230000001E-13</c:v>
                      </c:pt>
                      <c:pt idx="1904">
                        <c:v>4.9999999119999999E-15</c:v>
                      </c:pt>
                      <c:pt idx="1905">
                        <c:v>4.9999999119999999E-15</c:v>
                      </c:pt>
                      <c:pt idx="1906">
                        <c:v>4.9999999119999999E-15</c:v>
                      </c:pt>
                      <c:pt idx="1907">
                        <c:v>8.0864931719999995E-13</c:v>
                      </c:pt>
                      <c:pt idx="1908">
                        <c:v>4.9999999119999999E-15</c:v>
                      </c:pt>
                      <c:pt idx="1909">
                        <c:v>4.9999999119999999E-15</c:v>
                      </c:pt>
                      <c:pt idx="1910">
                        <c:v>1.6552416990000001E-13</c:v>
                      </c:pt>
                      <c:pt idx="1911">
                        <c:v>4.9999999119999999E-15</c:v>
                      </c:pt>
                      <c:pt idx="1912">
                        <c:v>6.2831060880000004E-13</c:v>
                      </c:pt>
                      <c:pt idx="1913">
                        <c:v>4.9999999119999999E-15</c:v>
                      </c:pt>
                      <c:pt idx="1914">
                        <c:v>4.9999999119999999E-15</c:v>
                      </c:pt>
                      <c:pt idx="1915">
                        <c:v>4.9999999119999999E-15</c:v>
                      </c:pt>
                      <c:pt idx="1916">
                        <c:v>4.9999999119999999E-15</c:v>
                      </c:pt>
                      <c:pt idx="1917">
                        <c:v>4.9999999119999999E-15</c:v>
                      </c:pt>
                      <c:pt idx="1918">
                        <c:v>4.9999999119999999E-15</c:v>
                      </c:pt>
                      <c:pt idx="1919">
                        <c:v>4.9999999119999999E-15</c:v>
                      </c:pt>
                      <c:pt idx="1920">
                        <c:v>4.9999999119999999E-15</c:v>
                      </c:pt>
                      <c:pt idx="1921">
                        <c:v>4.9999999119999999E-15</c:v>
                      </c:pt>
                      <c:pt idx="1922">
                        <c:v>7.2708543829999995E-13</c:v>
                      </c:pt>
                      <c:pt idx="1923">
                        <c:v>2.1937512570000001E-12</c:v>
                      </c:pt>
                      <c:pt idx="1924">
                        <c:v>8.9146338969999999E-13</c:v>
                      </c:pt>
                      <c:pt idx="1925">
                        <c:v>7.2668417509999997E-13</c:v>
                      </c:pt>
                      <c:pt idx="1926">
                        <c:v>4.9999999119999999E-15</c:v>
                      </c:pt>
                      <c:pt idx="1927">
                        <c:v>3.9339023579999999E-13</c:v>
                      </c:pt>
                      <c:pt idx="1928">
                        <c:v>4.9999999119999999E-15</c:v>
                      </c:pt>
                      <c:pt idx="1929">
                        <c:v>4.9999999119999999E-15</c:v>
                      </c:pt>
                      <c:pt idx="1930">
                        <c:v>4.9999999119999999E-15</c:v>
                      </c:pt>
                      <c:pt idx="1931">
                        <c:v>9.9719993550000006E-13</c:v>
                      </c:pt>
                      <c:pt idx="1932">
                        <c:v>1.754494987E-13</c:v>
                      </c:pt>
                      <c:pt idx="1933">
                        <c:v>7.4885025479999998E-13</c:v>
                      </c:pt>
                      <c:pt idx="1934">
                        <c:v>4.9999999119999999E-15</c:v>
                      </c:pt>
                      <c:pt idx="1935">
                        <c:v>4.9999999119999999E-15</c:v>
                      </c:pt>
                      <c:pt idx="1936">
                        <c:v>4.9999999119999999E-15</c:v>
                      </c:pt>
                      <c:pt idx="1937">
                        <c:v>4.9999999119999999E-15</c:v>
                      </c:pt>
                      <c:pt idx="1938">
                        <c:v>4.9999999119999999E-15</c:v>
                      </c:pt>
                      <c:pt idx="1939">
                        <c:v>4.9999999119999999E-15</c:v>
                      </c:pt>
                      <c:pt idx="1940">
                        <c:v>4.1203688680000002E-13</c:v>
                      </c:pt>
                      <c:pt idx="1941">
                        <c:v>4.9999999119999999E-15</c:v>
                      </c:pt>
                      <c:pt idx="1942">
                        <c:v>3.567606822E-13</c:v>
                      </c:pt>
                      <c:pt idx="1943">
                        <c:v>4.9999999119999999E-15</c:v>
                      </c:pt>
                      <c:pt idx="1944">
                        <c:v>3.548002278E-13</c:v>
                      </c:pt>
                      <c:pt idx="1945">
                        <c:v>4.9999999119999999E-15</c:v>
                      </c:pt>
                      <c:pt idx="1946">
                        <c:v>4.9999999119999999E-15</c:v>
                      </c:pt>
                      <c:pt idx="1947">
                        <c:v>4.9999999119999999E-15</c:v>
                      </c:pt>
                      <c:pt idx="1948">
                        <c:v>4.9999999119999999E-15</c:v>
                      </c:pt>
                      <c:pt idx="1949">
                        <c:v>2.5897366929999999E-13</c:v>
                      </c:pt>
                      <c:pt idx="1950">
                        <c:v>4.9999999119999999E-15</c:v>
                      </c:pt>
                      <c:pt idx="1951">
                        <c:v>1.0056740600000001E-12</c:v>
                      </c:pt>
                      <c:pt idx="1952">
                        <c:v>4.9999999119999999E-15</c:v>
                      </c:pt>
                      <c:pt idx="1953">
                        <c:v>4.9999999119999999E-15</c:v>
                      </c:pt>
                      <c:pt idx="1954">
                        <c:v>2.2385674040000001E-13</c:v>
                      </c:pt>
                      <c:pt idx="1955">
                        <c:v>4.9999999119999999E-15</c:v>
                      </c:pt>
                      <c:pt idx="1956">
                        <c:v>4.9999999119999999E-15</c:v>
                      </c:pt>
                      <c:pt idx="1957">
                        <c:v>4.9999999119999999E-15</c:v>
                      </c:pt>
                      <c:pt idx="1958">
                        <c:v>4.7560235909999997E-13</c:v>
                      </c:pt>
                      <c:pt idx="1959">
                        <c:v>4.9999999119999999E-15</c:v>
                      </c:pt>
                      <c:pt idx="1960">
                        <c:v>4.9999999119999999E-15</c:v>
                      </c:pt>
                      <c:pt idx="1961">
                        <c:v>4.9999999119999999E-15</c:v>
                      </c:pt>
                      <c:pt idx="1962">
                        <c:v>4.9999999119999999E-15</c:v>
                      </c:pt>
                      <c:pt idx="1963">
                        <c:v>4.9999999119999999E-15</c:v>
                      </c:pt>
                      <c:pt idx="1964">
                        <c:v>9.2894203610000009E-13</c:v>
                      </c:pt>
                      <c:pt idx="1965">
                        <c:v>4.9999999119999999E-15</c:v>
                      </c:pt>
                      <c:pt idx="1966">
                        <c:v>2.136999345E-13</c:v>
                      </c:pt>
                      <c:pt idx="1967">
                        <c:v>4.9999999119999999E-15</c:v>
                      </c:pt>
                      <c:pt idx="1968">
                        <c:v>6.5178879000000002E-13</c:v>
                      </c:pt>
                      <c:pt idx="1969">
                        <c:v>4.9999999119999999E-15</c:v>
                      </c:pt>
                      <c:pt idx="1970">
                        <c:v>2.1970451719999999E-13</c:v>
                      </c:pt>
                      <c:pt idx="1971">
                        <c:v>2.8205627939999999E-14</c:v>
                      </c:pt>
                      <c:pt idx="1972">
                        <c:v>1.140584805E-12</c:v>
                      </c:pt>
                      <c:pt idx="1973">
                        <c:v>4.9999999119999999E-15</c:v>
                      </c:pt>
                      <c:pt idx="1974">
                        <c:v>4.9999999119999999E-15</c:v>
                      </c:pt>
                      <c:pt idx="1975">
                        <c:v>2.1938614119999999E-14</c:v>
                      </c:pt>
                      <c:pt idx="1976">
                        <c:v>1.141310137E-12</c:v>
                      </c:pt>
                      <c:pt idx="1977">
                        <c:v>4.9999999119999999E-15</c:v>
                      </c:pt>
                      <c:pt idx="1978">
                        <c:v>4.9999999119999999E-15</c:v>
                      </c:pt>
                      <c:pt idx="1979">
                        <c:v>1.8452589719999999E-13</c:v>
                      </c:pt>
                      <c:pt idx="1980">
                        <c:v>4.9999999119999999E-15</c:v>
                      </c:pt>
                      <c:pt idx="1981">
                        <c:v>4.9999999119999999E-15</c:v>
                      </c:pt>
                      <c:pt idx="1982">
                        <c:v>4.9999999119999999E-15</c:v>
                      </c:pt>
                      <c:pt idx="1983">
                        <c:v>1.265338528E-12</c:v>
                      </c:pt>
                      <c:pt idx="1984">
                        <c:v>4.9999999119999999E-15</c:v>
                      </c:pt>
                      <c:pt idx="1985">
                        <c:v>7.9875477979999998E-13</c:v>
                      </c:pt>
                      <c:pt idx="1986">
                        <c:v>1.085344922E-13</c:v>
                      </c:pt>
                      <c:pt idx="1987">
                        <c:v>5.393743178E-14</c:v>
                      </c:pt>
                      <c:pt idx="1988">
                        <c:v>4.9999999119999999E-15</c:v>
                      </c:pt>
                      <c:pt idx="1989">
                        <c:v>4.9999999119999999E-15</c:v>
                      </c:pt>
                      <c:pt idx="1990">
                        <c:v>4.1412077760000002E-13</c:v>
                      </c:pt>
                      <c:pt idx="1991">
                        <c:v>4.9999999119999999E-15</c:v>
                      </c:pt>
                      <c:pt idx="1992">
                        <c:v>4.9999999119999999E-15</c:v>
                      </c:pt>
                      <c:pt idx="1993">
                        <c:v>4.1220672709999998E-13</c:v>
                      </c:pt>
                      <c:pt idx="1994">
                        <c:v>4.9999999119999999E-15</c:v>
                      </c:pt>
                      <c:pt idx="1995">
                        <c:v>6.9357383329999997E-13</c:v>
                      </c:pt>
                      <c:pt idx="1996">
                        <c:v>6.1790671320000004E-13</c:v>
                      </c:pt>
                      <c:pt idx="1997">
                        <c:v>4.9999999119999999E-15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A0B-49BF-98BD-E9416294AE26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Значения!$M$2:$N$2</c15:sqref>
                        </c15:formulaRef>
                      </c:ext>
                    </c:extLst>
                    <c:strCache>
                      <c:ptCount val="1"/>
                      <c:pt idx="0">
                        <c:v>Эксперимент 2.3</c:v>
                      </c:pt>
                    </c:strCache>
                  </c:strRef>
                </c:tx>
                <c:spPr>
                  <a:ln w="15875"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Значения!$M$5:$M$2002</c15:sqref>
                        </c15:formulaRef>
                      </c:ext>
                    </c:extLst>
                    <c:numCache>
                      <c:formatCode>0.00</c:formatCode>
                      <c:ptCount val="1998"/>
                      <c:pt idx="0">
                        <c:v>0.15</c:v>
                      </c:pt>
                      <c:pt idx="1">
                        <c:v>0.2</c:v>
                      </c:pt>
                      <c:pt idx="2">
                        <c:v>0.25</c:v>
                      </c:pt>
                      <c:pt idx="3">
                        <c:v>0.3</c:v>
                      </c:pt>
                      <c:pt idx="4">
                        <c:v>0.35</c:v>
                      </c:pt>
                      <c:pt idx="5">
                        <c:v>0.4</c:v>
                      </c:pt>
                      <c:pt idx="6">
                        <c:v>0.45</c:v>
                      </c:pt>
                      <c:pt idx="7">
                        <c:v>0.5</c:v>
                      </c:pt>
                      <c:pt idx="8">
                        <c:v>0.55000000000000004</c:v>
                      </c:pt>
                      <c:pt idx="9">
                        <c:v>0.6</c:v>
                      </c:pt>
                      <c:pt idx="10">
                        <c:v>0.65</c:v>
                      </c:pt>
                      <c:pt idx="11">
                        <c:v>0.7</c:v>
                      </c:pt>
                      <c:pt idx="12">
                        <c:v>0.75</c:v>
                      </c:pt>
                      <c:pt idx="13">
                        <c:v>0.8</c:v>
                      </c:pt>
                      <c:pt idx="14">
                        <c:v>0.85</c:v>
                      </c:pt>
                      <c:pt idx="15">
                        <c:v>0.9</c:v>
                      </c:pt>
                      <c:pt idx="16">
                        <c:v>0.95</c:v>
                      </c:pt>
                      <c:pt idx="17">
                        <c:v>1</c:v>
                      </c:pt>
                      <c:pt idx="18">
                        <c:v>1.05</c:v>
                      </c:pt>
                      <c:pt idx="19">
                        <c:v>1.1000000000000001</c:v>
                      </c:pt>
                      <c:pt idx="20">
                        <c:v>1.1499999999999999</c:v>
                      </c:pt>
                      <c:pt idx="21">
                        <c:v>1.2</c:v>
                      </c:pt>
                      <c:pt idx="22">
                        <c:v>1.25</c:v>
                      </c:pt>
                      <c:pt idx="23">
                        <c:v>1.3</c:v>
                      </c:pt>
                      <c:pt idx="24">
                        <c:v>1.35</c:v>
                      </c:pt>
                      <c:pt idx="25">
                        <c:v>1.4</c:v>
                      </c:pt>
                      <c:pt idx="26">
                        <c:v>1.45</c:v>
                      </c:pt>
                      <c:pt idx="27">
                        <c:v>1.5</c:v>
                      </c:pt>
                      <c:pt idx="28">
                        <c:v>1.55</c:v>
                      </c:pt>
                      <c:pt idx="29">
                        <c:v>1.6</c:v>
                      </c:pt>
                      <c:pt idx="30">
                        <c:v>1.65</c:v>
                      </c:pt>
                      <c:pt idx="31">
                        <c:v>1.7</c:v>
                      </c:pt>
                      <c:pt idx="32">
                        <c:v>1.75</c:v>
                      </c:pt>
                      <c:pt idx="33">
                        <c:v>1.8</c:v>
                      </c:pt>
                      <c:pt idx="34">
                        <c:v>1.85</c:v>
                      </c:pt>
                      <c:pt idx="35">
                        <c:v>1.9</c:v>
                      </c:pt>
                      <c:pt idx="36">
                        <c:v>1.95</c:v>
                      </c:pt>
                      <c:pt idx="37">
                        <c:v>2</c:v>
                      </c:pt>
                      <c:pt idx="38">
                        <c:v>2.0499999999999998</c:v>
                      </c:pt>
                      <c:pt idx="39">
                        <c:v>2.1</c:v>
                      </c:pt>
                      <c:pt idx="40">
                        <c:v>2.15</c:v>
                      </c:pt>
                      <c:pt idx="41">
                        <c:v>2.2000000000000002</c:v>
                      </c:pt>
                      <c:pt idx="42">
                        <c:v>2.25</c:v>
                      </c:pt>
                      <c:pt idx="43">
                        <c:v>2.2999999999999998</c:v>
                      </c:pt>
                      <c:pt idx="44">
                        <c:v>2.35</c:v>
                      </c:pt>
                      <c:pt idx="45">
                        <c:v>2.4</c:v>
                      </c:pt>
                      <c:pt idx="46">
                        <c:v>2.4500000000000002</c:v>
                      </c:pt>
                      <c:pt idx="47">
                        <c:v>2.5</c:v>
                      </c:pt>
                      <c:pt idx="48">
                        <c:v>2.5499999999999998</c:v>
                      </c:pt>
                      <c:pt idx="49">
                        <c:v>2.6</c:v>
                      </c:pt>
                      <c:pt idx="50">
                        <c:v>2.65</c:v>
                      </c:pt>
                      <c:pt idx="51">
                        <c:v>2.7</c:v>
                      </c:pt>
                      <c:pt idx="52">
                        <c:v>2.75</c:v>
                      </c:pt>
                      <c:pt idx="53">
                        <c:v>2.8</c:v>
                      </c:pt>
                      <c:pt idx="54">
                        <c:v>2.85</c:v>
                      </c:pt>
                      <c:pt idx="55">
                        <c:v>2.9</c:v>
                      </c:pt>
                      <c:pt idx="56">
                        <c:v>2.95</c:v>
                      </c:pt>
                      <c:pt idx="57">
                        <c:v>3</c:v>
                      </c:pt>
                      <c:pt idx="58">
                        <c:v>3.05</c:v>
                      </c:pt>
                      <c:pt idx="59">
                        <c:v>3.1</c:v>
                      </c:pt>
                      <c:pt idx="60">
                        <c:v>3.15</c:v>
                      </c:pt>
                      <c:pt idx="61">
                        <c:v>3.2</c:v>
                      </c:pt>
                      <c:pt idx="62">
                        <c:v>3.25</c:v>
                      </c:pt>
                      <c:pt idx="63">
                        <c:v>3.3</c:v>
                      </c:pt>
                      <c:pt idx="64">
                        <c:v>3.35</c:v>
                      </c:pt>
                      <c:pt idx="65">
                        <c:v>3.4</c:v>
                      </c:pt>
                      <c:pt idx="66">
                        <c:v>3.45</c:v>
                      </c:pt>
                      <c:pt idx="67">
                        <c:v>3.5</c:v>
                      </c:pt>
                      <c:pt idx="68">
                        <c:v>3.55</c:v>
                      </c:pt>
                      <c:pt idx="69">
                        <c:v>3.6</c:v>
                      </c:pt>
                      <c:pt idx="70">
                        <c:v>3.65</c:v>
                      </c:pt>
                      <c:pt idx="71">
                        <c:v>3.7</c:v>
                      </c:pt>
                      <c:pt idx="72">
                        <c:v>3.75</c:v>
                      </c:pt>
                      <c:pt idx="73">
                        <c:v>3.8</c:v>
                      </c:pt>
                      <c:pt idx="74">
                        <c:v>3.85</c:v>
                      </c:pt>
                      <c:pt idx="75">
                        <c:v>3.9</c:v>
                      </c:pt>
                      <c:pt idx="76">
                        <c:v>3.95</c:v>
                      </c:pt>
                      <c:pt idx="77">
                        <c:v>4</c:v>
                      </c:pt>
                      <c:pt idx="78">
                        <c:v>4.05</c:v>
                      </c:pt>
                      <c:pt idx="79">
                        <c:v>4.0999999999999996</c:v>
                      </c:pt>
                      <c:pt idx="80">
                        <c:v>4.1500000000000004</c:v>
                      </c:pt>
                      <c:pt idx="81">
                        <c:v>4.2</c:v>
                      </c:pt>
                      <c:pt idx="82">
                        <c:v>4.25</c:v>
                      </c:pt>
                      <c:pt idx="83">
                        <c:v>4.3</c:v>
                      </c:pt>
                      <c:pt idx="84">
                        <c:v>4.3499999999999996</c:v>
                      </c:pt>
                      <c:pt idx="85">
                        <c:v>4.4000000000000004</c:v>
                      </c:pt>
                      <c:pt idx="86">
                        <c:v>4.45</c:v>
                      </c:pt>
                      <c:pt idx="87">
                        <c:v>4.5</c:v>
                      </c:pt>
                      <c:pt idx="88">
                        <c:v>4.55</c:v>
                      </c:pt>
                      <c:pt idx="89">
                        <c:v>4.5999999999999996</c:v>
                      </c:pt>
                      <c:pt idx="90">
                        <c:v>4.6500000000000004</c:v>
                      </c:pt>
                      <c:pt idx="91">
                        <c:v>4.7</c:v>
                      </c:pt>
                      <c:pt idx="92">
                        <c:v>4.75</c:v>
                      </c:pt>
                      <c:pt idx="93">
                        <c:v>4.8</c:v>
                      </c:pt>
                      <c:pt idx="94">
                        <c:v>4.8499999999999996</c:v>
                      </c:pt>
                      <c:pt idx="95">
                        <c:v>4.9000000000000004</c:v>
                      </c:pt>
                      <c:pt idx="96">
                        <c:v>4.95</c:v>
                      </c:pt>
                      <c:pt idx="97">
                        <c:v>5</c:v>
                      </c:pt>
                      <c:pt idx="98">
                        <c:v>5.05</c:v>
                      </c:pt>
                      <c:pt idx="99">
                        <c:v>5.0999999999999996</c:v>
                      </c:pt>
                      <c:pt idx="100">
                        <c:v>5.15</c:v>
                      </c:pt>
                      <c:pt idx="101">
                        <c:v>5.2</c:v>
                      </c:pt>
                      <c:pt idx="102">
                        <c:v>5.25</c:v>
                      </c:pt>
                      <c:pt idx="103">
                        <c:v>5.3</c:v>
                      </c:pt>
                      <c:pt idx="104">
                        <c:v>5.35</c:v>
                      </c:pt>
                      <c:pt idx="105">
                        <c:v>5.4</c:v>
                      </c:pt>
                      <c:pt idx="106">
                        <c:v>5.45</c:v>
                      </c:pt>
                      <c:pt idx="107">
                        <c:v>5.5</c:v>
                      </c:pt>
                      <c:pt idx="108">
                        <c:v>5.55</c:v>
                      </c:pt>
                      <c:pt idx="109">
                        <c:v>5.6</c:v>
                      </c:pt>
                      <c:pt idx="110">
                        <c:v>5.65</c:v>
                      </c:pt>
                      <c:pt idx="111">
                        <c:v>5.7</c:v>
                      </c:pt>
                      <c:pt idx="112">
                        <c:v>5.75</c:v>
                      </c:pt>
                      <c:pt idx="113">
                        <c:v>5.8</c:v>
                      </c:pt>
                      <c:pt idx="114">
                        <c:v>5.85</c:v>
                      </c:pt>
                      <c:pt idx="115">
                        <c:v>5.9</c:v>
                      </c:pt>
                      <c:pt idx="116">
                        <c:v>5.95</c:v>
                      </c:pt>
                      <c:pt idx="117">
                        <c:v>6</c:v>
                      </c:pt>
                      <c:pt idx="118">
                        <c:v>6.05</c:v>
                      </c:pt>
                      <c:pt idx="119">
                        <c:v>6.1</c:v>
                      </c:pt>
                      <c:pt idx="120">
                        <c:v>6.15</c:v>
                      </c:pt>
                      <c:pt idx="121">
                        <c:v>6.2</c:v>
                      </c:pt>
                      <c:pt idx="122">
                        <c:v>6.25</c:v>
                      </c:pt>
                      <c:pt idx="123">
                        <c:v>6.3</c:v>
                      </c:pt>
                      <c:pt idx="124">
                        <c:v>6.35</c:v>
                      </c:pt>
                      <c:pt idx="125">
                        <c:v>6.4</c:v>
                      </c:pt>
                      <c:pt idx="126">
                        <c:v>6.45</c:v>
                      </c:pt>
                      <c:pt idx="127">
                        <c:v>6.5</c:v>
                      </c:pt>
                      <c:pt idx="128">
                        <c:v>6.55</c:v>
                      </c:pt>
                      <c:pt idx="129">
                        <c:v>6.6</c:v>
                      </c:pt>
                      <c:pt idx="130">
                        <c:v>6.65</c:v>
                      </c:pt>
                      <c:pt idx="131">
                        <c:v>6.7</c:v>
                      </c:pt>
                      <c:pt idx="132">
                        <c:v>6.75</c:v>
                      </c:pt>
                      <c:pt idx="133">
                        <c:v>6.8</c:v>
                      </c:pt>
                      <c:pt idx="134">
                        <c:v>6.85</c:v>
                      </c:pt>
                      <c:pt idx="135">
                        <c:v>6.9</c:v>
                      </c:pt>
                      <c:pt idx="136">
                        <c:v>6.95</c:v>
                      </c:pt>
                      <c:pt idx="137">
                        <c:v>7</c:v>
                      </c:pt>
                      <c:pt idx="138">
                        <c:v>7.05</c:v>
                      </c:pt>
                      <c:pt idx="139">
                        <c:v>7.1</c:v>
                      </c:pt>
                      <c:pt idx="140">
                        <c:v>7.15</c:v>
                      </c:pt>
                      <c:pt idx="141">
                        <c:v>7.2</c:v>
                      </c:pt>
                      <c:pt idx="142">
                        <c:v>7.25</c:v>
                      </c:pt>
                      <c:pt idx="143">
                        <c:v>7.3</c:v>
                      </c:pt>
                      <c:pt idx="144">
                        <c:v>7.35</c:v>
                      </c:pt>
                      <c:pt idx="145">
                        <c:v>7.4</c:v>
                      </c:pt>
                      <c:pt idx="146">
                        <c:v>7.45</c:v>
                      </c:pt>
                      <c:pt idx="147">
                        <c:v>7.5</c:v>
                      </c:pt>
                      <c:pt idx="148">
                        <c:v>7.55</c:v>
                      </c:pt>
                      <c:pt idx="149">
                        <c:v>7.6</c:v>
                      </c:pt>
                      <c:pt idx="150">
                        <c:v>7.65</c:v>
                      </c:pt>
                      <c:pt idx="151">
                        <c:v>7.7</c:v>
                      </c:pt>
                      <c:pt idx="152">
                        <c:v>7.75</c:v>
                      </c:pt>
                      <c:pt idx="153">
                        <c:v>7.8</c:v>
                      </c:pt>
                      <c:pt idx="154">
                        <c:v>7.85</c:v>
                      </c:pt>
                      <c:pt idx="155">
                        <c:v>7.9</c:v>
                      </c:pt>
                      <c:pt idx="156">
                        <c:v>7.95</c:v>
                      </c:pt>
                      <c:pt idx="157">
                        <c:v>8</c:v>
                      </c:pt>
                      <c:pt idx="158">
                        <c:v>8.0500000000000007</c:v>
                      </c:pt>
                      <c:pt idx="159">
                        <c:v>8.1</c:v>
                      </c:pt>
                      <c:pt idx="160">
                        <c:v>8.15</c:v>
                      </c:pt>
                      <c:pt idx="161">
                        <c:v>8.1999999999999993</c:v>
                      </c:pt>
                      <c:pt idx="162">
                        <c:v>8.25</c:v>
                      </c:pt>
                      <c:pt idx="163">
                        <c:v>8.3000000000000007</c:v>
                      </c:pt>
                      <c:pt idx="164">
                        <c:v>8.35</c:v>
                      </c:pt>
                      <c:pt idx="165">
                        <c:v>8.4</c:v>
                      </c:pt>
                      <c:pt idx="166">
                        <c:v>8.4499999999999993</c:v>
                      </c:pt>
                      <c:pt idx="167">
                        <c:v>8.5</c:v>
                      </c:pt>
                      <c:pt idx="168">
                        <c:v>8.5500000000000007</c:v>
                      </c:pt>
                      <c:pt idx="169">
                        <c:v>8.6</c:v>
                      </c:pt>
                      <c:pt idx="170">
                        <c:v>8.65</c:v>
                      </c:pt>
                      <c:pt idx="171">
                        <c:v>8.6999999999999993</c:v>
                      </c:pt>
                      <c:pt idx="172">
                        <c:v>8.75</c:v>
                      </c:pt>
                      <c:pt idx="173">
                        <c:v>8.8000000000000007</c:v>
                      </c:pt>
                      <c:pt idx="174">
                        <c:v>8.85</c:v>
                      </c:pt>
                      <c:pt idx="175">
                        <c:v>8.9</c:v>
                      </c:pt>
                      <c:pt idx="176">
                        <c:v>8.9499999999999993</c:v>
                      </c:pt>
                      <c:pt idx="177">
                        <c:v>9</c:v>
                      </c:pt>
                      <c:pt idx="178">
                        <c:v>9.0500000000000007</c:v>
                      </c:pt>
                      <c:pt idx="179">
                        <c:v>9.1</c:v>
                      </c:pt>
                      <c:pt idx="180">
                        <c:v>9.15</c:v>
                      </c:pt>
                      <c:pt idx="181">
                        <c:v>9.1999999999999993</c:v>
                      </c:pt>
                      <c:pt idx="182">
                        <c:v>9.25</c:v>
                      </c:pt>
                      <c:pt idx="183">
                        <c:v>9.3000000000000007</c:v>
                      </c:pt>
                      <c:pt idx="184">
                        <c:v>9.35</c:v>
                      </c:pt>
                      <c:pt idx="185">
                        <c:v>9.4</c:v>
                      </c:pt>
                      <c:pt idx="186">
                        <c:v>9.4499999999999993</c:v>
                      </c:pt>
                      <c:pt idx="187">
                        <c:v>9.5</c:v>
                      </c:pt>
                      <c:pt idx="188">
                        <c:v>9.5500000000000007</c:v>
                      </c:pt>
                      <c:pt idx="189">
                        <c:v>9.6</c:v>
                      </c:pt>
                      <c:pt idx="190">
                        <c:v>9.65</c:v>
                      </c:pt>
                      <c:pt idx="191">
                        <c:v>9.6999999999999993</c:v>
                      </c:pt>
                      <c:pt idx="192">
                        <c:v>9.75</c:v>
                      </c:pt>
                      <c:pt idx="193">
                        <c:v>9.8000000000000007</c:v>
                      </c:pt>
                      <c:pt idx="194">
                        <c:v>9.85</c:v>
                      </c:pt>
                      <c:pt idx="195">
                        <c:v>9.9</c:v>
                      </c:pt>
                      <c:pt idx="196">
                        <c:v>9.9499999999999993</c:v>
                      </c:pt>
                      <c:pt idx="197">
                        <c:v>10</c:v>
                      </c:pt>
                      <c:pt idx="198">
                        <c:v>10.050000000000001</c:v>
                      </c:pt>
                      <c:pt idx="199">
                        <c:v>10.1</c:v>
                      </c:pt>
                      <c:pt idx="200">
                        <c:v>10.15</c:v>
                      </c:pt>
                      <c:pt idx="201">
                        <c:v>10.199999999999999</c:v>
                      </c:pt>
                      <c:pt idx="202">
                        <c:v>10.25</c:v>
                      </c:pt>
                      <c:pt idx="203">
                        <c:v>10.3</c:v>
                      </c:pt>
                      <c:pt idx="204">
                        <c:v>10.35</c:v>
                      </c:pt>
                      <c:pt idx="205">
                        <c:v>10.4</c:v>
                      </c:pt>
                      <c:pt idx="206">
                        <c:v>10.45</c:v>
                      </c:pt>
                      <c:pt idx="207">
                        <c:v>10.5</c:v>
                      </c:pt>
                      <c:pt idx="208">
                        <c:v>10.55</c:v>
                      </c:pt>
                      <c:pt idx="209">
                        <c:v>10.6</c:v>
                      </c:pt>
                      <c:pt idx="210">
                        <c:v>10.65</c:v>
                      </c:pt>
                      <c:pt idx="211">
                        <c:v>10.7</c:v>
                      </c:pt>
                      <c:pt idx="212">
                        <c:v>10.75</c:v>
                      </c:pt>
                      <c:pt idx="213">
                        <c:v>10.8</c:v>
                      </c:pt>
                      <c:pt idx="214">
                        <c:v>10.85</c:v>
                      </c:pt>
                      <c:pt idx="215">
                        <c:v>10.9</c:v>
                      </c:pt>
                      <c:pt idx="216">
                        <c:v>10.95</c:v>
                      </c:pt>
                      <c:pt idx="217">
                        <c:v>11</c:v>
                      </c:pt>
                      <c:pt idx="218">
                        <c:v>11.05</c:v>
                      </c:pt>
                      <c:pt idx="219">
                        <c:v>11.1</c:v>
                      </c:pt>
                      <c:pt idx="220">
                        <c:v>11.15</c:v>
                      </c:pt>
                      <c:pt idx="221">
                        <c:v>11.2</c:v>
                      </c:pt>
                      <c:pt idx="222">
                        <c:v>11.25</c:v>
                      </c:pt>
                      <c:pt idx="223">
                        <c:v>11.3</c:v>
                      </c:pt>
                      <c:pt idx="224">
                        <c:v>11.35</c:v>
                      </c:pt>
                      <c:pt idx="225">
                        <c:v>11.4</c:v>
                      </c:pt>
                      <c:pt idx="226">
                        <c:v>11.45</c:v>
                      </c:pt>
                      <c:pt idx="227">
                        <c:v>11.5</c:v>
                      </c:pt>
                      <c:pt idx="228">
                        <c:v>11.55</c:v>
                      </c:pt>
                      <c:pt idx="229">
                        <c:v>11.6</c:v>
                      </c:pt>
                      <c:pt idx="230">
                        <c:v>11.65</c:v>
                      </c:pt>
                      <c:pt idx="231">
                        <c:v>11.7</c:v>
                      </c:pt>
                      <c:pt idx="232">
                        <c:v>11.75</c:v>
                      </c:pt>
                      <c:pt idx="233">
                        <c:v>11.8</c:v>
                      </c:pt>
                      <c:pt idx="234">
                        <c:v>11.85</c:v>
                      </c:pt>
                      <c:pt idx="235">
                        <c:v>11.9</c:v>
                      </c:pt>
                      <c:pt idx="236">
                        <c:v>11.95</c:v>
                      </c:pt>
                      <c:pt idx="237">
                        <c:v>12</c:v>
                      </c:pt>
                      <c:pt idx="238">
                        <c:v>12.05</c:v>
                      </c:pt>
                      <c:pt idx="239">
                        <c:v>12.1</c:v>
                      </c:pt>
                      <c:pt idx="240">
                        <c:v>12.15</c:v>
                      </c:pt>
                      <c:pt idx="241">
                        <c:v>12.2</c:v>
                      </c:pt>
                      <c:pt idx="242">
                        <c:v>12.25</c:v>
                      </c:pt>
                      <c:pt idx="243">
                        <c:v>12.3</c:v>
                      </c:pt>
                      <c:pt idx="244">
                        <c:v>12.35</c:v>
                      </c:pt>
                      <c:pt idx="245">
                        <c:v>12.4</c:v>
                      </c:pt>
                      <c:pt idx="246">
                        <c:v>12.45</c:v>
                      </c:pt>
                      <c:pt idx="247">
                        <c:v>12.5</c:v>
                      </c:pt>
                      <c:pt idx="248">
                        <c:v>12.55</c:v>
                      </c:pt>
                      <c:pt idx="249">
                        <c:v>12.6</c:v>
                      </c:pt>
                      <c:pt idx="250">
                        <c:v>12.65</c:v>
                      </c:pt>
                      <c:pt idx="251">
                        <c:v>12.7</c:v>
                      </c:pt>
                      <c:pt idx="252">
                        <c:v>12.75</c:v>
                      </c:pt>
                      <c:pt idx="253">
                        <c:v>12.8</c:v>
                      </c:pt>
                      <c:pt idx="254">
                        <c:v>12.85</c:v>
                      </c:pt>
                      <c:pt idx="255">
                        <c:v>12.9</c:v>
                      </c:pt>
                      <c:pt idx="256">
                        <c:v>12.95</c:v>
                      </c:pt>
                      <c:pt idx="257">
                        <c:v>13</c:v>
                      </c:pt>
                      <c:pt idx="258">
                        <c:v>13.05</c:v>
                      </c:pt>
                      <c:pt idx="259">
                        <c:v>13.1</c:v>
                      </c:pt>
                      <c:pt idx="260">
                        <c:v>13.15</c:v>
                      </c:pt>
                      <c:pt idx="261">
                        <c:v>13.2</c:v>
                      </c:pt>
                      <c:pt idx="262">
                        <c:v>13.25</c:v>
                      </c:pt>
                      <c:pt idx="263">
                        <c:v>13.3</c:v>
                      </c:pt>
                      <c:pt idx="264">
                        <c:v>13.35</c:v>
                      </c:pt>
                      <c:pt idx="265">
                        <c:v>13.4</c:v>
                      </c:pt>
                      <c:pt idx="266">
                        <c:v>13.45</c:v>
                      </c:pt>
                      <c:pt idx="267">
                        <c:v>13.5</c:v>
                      </c:pt>
                      <c:pt idx="268">
                        <c:v>13.55</c:v>
                      </c:pt>
                      <c:pt idx="269">
                        <c:v>13.6</c:v>
                      </c:pt>
                      <c:pt idx="270">
                        <c:v>13.65</c:v>
                      </c:pt>
                      <c:pt idx="271">
                        <c:v>13.7</c:v>
                      </c:pt>
                      <c:pt idx="272">
                        <c:v>13.75</c:v>
                      </c:pt>
                      <c:pt idx="273">
                        <c:v>13.8</c:v>
                      </c:pt>
                      <c:pt idx="274">
                        <c:v>13.85</c:v>
                      </c:pt>
                      <c:pt idx="275">
                        <c:v>13.9</c:v>
                      </c:pt>
                      <c:pt idx="276">
                        <c:v>13.95</c:v>
                      </c:pt>
                      <c:pt idx="277">
                        <c:v>14</c:v>
                      </c:pt>
                      <c:pt idx="278">
                        <c:v>14.05</c:v>
                      </c:pt>
                      <c:pt idx="279">
                        <c:v>14.1</c:v>
                      </c:pt>
                      <c:pt idx="280">
                        <c:v>14.15</c:v>
                      </c:pt>
                      <c:pt idx="281">
                        <c:v>14.2</c:v>
                      </c:pt>
                      <c:pt idx="282">
                        <c:v>14.25</c:v>
                      </c:pt>
                      <c:pt idx="283">
                        <c:v>14.3</c:v>
                      </c:pt>
                      <c:pt idx="284">
                        <c:v>14.35</c:v>
                      </c:pt>
                      <c:pt idx="285">
                        <c:v>14.4</c:v>
                      </c:pt>
                      <c:pt idx="286">
                        <c:v>14.45</c:v>
                      </c:pt>
                      <c:pt idx="287">
                        <c:v>14.5</c:v>
                      </c:pt>
                      <c:pt idx="288">
                        <c:v>14.55</c:v>
                      </c:pt>
                      <c:pt idx="289">
                        <c:v>14.6</c:v>
                      </c:pt>
                      <c:pt idx="290">
                        <c:v>14.65</c:v>
                      </c:pt>
                      <c:pt idx="291">
                        <c:v>14.7</c:v>
                      </c:pt>
                      <c:pt idx="292">
                        <c:v>14.75</c:v>
                      </c:pt>
                      <c:pt idx="293">
                        <c:v>14.8</c:v>
                      </c:pt>
                      <c:pt idx="294">
                        <c:v>14.85</c:v>
                      </c:pt>
                      <c:pt idx="295">
                        <c:v>14.9</c:v>
                      </c:pt>
                      <c:pt idx="296">
                        <c:v>14.95</c:v>
                      </c:pt>
                      <c:pt idx="297">
                        <c:v>15</c:v>
                      </c:pt>
                      <c:pt idx="298">
                        <c:v>15.05</c:v>
                      </c:pt>
                      <c:pt idx="299">
                        <c:v>15.1</c:v>
                      </c:pt>
                      <c:pt idx="300">
                        <c:v>15.15</c:v>
                      </c:pt>
                      <c:pt idx="301">
                        <c:v>15.2</c:v>
                      </c:pt>
                      <c:pt idx="302">
                        <c:v>15.25</c:v>
                      </c:pt>
                      <c:pt idx="303">
                        <c:v>15.3</c:v>
                      </c:pt>
                      <c:pt idx="304">
                        <c:v>15.35</c:v>
                      </c:pt>
                      <c:pt idx="305">
                        <c:v>15.4</c:v>
                      </c:pt>
                      <c:pt idx="306">
                        <c:v>15.45</c:v>
                      </c:pt>
                      <c:pt idx="307">
                        <c:v>15.5</c:v>
                      </c:pt>
                      <c:pt idx="308">
                        <c:v>15.55</c:v>
                      </c:pt>
                      <c:pt idx="309">
                        <c:v>15.6</c:v>
                      </c:pt>
                      <c:pt idx="310">
                        <c:v>15.65</c:v>
                      </c:pt>
                      <c:pt idx="311">
                        <c:v>15.7</c:v>
                      </c:pt>
                      <c:pt idx="312">
                        <c:v>15.75</c:v>
                      </c:pt>
                      <c:pt idx="313">
                        <c:v>15.8</c:v>
                      </c:pt>
                      <c:pt idx="314">
                        <c:v>15.85</c:v>
                      </c:pt>
                      <c:pt idx="315">
                        <c:v>15.9</c:v>
                      </c:pt>
                      <c:pt idx="316">
                        <c:v>15.95</c:v>
                      </c:pt>
                      <c:pt idx="317">
                        <c:v>16</c:v>
                      </c:pt>
                      <c:pt idx="318">
                        <c:v>16.05</c:v>
                      </c:pt>
                      <c:pt idx="319">
                        <c:v>16.100000000000001</c:v>
                      </c:pt>
                      <c:pt idx="320">
                        <c:v>16.149999999999999</c:v>
                      </c:pt>
                      <c:pt idx="321">
                        <c:v>16.2</c:v>
                      </c:pt>
                      <c:pt idx="322">
                        <c:v>16.25</c:v>
                      </c:pt>
                      <c:pt idx="323">
                        <c:v>16.3</c:v>
                      </c:pt>
                      <c:pt idx="324">
                        <c:v>16.350000000000001</c:v>
                      </c:pt>
                      <c:pt idx="325">
                        <c:v>16.399999999999999</c:v>
                      </c:pt>
                      <c:pt idx="326">
                        <c:v>16.45</c:v>
                      </c:pt>
                      <c:pt idx="327">
                        <c:v>16.5</c:v>
                      </c:pt>
                      <c:pt idx="328">
                        <c:v>16.55</c:v>
                      </c:pt>
                      <c:pt idx="329">
                        <c:v>16.600000000000001</c:v>
                      </c:pt>
                      <c:pt idx="330">
                        <c:v>16.649999999999999</c:v>
                      </c:pt>
                      <c:pt idx="331">
                        <c:v>16.7</c:v>
                      </c:pt>
                      <c:pt idx="332">
                        <c:v>16.75</c:v>
                      </c:pt>
                      <c:pt idx="333">
                        <c:v>16.8</c:v>
                      </c:pt>
                      <c:pt idx="334">
                        <c:v>16.850000000000001</c:v>
                      </c:pt>
                      <c:pt idx="335">
                        <c:v>16.899999999999999</c:v>
                      </c:pt>
                      <c:pt idx="336">
                        <c:v>16.95</c:v>
                      </c:pt>
                      <c:pt idx="337">
                        <c:v>17</c:v>
                      </c:pt>
                      <c:pt idx="338">
                        <c:v>17.05</c:v>
                      </c:pt>
                      <c:pt idx="339">
                        <c:v>17.100000000000001</c:v>
                      </c:pt>
                      <c:pt idx="340">
                        <c:v>17.149999999999999</c:v>
                      </c:pt>
                      <c:pt idx="341">
                        <c:v>17.2</c:v>
                      </c:pt>
                      <c:pt idx="342">
                        <c:v>17.25</c:v>
                      </c:pt>
                      <c:pt idx="343">
                        <c:v>17.3</c:v>
                      </c:pt>
                      <c:pt idx="344">
                        <c:v>17.350000000000001</c:v>
                      </c:pt>
                      <c:pt idx="345">
                        <c:v>17.399999999999999</c:v>
                      </c:pt>
                      <c:pt idx="346">
                        <c:v>17.45</c:v>
                      </c:pt>
                      <c:pt idx="347">
                        <c:v>17.5</c:v>
                      </c:pt>
                      <c:pt idx="348">
                        <c:v>17.55</c:v>
                      </c:pt>
                      <c:pt idx="349">
                        <c:v>17.600000000000001</c:v>
                      </c:pt>
                      <c:pt idx="350">
                        <c:v>17.649999999999999</c:v>
                      </c:pt>
                      <c:pt idx="351">
                        <c:v>17.7</c:v>
                      </c:pt>
                      <c:pt idx="352">
                        <c:v>17.75</c:v>
                      </c:pt>
                      <c:pt idx="353">
                        <c:v>17.8</c:v>
                      </c:pt>
                      <c:pt idx="354">
                        <c:v>17.850000000000001</c:v>
                      </c:pt>
                      <c:pt idx="355">
                        <c:v>17.899999999999999</c:v>
                      </c:pt>
                      <c:pt idx="356">
                        <c:v>17.95</c:v>
                      </c:pt>
                      <c:pt idx="357">
                        <c:v>18</c:v>
                      </c:pt>
                      <c:pt idx="358">
                        <c:v>18.05</c:v>
                      </c:pt>
                      <c:pt idx="359">
                        <c:v>18.100000000000001</c:v>
                      </c:pt>
                      <c:pt idx="360">
                        <c:v>18.149999999999999</c:v>
                      </c:pt>
                      <c:pt idx="361">
                        <c:v>18.2</c:v>
                      </c:pt>
                      <c:pt idx="362">
                        <c:v>18.25</c:v>
                      </c:pt>
                      <c:pt idx="363">
                        <c:v>18.3</c:v>
                      </c:pt>
                      <c:pt idx="364">
                        <c:v>18.350000000000001</c:v>
                      </c:pt>
                      <c:pt idx="365">
                        <c:v>18.399999999999999</c:v>
                      </c:pt>
                      <c:pt idx="366">
                        <c:v>18.45</c:v>
                      </c:pt>
                      <c:pt idx="367">
                        <c:v>18.5</c:v>
                      </c:pt>
                      <c:pt idx="368">
                        <c:v>18.55</c:v>
                      </c:pt>
                      <c:pt idx="369">
                        <c:v>18.600000000000001</c:v>
                      </c:pt>
                      <c:pt idx="370">
                        <c:v>18.649999999999999</c:v>
                      </c:pt>
                      <c:pt idx="371">
                        <c:v>18.7</c:v>
                      </c:pt>
                      <c:pt idx="372">
                        <c:v>18.75</c:v>
                      </c:pt>
                      <c:pt idx="373">
                        <c:v>18.8</c:v>
                      </c:pt>
                      <c:pt idx="374">
                        <c:v>18.850000000000001</c:v>
                      </c:pt>
                      <c:pt idx="375">
                        <c:v>18.899999999999999</c:v>
                      </c:pt>
                      <c:pt idx="376">
                        <c:v>18.95</c:v>
                      </c:pt>
                      <c:pt idx="377">
                        <c:v>19</c:v>
                      </c:pt>
                      <c:pt idx="378">
                        <c:v>19.05</c:v>
                      </c:pt>
                      <c:pt idx="379">
                        <c:v>19.100000000000001</c:v>
                      </c:pt>
                      <c:pt idx="380">
                        <c:v>19.149999999999999</c:v>
                      </c:pt>
                      <c:pt idx="381">
                        <c:v>19.2</c:v>
                      </c:pt>
                      <c:pt idx="382">
                        <c:v>19.25</c:v>
                      </c:pt>
                      <c:pt idx="383">
                        <c:v>19.3</c:v>
                      </c:pt>
                      <c:pt idx="384">
                        <c:v>19.350000000000001</c:v>
                      </c:pt>
                      <c:pt idx="385">
                        <c:v>19.399999999999999</c:v>
                      </c:pt>
                      <c:pt idx="386">
                        <c:v>19.45</c:v>
                      </c:pt>
                      <c:pt idx="387">
                        <c:v>19.5</c:v>
                      </c:pt>
                      <c:pt idx="388">
                        <c:v>19.55</c:v>
                      </c:pt>
                      <c:pt idx="389">
                        <c:v>19.600000000000001</c:v>
                      </c:pt>
                      <c:pt idx="390">
                        <c:v>19.649999999999999</c:v>
                      </c:pt>
                      <c:pt idx="391">
                        <c:v>19.7</c:v>
                      </c:pt>
                      <c:pt idx="392">
                        <c:v>19.75</c:v>
                      </c:pt>
                      <c:pt idx="393">
                        <c:v>19.8</c:v>
                      </c:pt>
                      <c:pt idx="394">
                        <c:v>19.850000000000001</c:v>
                      </c:pt>
                      <c:pt idx="395">
                        <c:v>19.899999999999999</c:v>
                      </c:pt>
                      <c:pt idx="396">
                        <c:v>19.95</c:v>
                      </c:pt>
                      <c:pt idx="397">
                        <c:v>20</c:v>
                      </c:pt>
                      <c:pt idx="398">
                        <c:v>20.05</c:v>
                      </c:pt>
                      <c:pt idx="399">
                        <c:v>20.100000000000001</c:v>
                      </c:pt>
                      <c:pt idx="400">
                        <c:v>20.149999999999999</c:v>
                      </c:pt>
                      <c:pt idx="401">
                        <c:v>20.2</c:v>
                      </c:pt>
                      <c:pt idx="402">
                        <c:v>20.25</c:v>
                      </c:pt>
                      <c:pt idx="403">
                        <c:v>20.3</c:v>
                      </c:pt>
                      <c:pt idx="404">
                        <c:v>20.350000000000001</c:v>
                      </c:pt>
                      <c:pt idx="405">
                        <c:v>20.399999999999999</c:v>
                      </c:pt>
                      <c:pt idx="406">
                        <c:v>20.45</c:v>
                      </c:pt>
                      <c:pt idx="407">
                        <c:v>20.5</c:v>
                      </c:pt>
                      <c:pt idx="408">
                        <c:v>20.55</c:v>
                      </c:pt>
                      <c:pt idx="409">
                        <c:v>20.6</c:v>
                      </c:pt>
                      <c:pt idx="410">
                        <c:v>20.65</c:v>
                      </c:pt>
                      <c:pt idx="411">
                        <c:v>20.7</c:v>
                      </c:pt>
                      <c:pt idx="412">
                        <c:v>20.75</c:v>
                      </c:pt>
                      <c:pt idx="413">
                        <c:v>20.8</c:v>
                      </c:pt>
                      <c:pt idx="414">
                        <c:v>20.85</c:v>
                      </c:pt>
                      <c:pt idx="415">
                        <c:v>20.9</c:v>
                      </c:pt>
                      <c:pt idx="416">
                        <c:v>20.95</c:v>
                      </c:pt>
                      <c:pt idx="417">
                        <c:v>21</c:v>
                      </c:pt>
                      <c:pt idx="418">
                        <c:v>21.05</c:v>
                      </c:pt>
                      <c:pt idx="419">
                        <c:v>21.1</c:v>
                      </c:pt>
                      <c:pt idx="420">
                        <c:v>21.15</c:v>
                      </c:pt>
                      <c:pt idx="421">
                        <c:v>21.2</c:v>
                      </c:pt>
                      <c:pt idx="422">
                        <c:v>21.25</c:v>
                      </c:pt>
                      <c:pt idx="423">
                        <c:v>21.3</c:v>
                      </c:pt>
                      <c:pt idx="424">
                        <c:v>21.35</c:v>
                      </c:pt>
                      <c:pt idx="425">
                        <c:v>21.4</c:v>
                      </c:pt>
                      <c:pt idx="426">
                        <c:v>21.45</c:v>
                      </c:pt>
                      <c:pt idx="427">
                        <c:v>21.5</c:v>
                      </c:pt>
                      <c:pt idx="428">
                        <c:v>21.55</c:v>
                      </c:pt>
                      <c:pt idx="429">
                        <c:v>21.6</c:v>
                      </c:pt>
                      <c:pt idx="430">
                        <c:v>21.65</c:v>
                      </c:pt>
                      <c:pt idx="431">
                        <c:v>21.7</c:v>
                      </c:pt>
                      <c:pt idx="432">
                        <c:v>21.75</c:v>
                      </c:pt>
                      <c:pt idx="433">
                        <c:v>21.8</c:v>
                      </c:pt>
                      <c:pt idx="434">
                        <c:v>21.85</c:v>
                      </c:pt>
                      <c:pt idx="435">
                        <c:v>21.9</c:v>
                      </c:pt>
                      <c:pt idx="436">
                        <c:v>21.95</c:v>
                      </c:pt>
                      <c:pt idx="437">
                        <c:v>22</c:v>
                      </c:pt>
                      <c:pt idx="438">
                        <c:v>22.05</c:v>
                      </c:pt>
                      <c:pt idx="439">
                        <c:v>22.1</c:v>
                      </c:pt>
                      <c:pt idx="440">
                        <c:v>22.15</c:v>
                      </c:pt>
                      <c:pt idx="441">
                        <c:v>22.2</c:v>
                      </c:pt>
                      <c:pt idx="442">
                        <c:v>22.25</c:v>
                      </c:pt>
                      <c:pt idx="443">
                        <c:v>22.3</c:v>
                      </c:pt>
                      <c:pt idx="444">
                        <c:v>22.35</c:v>
                      </c:pt>
                      <c:pt idx="445">
                        <c:v>22.4</c:v>
                      </c:pt>
                      <c:pt idx="446">
                        <c:v>22.45</c:v>
                      </c:pt>
                      <c:pt idx="447">
                        <c:v>22.5</c:v>
                      </c:pt>
                      <c:pt idx="448">
                        <c:v>22.55</c:v>
                      </c:pt>
                      <c:pt idx="449">
                        <c:v>22.6</c:v>
                      </c:pt>
                      <c:pt idx="450">
                        <c:v>22.65</c:v>
                      </c:pt>
                      <c:pt idx="451">
                        <c:v>22.7</c:v>
                      </c:pt>
                      <c:pt idx="452">
                        <c:v>22.75</c:v>
                      </c:pt>
                      <c:pt idx="453">
                        <c:v>22.8</c:v>
                      </c:pt>
                      <c:pt idx="454">
                        <c:v>22.85</c:v>
                      </c:pt>
                      <c:pt idx="455">
                        <c:v>22.9</c:v>
                      </c:pt>
                      <c:pt idx="456">
                        <c:v>22.95</c:v>
                      </c:pt>
                      <c:pt idx="457">
                        <c:v>23</c:v>
                      </c:pt>
                      <c:pt idx="458">
                        <c:v>23.05</c:v>
                      </c:pt>
                      <c:pt idx="459">
                        <c:v>23.1</c:v>
                      </c:pt>
                      <c:pt idx="460">
                        <c:v>23.15</c:v>
                      </c:pt>
                      <c:pt idx="461">
                        <c:v>23.2</c:v>
                      </c:pt>
                      <c:pt idx="462">
                        <c:v>23.25</c:v>
                      </c:pt>
                      <c:pt idx="463">
                        <c:v>23.3</c:v>
                      </c:pt>
                      <c:pt idx="464">
                        <c:v>23.35</c:v>
                      </c:pt>
                      <c:pt idx="465">
                        <c:v>23.4</c:v>
                      </c:pt>
                      <c:pt idx="466">
                        <c:v>23.45</c:v>
                      </c:pt>
                      <c:pt idx="467">
                        <c:v>23.5</c:v>
                      </c:pt>
                      <c:pt idx="468">
                        <c:v>23.55</c:v>
                      </c:pt>
                      <c:pt idx="469">
                        <c:v>23.6</c:v>
                      </c:pt>
                      <c:pt idx="470">
                        <c:v>23.65</c:v>
                      </c:pt>
                      <c:pt idx="471">
                        <c:v>23.7</c:v>
                      </c:pt>
                      <c:pt idx="472">
                        <c:v>23.75</c:v>
                      </c:pt>
                      <c:pt idx="473">
                        <c:v>23.8</c:v>
                      </c:pt>
                      <c:pt idx="474">
                        <c:v>23.85</c:v>
                      </c:pt>
                      <c:pt idx="475">
                        <c:v>23.9</c:v>
                      </c:pt>
                      <c:pt idx="476">
                        <c:v>23.95</c:v>
                      </c:pt>
                      <c:pt idx="477">
                        <c:v>24</c:v>
                      </c:pt>
                      <c:pt idx="478">
                        <c:v>24.05</c:v>
                      </c:pt>
                      <c:pt idx="479">
                        <c:v>24.1</c:v>
                      </c:pt>
                      <c:pt idx="480">
                        <c:v>24.15</c:v>
                      </c:pt>
                      <c:pt idx="481">
                        <c:v>24.2</c:v>
                      </c:pt>
                      <c:pt idx="482">
                        <c:v>24.25</c:v>
                      </c:pt>
                      <c:pt idx="483">
                        <c:v>24.3</c:v>
                      </c:pt>
                      <c:pt idx="484">
                        <c:v>24.35</c:v>
                      </c:pt>
                      <c:pt idx="485">
                        <c:v>24.4</c:v>
                      </c:pt>
                      <c:pt idx="486">
                        <c:v>24.45</c:v>
                      </c:pt>
                      <c:pt idx="487">
                        <c:v>24.5</c:v>
                      </c:pt>
                      <c:pt idx="488">
                        <c:v>24.55</c:v>
                      </c:pt>
                      <c:pt idx="489">
                        <c:v>24.6</c:v>
                      </c:pt>
                      <c:pt idx="490">
                        <c:v>24.65</c:v>
                      </c:pt>
                      <c:pt idx="491">
                        <c:v>24.7</c:v>
                      </c:pt>
                      <c:pt idx="492">
                        <c:v>24.75</c:v>
                      </c:pt>
                      <c:pt idx="493">
                        <c:v>24.8</c:v>
                      </c:pt>
                      <c:pt idx="494">
                        <c:v>24.85</c:v>
                      </c:pt>
                      <c:pt idx="495">
                        <c:v>24.9</c:v>
                      </c:pt>
                      <c:pt idx="496">
                        <c:v>24.95</c:v>
                      </c:pt>
                      <c:pt idx="497">
                        <c:v>25</c:v>
                      </c:pt>
                      <c:pt idx="498">
                        <c:v>25.05</c:v>
                      </c:pt>
                      <c:pt idx="499">
                        <c:v>25.1</c:v>
                      </c:pt>
                      <c:pt idx="500">
                        <c:v>25.15</c:v>
                      </c:pt>
                      <c:pt idx="501">
                        <c:v>25.2</c:v>
                      </c:pt>
                      <c:pt idx="502">
                        <c:v>25.25</c:v>
                      </c:pt>
                      <c:pt idx="503">
                        <c:v>25.3</c:v>
                      </c:pt>
                      <c:pt idx="504">
                        <c:v>25.35</c:v>
                      </c:pt>
                      <c:pt idx="505">
                        <c:v>25.4</c:v>
                      </c:pt>
                      <c:pt idx="506">
                        <c:v>25.45</c:v>
                      </c:pt>
                      <c:pt idx="507">
                        <c:v>25.5</c:v>
                      </c:pt>
                      <c:pt idx="508">
                        <c:v>25.55</c:v>
                      </c:pt>
                      <c:pt idx="509">
                        <c:v>25.6</c:v>
                      </c:pt>
                      <c:pt idx="510">
                        <c:v>25.65</c:v>
                      </c:pt>
                      <c:pt idx="511">
                        <c:v>25.7</c:v>
                      </c:pt>
                      <c:pt idx="512">
                        <c:v>25.75</c:v>
                      </c:pt>
                      <c:pt idx="513">
                        <c:v>25.8</c:v>
                      </c:pt>
                      <c:pt idx="514">
                        <c:v>25.85</c:v>
                      </c:pt>
                      <c:pt idx="515">
                        <c:v>25.9</c:v>
                      </c:pt>
                      <c:pt idx="516">
                        <c:v>25.95</c:v>
                      </c:pt>
                      <c:pt idx="517">
                        <c:v>26</c:v>
                      </c:pt>
                      <c:pt idx="518">
                        <c:v>26.05</c:v>
                      </c:pt>
                      <c:pt idx="519">
                        <c:v>26.1</c:v>
                      </c:pt>
                      <c:pt idx="520">
                        <c:v>26.15</c:v>
                      </c:pt>
                      <c:pt idx="521">
                        <c:v>26.2</c:v>
                      </c:pt>
                      <c:pt idx="522">
                        <c:v>26.25</c:v>
                      </c:pt>
                      <c:pt idx="523">
                        <c:v>26.3</c:v>
                      </c:pt>
                      <c:pt idx="524">
                        <c:v>26.35</c:v>
                      </c:pt>
                      <c:pt idx="525">
                        <c:v>26.4</c:v>
                      </c:pt>
                      <c:pt idx="526">
                        <c:v>26.45</c:v>
                      </c:pt>
                      <c:pt idx="527">
                        <c:v>26.5</c:v>
                      </c:pt>
                      <c:pt idx="528">
                        <c:v>26.55</c:v>
                      </c:pt>
                      <c:pt idx="529">
                        <c:v>26.6</c:v>
                      </c:pt>
                      <c:pt idx="530">
                        <c:v>26.65</c:v>
                      </c:pt>
                      <c:pt idx="531">
                        <c:v>26.7</c:v>
                      </c:pt>
                      <c:pt idx="532">
                        <c:v>26.75</c:v>
                      </c:pt>
                      <c:pt idx="533">
                        <c:v>26.8</c:v>
                      </c:pt>
                      <c:pt idx="534">
                        <c:v>26.85</c:v>
                      </c:pt>
                      <c:pt idx="535">
                        <c:v>26.9</c:v>
                      </c:pt>
                      <c:pt idx="536">
                        <c:v>26.95</c:v>
                      </c:pt>
                      <c:pt idx="537">
                        <c:v>27</c:v>
                      </c:pt>
                      <c:pt idx="538">
                        <c:v>27.05</c:v>
                      </c:pt>
                      <c:pt idx="539">
                        <c:v>27.1</c:v>
                      </c:pt>
                      <c:pt idx="540">
                        <c:v>27.15</c:v>
                      </c:pt>
                      <c:pt idx="541">
                        <c:v>27.2</c:v>
                      </c:pt>
                      <c:pt idx="542">
                        <c:v>27.25</c:v>
                      </c:pt>
                      <c:pt idx="543">
                        <c:v>27.3</c:v>
                      </c:pt>
                      <c:pt idx="544">
                        <c:v>27.35</c:v>
                      </c:pt>
                      <c:pt idx="545">
                        <c:v>27.4</c:v>
                      </c:pt>
                      <c:pt idx="546">
                        <c:v>27.45</c:v>
                      </c:pt>
                      <c:pt idx="547">
                        <c:v>27.5</c:v>
                      </c:pt>
                      <c:pt idx="548">
                        <c:v>27.55</c:v>
                      </c:pt>
                      <c:pt idx="549">
                        <c:v>27.6</c:v>
                      </c:pt>
                      <c:pt idx="550">
                        <c:v>27.65</c:v>
                      </c:pt>
                      <c:pt idx="551">
                        <c:v>27.7</c:v>
                      </c:pt>
                      <c:pt idx="552">
                        <c:v>27.75</c:v>
                      </c:pt>
                      <c:pt idx="553">
                        <c:v>27.8</c:v>
                      </c:pt>
                      <c:pt idx="554">
                        <c:v>27.85</c:v>
                      </c:pt>
                      <c:pt idx="555">
                        <c:v>27.9</c:v>
                      </c:pt>
                      <c:pt idx="556">
                        <c:v>27.95</c:v>
                      </c:pt>
                      <c:pt idx="557">
                        <c:v>28</c:v>
                      </c:pt>
                      <c:pt idx="558">
                        <c:v>28.05</c:v>
                      </c:pt>
                      <c:pt idx="559">
                        <c:v>28.1</c:v>
                      </c:pt>
                      <c:pt idx="560">
                        <c:v>28.15</c:v>
                      </c:pt>
                      <c:pt idx="561">
                        <c:v>28.2</c:v>
                      </c:pt>
                      <c:pt idx="562">
                        <c:v>28.25</c:v>
                      </c:pt>
                      <c:pt idx="563">
                        <c:v>28.3</c:v>
                      </c:pt>
                      <c:pt idx="564">
                        <c:v>28.35</c:v>
                      </c:pt>
                      <c:pt idx="565">
                        <c:v>28.4</c:v>
                      </c:pt>
                      <c:pt idx="566">
                        <c:v>28.45</c:v>
                      </c:pt>
                      <c:pt idx="567">
                        <c:v>28.5</c:v>
                      </c:pt>
                      <c:pt idx="568">
                        <c:v>28.55</c:v>
                      </c:pt>
                      <c:pt idx="569">
                        <c:v>28.6</c:v>
                      </c:pt>
                      <c:pt idx="570">
                        <c:v>28.65</c:v>
                      </c:pt>
                      <c:pt idx="571">
                        <c:v>28.7</c:v>
                      </c:pt>
                      <c:pt idx="572">
                        <c:v>28.75</c:v>
                      </c:pt>
                      <c:pt idx="573">
                        <c:v>28.8</c:v>
                      </c:pt>
                      <c:pt idx="574">
                        <c:v>28.85</c:v>
                      </c:pt>
                      <c:pt idx="575">
                        <c:v>28.9</c:v>
                      </c:pt>
                      <c:pt idx="576">
                        <c:v>28.95</c:v>
                      </c:pt>
                      <c:pt idx="577">
                        <c:v>29</c:v>
                      </c:pt>
                      <c:pt idx="578">
                        <c:v>29.05</c:v>
                      </c:pt>
                      <c:pt idx="579">
                        <c:v>29.1</c:v>
                      </c:pt>
                      <c:pt idx="580">
                        <c:v>29.15</c:v>
                      </c:pt>
                      <c:pt idx="581">
                        <c:v>29.2</c:v>
                      </c:pt>
                      <c:pt idx="582">
                        <c:v>29.25</c:v>
                      </c:pt>
                      <c:pt idx="583">
                        <c:v>29.3</c:v>
                      </c:pt>
                      <c:pt idx="584">
                        <c:v>29.35</c:v>
                      </c:pt>
                      <c:pt idx="585">
                        <c:v>29.4</c:v>
                      </c:pt>
                      <c:pt idx="586">
                        <c:v>29.45</c:v>
                      </c:pt>
                      <c:pt idx="587">
                        <c:v>29.5</c:v>
                      </c:pt>
                      <c:pt idx="588">
                        <c:v>29.55</c:v>
                      </c:pt>
                      <c:pt idx="589">
                        <c:v>29.6</c:v>
                      </c:pt>
                      <c:pt idx="590">
                        <c:v>29.65</c:v>
                      </c:pt>
                      <c:pt idx="591">
                        <c:v>29.7</c:v>
                      </c:pt>
                      <c:pt idx="592">
                        <c:v>29.75</c:v>
                      </c:pt>
                      <c:pt idx="593">
                        <c:v>29.8</c:v>
                      </c:pt>
                      <c:pt idx="594">
                        <c:v>29.85</c:v>
                      </c:pt>
                      <c:pt idx="595">
                        <c:v>29.9</c:v>
                      </c:pt>
                      <c:pt idx="596">
                        <c:v>29.95</c:v>
                      </c:pt>
                      <c:pt idx="597">
                        <c:v>30</c:v>
                      </c:pt>
                      <c:pt idx="598">
                        <c:v>30.05</c:v>
                      </c:pt>
                      <c:pt idx="599">
                        <c:v>30.1</c:v>
                      </c:pt>
                      <c:pt idx="600">
                        <c:v>30.15</c:v>
                      </c:pt>
                      <c:pt idx="601">
                        <c:v>30.2</c:v>
                      </c:pt>
                      <c:pt idx="602">
                        <c:v>30.25</c:v>
                      </c:pt>
                      <c:pt idx="603">
                        <c:v>30.3</c:v>
                      </c:pt>
                      <c:pt idx="604">
                        <c:v>30.35</c:v>
                      </c:pt>
                      <c:pt idx="605">
                        <c:v>30.4</c:v>
                      </c:pt>
                      <c:pt idx="606">
                        <c:v>30.45</c:v>
                      </c:pt>
                      <c:pt idx="607">
                        <c:v>30.5</c:v>
                      </c:pt>
                      <c:pt idx="608">
                        <c:v>30.55</c:v>
                      </c:pt>
                      <c:pt idx="609">
                        <c:v>30.6</c:v>
                      </c:pt>
                      <c:pt idx="610">
                        <c:v>30.65</c:v>
                      </c:pt>
                      <c:pt idx="611">
                        <c:v>30.7</c:v>
                      </c:pt>
                      <c:pt idx="612">
                        <c:v>30.75</c:v>
                      </c:pt>
                      <c:pt idx="613">
                        <c:v>30.8</c:v>
                      </c:pt>
                      <c:pt idx="614">
                        <c:v>30.85</c:v>
                      </c:pt>
                      <c:pt idx="615">
                        <c:v>30.9</c:v>
                      </c:pt>
                      <c:pt idx="616">
                        <c:v>30.95</c:v>
                      </c:pt>
                      <c:pt idx="617">
                        <c:v>31</c:v>
                      </c:pt>
                      <c:pt idx="618">
                        <c:v>31.05</c:v>
                      </c:pt>
                      <c:pt idx="619">
                        <c:v>31.1</c:v>
                      </c:pt>
                      <c:pt idx="620">
                        <c:v>31.15</c:v>
                      </c:pt>
                      <c:pt idx="621">
                        <c:v>31.2</c:v>
                      </c:pt>
                      <c:pt idx="622">
                        <c:v>31.25</c:v>
                      </c:pt>
                      <c:pt idx="623">
                        <c:v>31.3</c:v>
                      </c:pt>
                      <c:pt idx="624">
                        <c:v>31.35</c:v>
                      </c:pt>
                      <c:pt idx="625">
                        <c:v>31.4</c:v>
                      </c:pt>
                      <c:pt idx="626">
                        <c:v>31.45</c:v>
                      </c:pt>
                      <c:pt idx="627">
                        <c:v>31.5</c:v>
                      </c:pt>
                      <c:pt idx="628">
                        <c:v>31.55</c:v>
                      </c:pt>
                      <c:pt idx="629">
                        <c:v>31.6</c:v>
                      </c:pt>
                      <c:pt idx="630">
                        <c:v>31.65</c:v>
                      </c:pt>
                      <c:pt idx="631">
                        <c:v>31.7</c:v>
                      </c:pt>
                      <c:pt idx="632">
                        <c:v>31.75</c:v>
                      </c:pt>
                      <c:pt idx="633">
                        <c:v>31.8</c:v>
                      </c:pt>
                      <c:pt idx="634">
                        <c:v>31.85</c:v>
                      </c:pt>
                      <c:pt idx="635">
                        <c:v>31.9</c:v>
                      </c:pt>
                      <c:pt idx="636">
                        <c:v>31.95</c:v>
                      </c:pt>
                      <c:pt idx="637">
                        <c:v>32</c:v>
                      </c:pt>
                      <c:pt idx="638">
                        <c:v>32.049999999999997</c:v>
                      </c:pt>
                      <c:pt idx="639">
                        <c:v>32.1</c:v>
                      </c:pt>
                      <c:pt idx="640">
                        <c:v>32.15</c:v>
                      </c:pt>
                      <c:pt idx="641">
                        <c:v>32.200000000000003</c:v>
                      </c:pt>
                      <c:pt idx="642">
                        <c:v>32.25</c:v>
                      </c:pt>
                      <c:pt idx="643">
                        <c:v>32.299999999999997</c:v>
                      </c:pt>
                      <c:pt idx="644">
                        <c:v>32.35</c:v>
                      </c:pt>
                      <c:pt idx="645">
                        <c:v>32.4</c:v>
                      </c:pt>
                      <c:pt idx="646">
                        <c:v>32.450000000000003</c:v>
                      </c:pt>
                      <c:pt idx="647">
                        <c:v>32.5</c:v>
                      </c:pt>
                      <c:pt idx="648">
                        <c:v>32.549999999999997</c:v>
                      </c:pt>
                      <c:pt idx="649">
                        <c:v>32.6</c:v>
                      </c:pt>
                      <c:pt idx="650">
                        <c:v>32.65</c:v>
                      </c:pt>
                      <c:pt idx="651">
                        <c:v>32.700000000000003</c:v>
                      </c:pt>
                      <c:pt idx="652">
                        <c:v>32.75</c:v>
                      </c:pt>
                      <c:pt idx="653">
                        <c:v>32.799999999999997</c:v>
                      </c:pt>
                      <c:pt idx="654">
                        <c:v>32.85</c:v>
                      </c:pt>
                      <c:pt idx="655">
                        <c:v>32.9</c:v>
                      </c:pt>
                      <c:pt idx="656">
                        <c:v>32.950000000000003</c:v>
                      </c:pt>
                      <c:pt idx="657">
                        <c:v>33</c:v>
                      </c:pt>
                      <c:pt idx="658">
                        <c:v>33.049999999999997</c:v>
                      </c:pt>
                      <c:pt idx="659">
                        <c:v>33.1</c:v>
                      </c:pt>
                      <c:pt idx="660">
                        <c:v>33.15</c:v>
                      </c:pt>
                      <c:pt idx="661">
                        <c:v>33.200000000000003</c:v>
                      </c:pt>
                      <c:pt idx="662">
                        <c:v>33.25</c:v>
                      </c:pt>
                      <c:pt idx="663">
                        <c:v>33.299999999999997</c:v>
                      </c:pt>
                      <c:pt idx="664">
                        <c:v>33.35</c:v>
                      </c:pt>
                      <c:pt idx="665">
                        <c:v>33.4</c:v>
                      </c:pt>
                      <c:pt idx="666">
                        <c:v>33.450000000000003</c:v>
                      </c:pt>
                      <c:pt idx="667">
                        <c:v>33.5</c:v>
                      </c:pt>
                      <c:pt idx="668">
                        <c:v>33.549999999999997</c:v>
                      </c:pt>
                      <c:pt idx="669">
                        <c:v>33.6</c:v>
                      </c:pt>
                      <c:pt idx="670">
                        <c:v>33.65</c:v>
                      </c:pt>
                      <c:pt idx="671">
                        <c:v>33.700000000000003</c:v>
                      </c:pt>
                      <c:pt idx="672">
                        <c:v>33.75</c:v>
                      </c:pt>
                      <c:pt idx="673">
                        <c:v>33.799999999999997</c:v>
                      </c:pt>
                      <c:pt idx="674">
                        <c:v>33.85</c:v>
                      </c:pt>
                      <c:pt idx="675">
                        <c:v>33.9</c:v>
                      </c:pt>
                      <c:pt idx="676">
                        <c:v>33.950000000000003</c:v>
                      </c:pt>
                      <c:pt idx="677">
                        <c:v>34</c:v>
                      </c:pt>
                      <c:pt idx="678">
                        <c:v>34.049999999999997</c:v>
                      </c:pt>
                      <c:pt idx="679">
                        <c:v>34.1</c:v>
                      </c:pt>
                      <c:pt idx="680">
                        <c:v>34.15</c:v>
                      </c:pt>
                      <c:pt idx="681">
                        <c:v>34.200000000000003</c:v>
                      </c:pt>
                      <c:pt idx="682">
                        <c:v>34.25</c:v>
                      </c:pt>
                      <c:pt idx="683">
                        <c:v>34.299999999999997</c:v>
                      </c:pt>
                      <c:pt idx="684">
                        <c:v>34.35</c:v>
                      </c:pt>
                      <c:pt idx="685">
                        <c:v>34.4</c:v>
                      </c:pt>
                      <c:pt idx="686">
                        <c:v>34.450000000000003</c:v>
                      </c:pt>
                      <c:pt idx="687">
                        <c:v>34.5</c:v>
                      </c:pt>
                      <c:pt idx="688">
                        <c:v>34.549999999999997</c:v>
                      </c:pt>
                      <c:pt idx="689">
                        <c:v>34.6</c:v>
                      </c:pt>
                      <c:pt idx="690">
                        <c:v>34.65</c:v>
                      </c:pt>
                      <c:pt idx="691">
                        <c:v>34.700000000000003</c:v>
                      </c:pt>
                      <c:pt idx="692">
                        <c:v>34.75</c:v>
                      </c:pt>
                      <c:pt idx="693">
                        <c:v>34.799999999999997</c:v>
                      </c:pt>
                      <c:pt idx="694">
                        <c:v>34.85</c:v>
                      </c:pt>
                      <c:pt idx="695">
                        <c:v>34.9</c:v>
                      </c:pt>
                      <c:pt idx="696">
                        <c:v>34.950000000000003</c:v>
                      </c:pt>
                      <c:pt idx="697">
                        <c:v>35</c:v>
                      </c:pt>
                      <c:pt idx="698">
                        <c:v>35.049999999999997</c:v>
                      </c:pt>
                      <c:pt idx="699">
                        <c:v>35.1</c:v>
                      </c:pt>
                      <c:pt idx="700">
                        <c:v>35.15</c:v>
                      </c:pt>
                      <c:pt idx="701">
                        <c:v>35.200000000000003</c:v>
                      </c:pt>
                      <c:pt idx="702">
                        <c:v>35.25</c:v>
                      </c:pt>
                      <c:pt idx="703">
                        <c:v>35.299999999999997</c:v>
                      </c:pt>
                      <c:pt idx="704">
                        <c:v>35.35</c:v>
                      </c:pt>
                      <c:pt idx="705">
                        <c:v>35.4</c:v>
                      </c:pt>
                      <c:pt idx="706">
                        <c:v>35.450000000000003</c:v>
                      </c:pt>
                      <c:pt idx="707">
                        <c:v>35.5</c:v>
                      </c:pt>
                      <c:pt idx="708">
                        <c:v>35.549999999999997</c:v>
                      </c:pt>
                      <c:pt idx="709">
                        <c:v>35.6</c:v>
                      </c:pt>
                      <c:pt idx="710">
                        <c:v>35.65</c:v>
                      </c:pt>
                      <c:pt idx="711">
                        <c:v>35.700000000000003</c:v>
                      </c:pt>
                      <c:pt idx="712">
                        <c:v>35.75</c:v>
                      </c:pt>
                      <c:pt idx="713">
                        <c:v>35.799999999999997</c:v>
                      </c:pt>
                      <c:pt idx="714">
                        <c:v>35.85</c:v>
                      </c:pt>
                      <c:pt idx="715">
                        <c:v>35.9</c:v>
                      </c:pt>
                      <c:pt idx="716">
                        <c:v>35.950000000000003</c:v>
                      </c:pt>
                      <c:pt idx="717">
                        <c:v>36</c:v>
                      </c:pt>
                      <c:pt idx="718">
                        <c:v>36.049999999999997</c:v>
                      </c:pt>
                      <c:pt idx="719">
                        <c:v>36.1</c:v>
                      </c:pt>
                      <c:pt idx="720">
                        <c:v>36.15</c:v>
                      </c:pt>
                      <c:pt idx="721">
                        <c:v>36.200000000000003</c:v>
                      </c:pt>
                      <c:pt idx="722">
                        <c:v>36.25</c:v>
                      </c:pt>
                      <c:pt idx="723">
                        <c:v>36.299999999999997</c:v>
                      </c:pt>
                      <c:pt idx="724">
                        <c:v>36.35</c:v>
                      </c:pt>
                      <c:pt idx="725">
                        <c:v>36.4</c:v>
                      </c:pt>
                      <c:pt idx="726">
                        <c:v>36.450000000000003</c:v>
                      </c:pt>
                      <c:pt idx="727">
                        <c:v>36.5</c:v>
                      </c:pt>
                      <c:pt idx="728">
                        <c:v>36.549999999999997</c:v>
                      </c:pt>
                      <c:pt idx="729">
                        <c:v>36.6</c:v>
                      </c:pt>
                      <c:pt idx="730">
                        <c:v>36.65</c:v>
                      </c:pt>
                      <c:pt idx="731">
                        <c:v>36.700000000000003</c:v>
                      </c:pt>
                      <c:pt idx="732">
                        <c:v>36.75</c:v>
                      </c:pt>
                      <c:pt idx="733">
                        <c:v>36.799999999999997</c:v>
                      </c:pt>
                      <c:pt idx="734">
                        <c:v>36.85</c:v>
                      </c:pt>
                      <c:pt idx="735">
                        <c:v>36.9</c:v>
                      </c:pt>
                      <c:pt idx="736">
                        <c:v>36.950000000000003</c:v>
                      </c:pt>
                      <c:pt idx="737">
                        <c:v>37</c:v>
                      </c:pt>
                      <c:pt idx="738">
                        <c:v>37.049999999999997</c:v>
                      </c:pt>
                      <c:pt idx="739">
                        <c:v>37.1</c:v>
                      </c:pt>
                      <c:pt idx="740">
                        <c:v>37.15</c:v>
                      </c:pt>
                      <c:pt idx="741">
                        <c:v>37.200000000000003</c:v>
                      </c:pt>
                      <c:pt idx="742">
                        <c:v>37.25</c:v>
                      </c:pt>
                      <c:pt idx="743">
                        <c:v>37.299999999999997</c:v>
                      </c:pt>
                      <c:pt idx="744">
                        <c:v>37.35</c:v>
                      </c:pt>
                      <c:pt idx="745">
                        <c:v>37.4</c:v>
                      </c:pt>
                      <c:pt idx="746">
                        <c:v>37.450000000000003</c:v>
                      </c:pt>
                      <c:pt idx="747">
                        <c:v>37.5</c:v>
                      </c:pt>
                      <c:pt idx="748">
                        <c:v>37.549999999999997</c:v>
                      </c:pt>
                      <c:pt idx="749">
                        <c:v>37.6</c:v>
                      </c:pt>
                      <c:pt idx="750">
                        <c:v>37.65</c:v>
                      </c:pt>
                      <c:pt idx="751">
                        <c:v>37.700000000000003</c:v>
                      </c:pt>
                      <c:pt idx="752">
                        <c:v>37.75</c:v>
                      </c:pt>
                      <c:pt idx="753">
                        <c:v>37.799999999999997</c:v>
                      </c:pt>
                      <c:pt idx="754">
                        <c:v>37.85</c:v>
                      </c:pt>
                      <c:pt idx="755">
                        <c:v>37.9</c:v>
                      </c:pt>
                      <c:pt idx="756">
                        <c:v>37.950000000000003</c:v>
                      </c:pt>
                      <c:pt idx="757">
                        <c:v>38</c:v>
                      </c:pt>
                      <c:pt idx="758">
                        <c:v>38.049999999999997</c:v>
                      </c:pt>
                      <c:pt idx="759">
                        <c:v>38.1</c:v>
                      </c:pt>
                      <c:pt idx="760">
                        <c:v>38.15</c:v>
                      </c:pt>
                      <c:pt idx="761">
                        <c:v>38.200000000000003</c:v>
                      </c:pt>
                      <c:pt idx="762">
                        <c:v>38.25</c:v>
                      </c:pt>
                      <c:pt idx="763">
                        <c:v>38.299999999999997</c:v>
                      </c:pt>
                      <c:pt idx="764">
                        <c:v>38.35</c:v>
                      </c:pt>
                      <c:pt idx="765">
                        <c:v>38.4</c:v>
                      </c:pt>
                      <c:pt idx="766">
                        <c:v>38.450000000000003</c:v>
                      </c:pt>
                      <c:pt idx="767">
                        <c:v>38.5</c:v>
                      </c:pt>
                      <c:pt idx="768">
                        <c:v>38.549999999999997</c:v>
                      </c:pt>
                      <c:pt idx="769">
                        <c:v>38.6</c:v>
                      </c:pt>
                      <c:pt idx="770">
                        <c:v>38.65</c:v>
                      </c:pt>
                      <c:pt idx="771">
                        <c:v>38.700000000000003</c:v>
                      </c:pt>
                      <c:pt idx="772">
                        <c:v>38.75</c:v>
                      </c:pt>
                      <c:pt idx="773">
                        <c:v>38.799999999999997</c:v>
                      </c:pt>
                      <c:pt idx="774">
                        <c:v>38.85</c:v>
                      </c:pt>
                      <c:pt idx="775">
                        <c:v>38.9</c:v>
                      </c:pt>
                      <c:pt idx="776">
                        <c:v>38.950000000000003</c:v>
                      </c:pt>
                      <c:pt idx="777">
                        <c:v>39</c:v>
                      </c:pt>
                      <c:pt idx="778">
                        <c:v>39.049999999999997</c:v>
                      </c:pt>
                      <c:pt idx="779">
                        <c:v>39.1</c:v>
                      </c:pt>
                      <c:pt idx="780">
                        <c:v>39.15</c:v>
                      </c:pt>
                      <c:pt idx="781">
                        <c:v>39.200000000000003</c:v>
                      </c:pt>
                      <c:pt idx="782">
                        <c:v>39.25</c:v>
                      </c:pt>
                      <c:pt idx="783">
                        <c:v>39.299999999999997</c:v>
                      </c:pt>
                      <c:pt idx="784">
                        <c:v>39.35</c:v>
                      </c:pt>
                      <c:pt idx="785">
                        <c:v>39.4</c:v>
                      </c:pt>
                      <c:pt idx="786">
                        <c:v>39.450000000000003</c:v>
                      </c:pt>
                      <c:pt idx="787">
                        <c:v>39.5</c:v>
                      </c:pt>
                      <c:pt idx="788">
                        <c:v>39.549999999999997</c:v>
                      </c:pt>
                      <c:pt idx="789">
                        <c:v>39.6</c:v>
                      </c:pt>
                      <c:pt idx="790">
                        <c:v>39.65</c:v>
                      </c:pt>
                      <c:pt idx="791">
                        <c:v>39.700000000000003</c:v>
                      </c:pt>
                      <c:pt idx="792">
                        <c:v>39.75</c:v>
                      </c:pt>
                      <c:pt idx="793">
                        <c:v>39.799999999999997</c:v>
                      </c:pt>
                      <c:pt idx="794">
                        <c:v>39.85</c:v>
                      </c:pt>
                      <c:pt idx="795">
                        <c:v>39.9</c:v>
                      </c:pt>
                      <c:pt idx="796">
                        <c:v>39.950000000000003</c:v>
                      </c:pt>
                      <c:pt idx="797">
                        <c:v>40</c:v>
                      </c:pt>
                      <c:pt idx="798">
                        <c:v>40.049999999999997</c:v>
                      </c:pt>
                      <c:pt idx="799">
                        <c:v>40.1</c:v>
                      </c:pt>
                      <c:pt idx="800">
                        <c:v>40.15</c:v>
                      </c:pt>
                      <c:pt idx="801">
                        <c:v>40.200000000000003</c:v>
                      </c:pt>
                      <c:pt idx="802">
                        <c:v>40.25</c:v>
                      </c:pt>
                      <c:pt idx="803">
                        <c:v>40.299999999999997</c:v>
                      </c:pt>
                      <c:pt idx="804">
                        <c:v>40.35</c:v>
                      </c:pt>
                      <c:pt idx="805">
                        <c:v>40.4</c:v>
                      </c:pt>
                      <c:pt idx="806">
                        <c:v>40.450000000000003</c:v>
                      </c:pt>
                      <c:pt idx="807">
                        <c:v>40.5</c:v>
                      </c:pt>
                      <c:pt idx="808">
                        <c:v>40.549999999999997</c:v>
                      </c:pt>
                      <c:pt idx="809">
                        <c:v>40.6</c:v>
                      </c:pt>
                      <c:pt idx="810">
                        <c:v>40.65</c:v>
                      </c:pt>
                      <c:pt idx="811">
                        <c:v>40.700000000000003</c:v>
                      </c:pt>
                      <c:pt idx="812">
                        <c:v>40.75</c:v>
                      </c:pt>
                      <c:pt idx="813">
                        <c:v>40.799999999999997</c:v>
                      </c:pt>
                      <c:pt idx="814">
                        <c:v>40.85</c:v>
                      </c:pt>
                      <c:pt idx="815">
                        <c:v>40.9</c:v>
                      </c:pt>
                      <c:pt idx="816">
                        <c:v>40.950000000000003</c:v>
                      </c:pt>
                      <c:pt idx="817">
                        <c:v>41</c:v>
                      </c:pt>
                      <c:pt idx="818">
                        <c:v>41.05</c:v>
                      </c:pt>
                      <c:pt idx="819">
                        <c:v>41.1</c:v>
                      </c:pt>
                      <c:pt idx="820">
                        <c:v>41.15</c:v>
                      </c:pt>
                      <c:pt idx="821">
                        <c:v>41.2</c:v>
                      </c:pt>
                      <c:pt idx="822">
                        <c:v>41.25</c:v>
                      </c:pt>
                      <c:pt idx="823">
                        <c:v>41.3</c:v>
                      </c:pt>
                      <c:pt idx="824">
                        <c:v>41.35</c:v>
                      </c:pt>
                      <c:pt idx="825">
                        <c:v>41.4</c:v>
                      </c:pt>
                      <c:pt idx="826">
                        <c:v>41.45</c:v>
                      </c:pt>
                      <c:pt idx="827">
                        <c:v>41.5</c:v>
                      </c:pt>
                      <c:pt idx="828">
                        <c:v>41.55</c:v>
                      </c:pt>
                      <c:pt idx="829">
                        <c:v>41.6</c:v>
                      </c:pt>
                      <c:pt idx="830">
                        <c:v>41.65</c:v>
                      </c:pt>
                      <c:pt idx="831">
                        <c:v>41.7</c:v>
                      </c:pt>
                      <c:pt idx="832">
                        <c:v>41.75</c:v>
                      </c:pt>
                      <c:pt idx="833">
                        <c:v>41.8</c:v>
                      </c:pt>
                      <c:pt idx="834">
                        <c:v>41.85</c:v>
                      </c:pt>
                      <c:pt idx="835">
                        <c:v>41.9</c:v>
                      </c:pt>
                      <c:pt idx="836">
                        <c:v>41.95</c:v>
                      </c:pt>
                      <c:pt idx="837">
                        <c:v>42</c:v>
                      </c:pt>
                      <c:pt idx="838">
                        <c:v>42.05</c:v>
                      </c:pt>
                      <c:pt idx="839">
                        <c:v>42.1</c:v>
                      </c:pt>
                      <c:pt idx="840">
                        <c:v>42.15</c:v>
                      </c:pt>
                      <c:pt idx="841">
                        <c:v>42.2</c:v>
                      </c:pt>
                      <c:pt idx="842">
                        <c:v>42.25</c:v>
                      </c:pt>
                      <c:pt idx="843">
                        <c:v>42.3</c:v>
                      </c:pt>
                      <c:pt idx="844">
                        <c:v>42.35</c:v>
                      </c:pt>
                      <c:pt idx="845">
                        <c:v>42.4</c:v>
                      </c:pt>
                      <c:pt idx="846">
                        <c:v>42.45</c:v>
                      </c:pt>
                      <c:pt idx="847">
                        <c:v>42.5</c:v>
                      </c:pt>
                      <c:pt idx="848">
                        <c:v>42.55</c:v>
                      </c:pt>
                      <c:pt idx="849">
                        <c:v>42.6</c:v>
                      </c:pt>
                      <c:pt idx="850">
                        <c:v>42.65</c:v>
                      </c:pt>
                      <c:pt idx="851">
                        <c:v>42.7</c:v>
                      </c:pt>
                      <c:pt idx="852">
                        <c:v>42.75</c:v>
                      </c:pt>
                      <c:pt idx="853">
                        <c:v>42.8</c:v>
                      </c:pt>
                      <c:pt idx="854">
                        <c:v>42.85</c:v>
                      </c:pt>
                      <c:pt idx="855">
                        <c:v>42.9</c:v>
                      </c:pt>
                      <c:pt idx="856">
                        <c:v>42.95</c:v>
                      </c:pt>
                      <c:pt idx="857">
                        <c:v>43</c:v>
                      </c:pt>
                      <c:pt idx="858">
                        <c:v>43.05</c:v>
                      </c:pt>
                      <c:pt idx="859">
                        <c:v>43.1</c:v>
                      </c:pt>
                      <c:pt idx="860">
                        <c:v>43.15</c:v>
                      </c:pt>
                      <c:pt idx="861">
                        <c:v>43.2</c:v>
                      </c:pt>
                      <c:pt idx="862">
                        <c:v>43.25</c:v>
                      </c:pt>
                      <c:pt idx="863">
                        <c:v>43.3</c:v>
                      </c:pt>
                      <c:pt idx="864">
                        <c:v>43.35</c:v>
                      </c:pt>
                      <c:pt idx="865">
                        <c:v>43.4</c:v>
                      </c:pt>
                      <c:pt idx="866">
                        <c:v>43.45</c:v>
                      </c:pt>
                      <c:pt idx="867">
                        <c:v>43.5</c:v>
                      </c:pt>
                      <c:pt idx="868">
                        <c:v>43.55</c:v>
                      </c:pt>
                      <c:pt idx="869">
                        <c:v>43.6</c:v>
                      </c:pt>
                      <c:pt idx="870">
                        <c:v>43.65</c:v>
                      </c:pt>
                      <c:pt idx="871">
                        <c:v>43.7</c:v>
                      </c:pt>
                      <c:pt idx="872">
                        <c:v>43.75</c:v>
                      </c:pt>
                      <c:pt idx="873">
                        <c:v>43.8</c:v>
                      </c:pt>
                      <c:pt idx="874">
                        <c:v>43.85</c:v>
                      </c:pt>
                      <c:pt idx="875">
                        <c:v>43.9</c:v>
                      </c:pt>
                      <c:pt idx="876">
                        <c:v>43.95</c:v>
                      </c:pt>
                      <c:pt idx="877">
                        <c:v>44</c:v>
                      </c:pt>
                      <c:pt idx="878">
                        <c:v>44.05</c:v>
                      </c:pt>
                      <c:pt idx="879">
                        <c:v>44.1</c:v>
                      </c:pt>
                      <c:pt idx="880">
                        <c:v>44.15</c:v>
                      </c:pt>
                      <c:pt idx="881">
                        <c:v>44.2</c:v>
                      </c:pt>
                      <c:pt idx="882">
                        <c:v>44.25</c:v>
                      </c:pt>
                      <c:pt idx="883">
                        <c:v>44.3</c:v>
                      </c:pt>
                      <c:pt idx="884">
                        <c:v>44.35</c:v>
                      </c:pt>
                      <c:pt idx="885">
                        <c:v>44.4</c:v>
                      </c:pt>
                      <c:pt idx="886">
                        <c:v>44.45</c:v>
                      </c:pt>
                      <c:pt idx="887">
                        <c:v>44.5</c:v>
                      </c:pt>
                      <c:pt idx="888">
                        <c:v>44.55</c:v>
                      </c:pt>
                      <c:pt idx="889">
                        <c:v>44.6</c:v>
                      </c:pt>
                      <c:pt idx="890">
                        <c:v>44.65</c:v>
                      </c:pt>
                      <c:pt idx="891">
                        <c:v>44.7</c:v>
                      </c:pt>
                      <c:pt idx="892">
                        <c:v>44.75</c:v>
                      </c:pt>
                      <c:pt idx="893">
                        <c:v>44.8</c:v>
                      </c:pt>
                      <c:pt idx="894">
                        <c:v>44.85</c:v>
                      </c:pt>
                      <c:pt idx="895">
                        <c:v>44.9</c:v>
                      </c:pt>
                      <c:pt idx="896">
                        <c:v>44.95</c:v>
                      </c:pt>
                      <c:pt idx="897">
                        <c:v>45</c:v>
                      </c:pt>
                      <c:pt idx="898">
                        <c:v>45.05</c:v>
                      </c:pt>
                      <c:pt idx="899">
                        <c:v>45.1</c:v>
                      </c:pt>
                      <c:pt idx="900">
                        <c:v>45.15</c:v>
                      </c:pt>
                      <c:pt idx="901">
                        <c:v>45.2</c:v>
                      </c:pt>
                      <c:pt idx="902">
                        <c:v>45.25</c:v>
                      </c:pt>
                      <c:pt idx="903">
                        <c:v>45.3</c:v>
                      </c:pt>
                      <c:pt idx="904">
                        <c:v>45.35</c:v>
                      </c:pt>
                      <c:pt idx="905">
                        <c:v>45.4</c:v>
                      </c:pt>
                      <c:pt idx="906">
                        <c:v>45.45</c:v>
                      </c:pt>
                      <c:pt idx="907">
                        <c:v>45.5</c:v>
                      </c:pt>
                      <c:pt idx="908">
                        <c:v>45.55</c:v>
                      </c:pt>
                      <c:pt idx="909">
                        <c:v>45.6</c:v>
                      </c:pt>
                      <c:pt idx="910">
                        <c:v>45.65</c:v>
                      </c:pt>
                      <c:pt idx="911">
                        <c:v>45.7</c:v>
                      </c:pt>
                      <c:pt idx="912">
                        <c:v>45.75</c:v>
                      </c:pt>
                      <c:pt idx="913">
                        <c:v>45.8</c:v>
                      </c:pt>
                      <c:pt idx="914">
                        <c:v>45.85</c:v>
                      </c:pt>
                      <c:pt idx="915">
                        <c:v>45.9</c:v>
                      </c:pt>
                      <c:pt idx="916">
                        <c:v>45.95</c:v>
                      </c:pt>
                      <c:pt idx="917">
                        <c:v>46</c:v>
                      </c:pt>
                      <c:pt idx="918">
                        <c:v>46.05</c:v>
                      </c:pt>
                      <c:pt idx="919">
                        <c:v>46.1</c:v>
                      </c:pt>
                      <c:pt idx="920">
                        <c:v>46.15</c:v>
                      </c:pt>
                      <c:pt idx="921">
                        <c:v>46.2</c:v>
                      </c:pt>
                      <c:pt idx="922">
                        <c:v>46.25</c:v>
                      </c:pt>
                      <c:pt idx="923">
                        <c:v>46.3</c:v>
                      </c:pt>
                      <c:pt idx="924">
                        <c:v>46.35</c:v>
                      </c:pt>
                      <c:pt idx="925">
                        <c:v>46.4</c:v>
                      </c:pt>
                      <c:pt idx="926">
                        <c:v>46.45</c:v>
                      </c:pt>
                      <c:pt idx="927">
                        <c:v>46.5</c:v>
                      </c:pt>
                      <c:pt idx="928">
                        <c:v>46.55</c:v>
                      </c:pt>
                      <c:pt idx="929">
                        <c:v>46.6</c:v>
                      </c:pt>
                      <c:pt idx="930">
                        <c:v>46.65</c:v>
                      </c:pt>
                      <c:pt idx="931">
                        <c:v>46.7</c:v>
                      </c:pt>
                      <c:pt idx="932">
                        <c:v>46.75</c:v>
                      </c:pt>
                      <c:pt idx="933">
                        <c:v>46.8</c:v>
                      </c:pt>
                      <c:pt idx="934">
                        <c:v>46.85</c:v>
                      </c:pt>
                      <c:pt idx="935">
                        <c:v>46.9</c:v>
                      </c:pt>
                      <c:pt idx="936">
                        <c:v>46.95</c:v>
                      </c:pt>
                      <c:pt idx="937">
                        <c:v>47</c:v>
                      </c:pt>
                      <c:pt idx="938">
                        <c:v>47.05</c:v>
                      </c:pt>
                      <c:pt idx="939">
                        <c:v>47.1</c:v>
                      </c:pt>
                      <c:pt idx="940">
                        <c:v>47.15</c:v>
                      </c:pt>
                      <c:pt idx="941">
                        <c:v>47.2</c:v>
                      </c:pt>
                      <c:pt idx="942">
                        <c:v>47.25</c:v>
                      </c:pt>
                      <c:pt idx="943">
                        <c:v>47.3</c:v>
                      </c:pt>
                      <c:pt idx="944">
                        <c:v>47.35</c:v>
                      </c:pt>
                      <c:pt idx="945">
                        <c:v>47.4</c:v>
                      </c:pt>
                      <c:pt idx="946">
                        <c:v>47.45</c:v>
                      </c:pt>
                      <c:pt idx="947">
                        <c:v>47.5</c:v>
                      </c:pt>
                      <c:pt idx="948">
                        <c:v>47.55</c:v>
                      </c:pt>
                      <c:pt idx="949">
                        <c:v>47.6</c:v>
                      </c:pt>
                      <c:pt idx="950">
                        <c:v>47.65</c:v>
                      </c:pt>
                      <c:pt idx="951">
                        <c:v>47.7</c:v>
                      </c:pt>
                      <c:pt idx="952">
                        <c:v>47.75</c:v>
                      </c:pt>
                      <c:pt idx="953">
                        <c:v>47.8</c:v>
                      </c:pt>
                      <c:pt idx="954">
                        <c:v>47.85</c:v>
                      </c:pt>
                      <c:pt idx="955">
                        <c:v>47.9</c:v>
                      </c:pt>
                      <c:pt idx="956">
                        <c:v>47.95</c:v>
                      </c:pt>
                      <c:pt idx="957">
                        <c:v>48</c:v>
                      </c:pt>
                      <c:pt idx="958">
                        <c:v>48.05</c:v>
                      </c:pt>
                      <c:pt idx="959">
                        <c:v>48.1</c:v>
                      </c:pt>
                      <c:pt idx="960">
                        <c:v>48.15</c:v>
                      </c:pt>
                      <c:pt idx="961">
                        <c:v>48.2</c:v>
                      </c:pt>
                      <c:pt idx="962">
                        <c:v>48.25</c:v>
                      </c:pt>
                      <c:pt idx="963">
                        <c:v>48.3</c:v>
                      </c:pt>
                      <c:pt idx="964">
                        <c:v>48.35</c:v>
                      </c:pt>
                      <c:pt idx="965">
                        <c:v>48.4</c:v>
                      </c:pt>
                      <c:pt idx="966">
                        <c:v>48.45</c:v>
                      </c:pt>
                      <c:pt idx="967">
                        <c:v>48.5</c:v>
                      </c:pt>
                      <c:pt idx="968">
                        <c:v>48.55</c:v>
                      </c:pt>
                      <c:pt idx="969">
                        <c:v>48.6</c:v>
                      </c:pt>
                      <c:pt idx="970">
                        <c:v>48.65</c:v>
                      </c:pt>
                      <c:pt idx="971">
                        <c:v>48.7</c:v>
                      </c:pt>
                      <c:pt idx="972">
                        <c:v>48.75</c:v>
                      </c:pt>
                      <c:pt idx="973">
                        <c:v>48.8</c:v>
                      </c:pt>
                      <c:pt idx="974">
                        <c:v>48.85</c:v>
                      </c:pt>
                      <c:pt idx="975">
                        <c:v>48.9</c:v>
                      </c:pt>
                      <c:pt idx="976">
                        <c:v>48.95</c:v>
                      </c:pt>
                      <c:pt idx="977">
                        <c:v>49</c:v>
                      </c:pt>
                      <c:pt idx="978">
                        <c:v>49.05</c:v>
                      </c:pt>
                      <c:pt idx="979">
                        <c:v>49.1</c:v>
                      </c:pt>
                      <c:pt idx="980">
                        <c:v>49.15</c:v>
                      </c:pt>
                      <c:pt idx="981">
                        <c:v>49.2</c:v>
                      </c:pt>
                      <c:pt idx="982">
                        <c:v>49.25</c:v>
                      </c:pt>
                      <c:pt idx="983">
                        <c:v>49.3</c:v>
                      </c:pt>
                      <c:pt idx="984">
                        <c:v>49.35</c:v>
                      </c:pt>
                      <c:pt idx="985">
                        <c:v>49.4</c:v>
                      </c:pt>
                      <c:pt idx="986">
                        <c:v>49.45</c:v>
                      </c:pt>
                      <c:pt idx="987">
                        <c:v>49.5</c:v>
                      </c:pt>
                      <c:pt idx="988">
                        <c:v>49.55</c:v>
                      </c:pt>
                      <c:pt idx="989">
                        <c:v>49.6</c:v>
                      </c:pt>
                      <c:pt idx="990">
                        <c:v>49.65</c:v>
                      </c:pt>
                      <c:pt idx="991">
                        <c:v>49.7</c:v>
                      </c:pt>
                      <c:pt idx="992">
                        <c:v>49.75</c:v>
                      </c:pt>
                      <c:pt idx="993">
                        <c:v>49.8</c:v>
                      </c:pt>
                      <c:pt idx="994">
                        <c:v>49.85</c:v>
                      </c:pt>
                      <c:pt idx="995">
                        <c:v>49.9</c:v>
                      </c:pt>
                      <c:pt idx="996">
                        <c:v>49.95</c:v>
                      </c:pt>
                      <c:pt idx="997">
                        <c:v>50</c:v>
                      </c:pt>
                      <c:pt idx="998">
                        <c:v>50.05</c:v>
                      </c:pt>
                      <c:pt idx="999">
                        <c:v>50.1</c:v>
                      </c:pt>
                      <c:pt idx="1000">
                        <c:v>50.15</c:v>
                      </c:pt>
                      <c:pt idx="1001">
                        <c:v>50.2</c:v>
                      </c:pt>
                      <c:pt idx="1002">
                        <c:v>50.25</c:v>
                      </c:pt>
                      <c:pt idx="1003">
                        <c:v>50.3</c:v>
                      </c:pt>
                      <c:pt idx="1004">
                        <c:v>50.35</c:v>
                      </c:pt>
                      <c:pt idx="1005">
                        <c:v>50.4</c:v>
                      </c:pt>
                      <c:pt idx="1006">
                        <c:v>50.45</c:v>
                      </c:pt>
                      <c:pt idx="1007">
                        <c:v>50.5</c:v>
                      </c:pt>
                      <c:pt idx="1008">
                        <c:v>50.55</c:v>
                      </c:pt>
                      <c:pt idx="1009">
                        <c:v>50.6</c:v>
                      </c:pt>
                      <c:pt idx="1010">
                        <c:v>50.65</c:v>
                      </c:pt>
                      <c:pt idx="1011">
                        <c:v>50.7</c:v>
                      </c:pt>
                      <c:pt idx="1012">
                        <c:v>50.75</c:v>
                      </c:pt>
                      <c:pt idx="1013">
                        <c:v>50.8</c:v>
                      </c:pt>
                      <c:pt idx="1014">
                        <c:v>50.85</c:v>
                      </c:pt>
                      <c:pt idx="1015">
                        <c:v>50.9</c:v>
                      </c:pt>
                      <c:pt idx="1016">
                        <c:v>50.95</c:v>
                      </c:pt>
                      <c:pt idx="1017">
                        <c:v>51</c:v>
                      </c:pt>
                      <c:pt idx="1018">
                        <c:v>51.05</c:v>
                      </c:pt>
                      <c:pt idx="1019">
                        <c:v>51.1</c:v>
                      </c:pt>
                      <c:pt idx="1020">
                        <c:v>51.15</c:v>
                      </c:pt>
                      <c:pt idx="1021">
                        <c:v>51.2</c:v>
                      </c:pt>
                      <c:pt idx="1022">
                        <c:v>51.25</c:v>
                      </c:pt>
                      <c:pt idx="1023">
                        <c:v>51.3</c:v>
                      </c:pt>
                      <c:pt idx="1024">
                        <c:v>51.35</c:v>
                      </c:pt>
                      <c:pt idx="1025">
                        <c:v>51.4</c:v>
                      </c:pt>
                      <c:pt idx="1026">
                        <c:v>51.45</c:v>
                      </c:pt>
                      <c:pt idx="1027">
                        <c:v>51.5</c:v>
                      </c:pt>
                      <c:pt idx="1028">
                        <c:v>51.55</c:v>
                      </c:pt>
                      <c:pt idx="1029">
                        <c:v>51.6</c:v>
                      </c:pt>
                      <c:pt idx="1030">
                        <c:v>51.65</c:v>
                      </c:pt>
                      <c:pt idx="1031">
                        <c:v>51.7</c:v>
                      </c:pt>
                      <c:pt idx="1032">
                        <c:v>51.75</c:v>
                      </c:pt>
                      <c:pt idx="1033">
                        <c:v>51.8</c:v>
                      </c:pt>
                      <c:pt idx="1034">
                        <c:v>51.85</c:v>
                      </c:pt>
                      <c:pt idx="1035">
                        <c:v>51.9</c:v>
                      </c:pt>
                      <c:pt idx="1036">
                        <c:v>51.95</c:v>
                      </c:pt>
                      <c:pt idx="1037">
                        <c:v>52</c:v>
                      </c:pt>
                      <c:pt idx="1038">
                        <c:v>52.05</c:v>
                      </c:pt>
                      <c:pt idx="1039">
                        <c:v>52.1</c:v>
                      </c:pt>
                      <c:pt idx="1040">
                        <c:v>52.15</c:v>
                      </c:pt>
                      <c:pt idx="1041">
                        <c:v>52.2</c:v>
                      </c:pt>
                      <c:pt idx="1042">
                        <c:v>52.25</c:v>
                      </c:pt>
                      <c:pt idx="1043">
                        <c:v>52.3</c:v>
                      </c:pt>
                      <c:pt idx="1044">
                        <c:v>52.35</c:v>
                      </c:pt>
                      <c:pt idx="1045">
                        <c:v>52.4</c:v>
                      </c:pt>
                      <c:pt idx="1046">
                        <c:v>52.45</c:v>
                      </c:pt>
                      <c:pt idx="1047">
                        <c:v>52.5</c:v>
                      </c:pt>
                      <c:pt idx="1048">
                        <c:v>52.55</c:v>
                      </c:pt>
                      <c:pt idx="1049">
                        <c:v>52.6</c:v>
                      </c:pt>
                      <c:pt idx="1050">
                        <c:v>52.65</c:v>
                      </c:pt>
                      <c:pt idx="1051">
                        <c:v>52.7</c:v>
                      </c:pt>
                      <c:pt idx="1052">
                        <c:v>52.75</c:v>
                      </c:pt>
                      <c:pt idx="1053">
                        <c:v>52.8</c:v>
                      </c:pt>
                      <c:pt idx="1054">
                        <c:v>52.85</c:v>
                      </c:pt>
                      <c:pt idx="1055">
                        <c:v>52.9</c:v>
                      </c:pt>
                      <c:pt idx="1056">
                        <c:v>52.95</c:v>
                      </c:pt>
                      <c:pt idx="1057">
                        <c:v>53</c:v>
                      </c:pt>
                      <c:pt idx="1058">
                        <c:v>53.05</c:v>
                      </c:pt>
                      <c:pt idx="1059">
                        <c:v>53.1</c:v>
                      </c:pt>
                      <c:pt idx="1060">
                        <c:v>53.15</c:v>
                      </c:pt>
                      <c:pt idx="1061">
                        <c:v>53.2</c:v>
                      </c:pt>
                      <c:pt idx="1062">
                        <c:v>53.25</c:v>
                      </c:pt>
                      <c:pt idx="1063">
                        <c:v>53.3</c:v>
                      </c:pt>
                      <c:pt idx="1064">
                        <c:v>53.35</c:v>
                      </c:pt>
                      <c:pt idx="1065">
                        <c:v>53.4</c:v>
                      </c:pt>
                      <c:pt idx="1066">
                        <c:v>53.45</c:v>
                      </c:pt>
                      <c:pt idx="1067">
                        <c:v>53.5</c:v>
                      </c:pt>
                      <c:pt idx="1068">
                        <c:v>53.55</c:v>
                      </c:pt>
                      <c:pt idx="1069">
                        <c:v>53.6</c:v>
                      </c:pt>
                      <c:pt idx="1070">
                        <c:v>53.65</c:v>
                      </c:pt>
                      <c:pt idx="1071">
                        <c:v>53.7</c:v>
                      </c:pt>
                      <c:pt idx="1072">
                        <c:v>53.75</c:v>
                      </c:pt>
                      <c:pt idx="1073">
                        <c:v>53.8</c:v>
                      </c:pt>
                      <c:pt idx="1074">
                        <c:v>53.85</c:v>
                      </c:pt>
                      <c:pt idx="1075">
                        <c:v>53.9</c:v>
                      </c:pt>
                      <c:pt idx="1076">
                        <c:v>53.95</c:v>
                      </c:pt>
                      <c:pt idx="1077">
                        <c:v>54</c:v>
                      </c:pt>
                      <c:pt idx="1078">
                        <c:v>54.05</c:v>
                      </c:pt>
                      <c:pt idx="1079">
                        <c:v>54.1</c:v>
                      </c:pt>
                      <c:pt idx="1080">
                        <c:v>54.15</c:v>
                      </c:pt>
                      <c:pt idx="1081">
                        <c:v>54.2</c:v>
                      </c:pt>
                      <c:pt idx="1082">
                        <c:v>54.25</c:v>
                      </c:pt>
                      <c:pt idx="1083">
                        <c:v>54.3</c:v>
                      </c:pt>
                      <c:pt idx="1084">
                        <c:v>54.35</c:v>
                      </c:pt>
                      <c:pt idx="1085">
                        <c:v>54.4</c:v>
                      </c:pt>
                      <c:pt idx="1086">
                        <c:v>54.45</c:v>
                      </c:pt>
                      <c:pt idx="1087">
                        <c:v>54.5</c:v>
                      </c:pt>
                      <c:pt idx="1088">
                        <c:v>54.55</c:v>
                      </c:pt>
                      <c:pt idx="1089">
                        <c:v>54.6</c:v>
                      </c:pt>
                      <c:pt idx="1090">
                        <c:v>54.65</c:v>
                      </c:pt>
                      <c:pt idx="1091">
                        <c:v>54.7</c:v>
                      </c:pt>
                      <c:pt idx="1092">
                        <c:v>54.75</c:v>
                      </c:pt>
                      <c:pt idx="1093">
                        <c:v>54.8</c:v>
                      </c:pt>
                      <c:pt idx="1094">
                        <c:v>54.85</c:v>
                      </c:pt>
                      <c:pt idx="1095">
                        <c:v>54.9</c:v>
                      </c:pt>
                      <c:pt idx="1096">
                        <c:v>54.95</c:v>
                      </c:pt>
                      <c:pt idx="1097">
                        <c:v>55</c:v>
                      </c:pt>
                      <c:pt idx="1098">
                        <c:v>55.05</c:v>
                      </c:pt>
                      <c:pt idx="1099">
                        <c:v>55.1</c:v>
                      </c:pt>
                      <c:pt idx="1100">
                        <c:v>55.15</c:v>
                      </c:pt>
                      <c:pt idx="1101">
                        <c:v>55.2</c:v>
                      </c:pt>
                      <c:pt idx="1102">
                        <c:v>55.25</c:v>
                      </c:pt>
                      <c:pt idx="1103">
                        <c:v>55.3</c:v>
                      </c:pt>
                      <c:pt idx="1104">
                        <c:v>55.35</c:v>
                      </c:pt>
                      <c:pt idx="1105">
                        <c:v>55.4</c:v>
                      </c:pt>
                      <c:pt idx="1106">
                        <c:v>55.45</c:v>
                      </c:pt>
                      <c:pt idx="1107">
                        <c:v>55.5</c:v>
                      </c:pt>
                      <c:pt idx="1108">
                        <c:v>55.55</c:v>
                      </c:pt>
                      <c:pt idx="1109">
                        <c:v>55.6</c:v>
                      </c:pt>
                      <c:pt idx="1110">
                        <c:v>55.65</c:v>
                      </c:pt>
                      <c:pt idx="1111">
                        <c:v>55.7</c:v>
                      </c:pt>
                      <c:pt idx="1112">
                        <c:v>55.75</c:v>
                      </c:pt>
                      <c:pt idx="1113">
                        <c:v>55.8</c:v>
                      </c:pt>
                      <c:pt idx="1114">
                        <c:v>55.85</c:v>
                      </c:pt>
                      <c:pt idx="1115">
                        <c:v>55.9</c:v>
                      </c:pt>
                      <c:pt idx="1116">
                        <c:v>55.95</c:v>
                      </c:pt>
                      <c:pt idx="1117">
                        <c:v>56</c:v>
                      </c:pt>
                      <c:pt idx="1118">
                        <c:v>56.05</c:v>
                      </c:pt>
                      <c:pt idx="1119">
                        <c:v>56.1</c:v>
                      </c:pt>
                      <c:pt idx="1120">
                        <c:v>56.15</c:v>
                      </c:pt>
                      <c:pt idx="1121">
                        <c:v>56.2</c:v>
                      </c:pt>
                      <c:pt idx="1122">
                        <c:v>56.25</c:v>
                      </c:pt>
                      <c:pt idx="1123">
                        <c:v>56.3</c:v>
                      </c:pt>
                      <c:pt idx="1124">
                        <c:v>56.35</c:v>
                      </c:pt>
                      <c:pt idx="1125">
                        <c:v>56.4</c:v>
                      </c:pt>
                      <c:pt idx="1126">
                        <c:v>56.45</c:v>
                      </c:pt>
                      <c:pt idx="1127">
                        <c:v>56.5</c:v>
                      </c:pt>
                      <c:pt idx="1128">
                        <c:v>56.55</c:v>
                      </c:pt>
                      <c:pt idx="1129">
                        <c:v>56.6</c:v>
                      </c:pt>
                      <c:pt idx="1130">
                        <c:v>56.65</c:v>
                      </c:pt>
                      <c:pt idx="1131">
                        <c:v>56.7</c:v>
                      </c:pt>
                      <c:pt idx="1132">
                        <c:v>56.75</c:v>
                      </c:pt>
                      <c:pt idx="1133">
                        <c:v>56.8</c:v>
                      </c:pt>
                      <c:pt idx="1134">
                        <c:v>56.85</c:v>
                      </c:pt>
                      <c:pt idx="1135">
                        <c:v>56.9</c:v>
                      </c:pt>
                      <c:pt idx="1136">
                        <c:v>56.95</c:v>
                      </c:pt>
                      <c:pt idx="1137">
                        <c:v>57</c:v>
                      </c:pt>
                      <c:pt idx="1138">
                        <c:v>57.05</c:v>
                      </c:pt>
                      <c:pt idx="1139">
                        <c:v>57.1</c:v>
                      </c:pt>
                      <c:pt idx="1140">
                        <c:v>57.15</c:v>
                      </c:pt>
                      <c:pt idx="1141">
                        <c:v>57.2</c:v>
                      </c:pt>
                      <c:pt idx="1142">
                        <c:v>57.25</c:v>
                      </c:pt>
                      <c:pt idx="1143">
                        <c:v>57.3</c:v>
                      </c:pt>
                      <c:pt idx="1144">
                        <c:v>57.35</c:v>
                      </c:pt>
                      <c:pt idx="1145">
                        <c:v>57.4</c:v>
                      </c:pt>
                      <c:pt idx="1146">
                        <c:v>57.45</c:v>
                      </c:pt>
                      <c:pt idx="1147">
                        <c:v>57.5</c:v>
                      </c:pt>
                      <c:pt idx="1148">
                        <c:v>57.55</c:v>
                      </c:pt>
                      <c:pt idx="1149">
                        <c:v>57.6</c:v>
                      </c:pt>
                      <c:pt idx="1150">
                        <c:v>57.65</c:v>
                      </c:pt>
                      <c:pt idx="1151">
                        <c:v>57.7</c:v>
                      </c:pt>
                      <c:pt idx="1152">
                        <c:v>57.75</c:v>
                      </c:pt>
                      <c:pt idx="1153">
                        <c:v>57.8</c:v>
                      </c:pt>
                      <c:pt idx="1154">
                        <c:v>57.85</c:v>
                      </c:pt>
                      <c:pt idx="1155">
                        <c:v>57.9</c:v>
                      </c:pt>
                      <c:pt idx="1156">
                        <c:v>57.95</c:v>
                      </c:pt>
                      <c:pt idx="1157">
                        <c:v>58</c:v>
                      </c:pt>
                      <c:pt idx="1158">
                        <c:v>58.05</c:v>
                      </c:pt>
                      <c:pt idx="1159">
                        <c:v>58.1</c:v>
                      </c:pt>
                      <c:pt idx="1160">
                        <c:v>58.15</c:v>
                      </c:pt>
                      <c:pt idx="1161">
                        <c:v>58.2</c:v>
                      </c:pt>
                      <c:pt idx="1162">
                        <c:v>58.25</c:v>
                      </c:pt>
                      <c:pt idx="1163">
                        <c:v>58.3</c:v>
                      </c:pt>
                      <c:pt idx="1164">
                        <c:v>58.35</c:v>
                      </c:pt>
                      <c:pt idx="1165">
                        <c:v>58.4</c:v>
                      </c:pt>
                      <c:pt idx="1166">
                        <c:v>58.45</c:v>
                      </c:pt>
                      <c:pt idx="1167">
                        <c:v>58.5</c:v>
                      </c:pt>
                      <c:pt idx="1168">
                        <c:v>58.55</c:v>
                      </c:pt>
                      <c:pt idx="1169">
                        <c:v>58.6</c:v>
                      </c:pt>
                      <c:pt idx="1170">
                        <c:v>58.65</c:v>
                      </c:pt>
                      <c:pt idx="1171">
                        <c:v>58.7</c:v>
                      </c:pt>
                      <c:pt idx="1172">
                        <c:v>58.75</c:v>
                      </c:pt>
                      <c:pt idx="1173">
                        <c:v>58.8</c:v>
                      </c:pt>
                      <c:pt idx="1174">
                        <c:v>58.85</c:v>
                      </c:pt>
                      <c:pt idx="1175">
                        <c:v>58.9</c:v>
                      </c:pt>
                      <c:pt idx="1176">
                        <c:v>58.95</c:v>
                      </c:pt>
                      <c:pt idx="1177">
                        <c:v>59</c:v>
                      </c:pt>
                      <c:pt idx="1178">
                        <c:v>59.05</c:v>
                      </c:pt>
                      <c:pt idx="1179">
                        <c:v>59.1</c:v>
                      </c:pt>
                      <c:pt idx="1180">
                        <c:v>59.15</c:v>
                      </c:pt>
                      <c:pt idx="1181">
                        <c:v>59.2</c:v>
                      </c:pt>
                      <c:pt idx="1182">
                        <c:v>59.25</c:v>
                      </c:pt>
                      <c:pt idx="1183">
                        <c:v>59.3</c:v>
                      </c:pt>
                      <c:pt idx="1184">
                        <c:v>59.35</c:v>
                      </c:pt>
                      <c:pt idx="1185">
                        <c:v>59.4</c:v>
                      </c:pt>
                      <c:pt idx="1186">
                        <c:v>59.45</c:v>
                      </c:pt>
                      <c:pt idx="1187">
                        <c:v>59.5</c:v>
                      </c:pt>
                      <c:pt idx="1188">
                        <c:v>59.55</c:v>
                      </c:pt>
                      <c:pt idx="1189">
                        <c:v>59.6</c:v>
                      </c:pt>
                      <c:pt idx="1190">
                        <c:v>59.65</c:v>
                      </c:pt>
                      <c:pt idx="1191">
                        <c:v>59.7</c:v>
                      </c:pt>
                      <c:pt idx="1192">
                        <c:v>59.75</c:v>
                      </c:pt>
                      <c:pt idx="1193">
                        <c:v>59.8</c:v>
                      </c:pt>
                      <c:pt idx="1194">
                        <c:v>59.85</c:v>
                      </c:pt>
                      <c:pt idx="1195">
                        <c:v>59.9</c:v>
                      </c:pt>
                      <c:pt idx="1196">
                        <c:v>59.95</c:v>
                      </c:pt>
                      <c:pt idx="1197">
                        <c:v>60</c:v>
                      </c:pt>
                      <c:pt idx="1198">
                        <c:v>60.05</c:v>
                      </c:pt>
                      <c:pt idx="1199">
                        <c:v>60.1</c:v>
                      </c:pt>
                      <c:pt idx="1200">
                        <c:v>60.15</c:v>
                      </c:pt>
                      <c:pt idx="1201">
                        <c:v>60.2</c:v>
                      </c:pt>
                      <c:pt idx="1202">
                        <c:v>60.25</c:v>
                      </c:pt>
                      <c:pt idx="1203">
                        <c:v>60.3</c:v>
                      </c:pt>
                      <c:pt idx="1204">
                        <c:v>60.35</c:v>
                      </c:pt>
                      <c:pt idx="1205">
                        <c:v>60.4</c:v>
                      </c:pt>
                      <c:pt idx="1206">
                        <c:v>60.45</c:v>
                      </c:pt>
                      <c:pt idx="1207">
                        <c:v>60.5</c:v>
                      </c:pt>
                      <c:pt idx="1208">
                        <c:v>60.55</c:v>
                      </c:pt>
                      <c:pt idx="1209">
                        <c:v>60.6</c:v>
                      </c:pt>
                      <c:pt idx="1210">
                        <c:v>60.65</c:v>
                      </c:pt>
                      <c:pt idx="1211">
                        <c:v>60.7</c:v>
                      </c:pt>
                      <c:pt idx="1212">
                        <c:v>60.75</c:v>
                      </c:pt>
                      <c:pt idx="1213">
                        <c:v>60.8</c:v>
                      </c:pt>
                      <c:pt idx="1214">
                        <c:v>60.85</c:v>
                      </c:pt>
                      <c:pt idx="1215">
                        <c:v>60.9</c:v>
                      </c:pt>
                      <c:pt idx="1216">
                        <c:v>60.95</c:v>
                      </c:pt>
                      <c:pt idx="1217">
                        <c:v>61</c:v>
                      </c:pt>
                      <c:pt idx="1218">
                        <c:v>61.05</c:v>
                      </c:pt>
                      <c:pt idx="1219">
                        <c:v>61.1</c:v>
                      </c:pt>
                      <c:pt idx="1220">
                        <c:v>61.15</c:v>
                      </c:pt>
                      <c:pt idx="1221">
                        <c:v>61.2</c:v>
                      </c:pt>
                      <c:pt idx="1222">
                        <c:v>61.25</c:v>
                      </c:pt>
                      <c:pt idx="1223">
                        <c:v>61.3</c:v>
                      </c:pt>
                      <c:pt idx="1224">
                        <c:v>61.35</c:v>
                      </c:pt>
                      <c:pt idx="1225">
                        <c:v>61.4</c:v>
                      </c:pt>
                      <c:pt idx="1226">
                        <c:v>61.45</c:v>
                      </c:pt>
                      <c:pt idx="1227">
                        <c:v>61.5</c:v>
                      </c:pt>
                      <c:pt idx="1228">
                        <c:v>61.55</c:v>
                      </c:pt>
                      <c:pt idx="1229">
                        <c:v>61.6</c:v>
                      </c:pt>
                      <c:pt idx="1230">
                        <c:v>61.65</c:v>
                      </c:pt>
                      <c:pt idx="1231">
                        <c:v>61.7</c:v>
                      </c:pt>
                      <c:pt idx="1232">
                        <c:v>61.75</c:v>
                      </c:pt>
                      <c:pt idx="1233">
                        <c:v>61.8</c:v>
                      </c:pt>
                      <c:pt idx="1234">
                        <c:v>61.85</c:v>
                      </c:pt>
                      <c:pt idx="1235">
                        <c:v>61.9</c:v>
                      </c:pt>
                      <c:pt idx="1236">
                        <c:v>61.95</c:v>
                      </c:pt>
                      <c:pt idx="1237">
                        <c:v>62</c:v>
                      </c:pt>
                      <c:pt idx="1238">
                        <c:v>62.05</c:v>
                      </c:pt>
                      <c:pt idx="1239">
                        <c:v>62.1</c:v>
                      </c:pt>
                      <c:pt idx="1240">
                        <c:v>62.15</c:v>
                      </c:pt>
                      <c:pt idx="1241">
                        <c:v>62.2</c:v>
                      </c:pt>
                      <c:pt idx="1242">
                        <c:v>62.25</c:v>
                      </c:pt>
                      <c:pt idx="1243">
                        <c:v>62.3</c:v>
                      </c:pt>
                      <c:pt idx="1244">
                        <c:v>62.35</c:v>
                      </c:pt>
                      <c:pt idx="1245">
                        <c:v>62.4</c:v>
                      </c:pt>
                      <c:pt idx="1246">
                        <c:v>62.45</c:v>
                      </c:pt>
                      <c:pt idx="1247">
                        <c:v>62.5</c:v>
                      </c:pt>
                      <c:pt idx="1248">
                        <c:v>62.55</c:v>
                      </c:pt>
                      <c:pt idx="1249">
                        <c:v>62.6</c:v>
                      </c:pt>
                      <c:pt idx="1250">
                        <c:v>62.65</c:v>
                      </c:pt>
                      <c:pt idx="1251">
                        <c:v>62.7</c:v>
                      </c:pt>
                      <c:pt idx="1252">
                        <c:v>62.75</c:v>
                      </c:pt>
                      <c:pt idx="1253">
                        <c:v>62.8</c:v>
                      </c:pt>
                      <c:pt idx="1254">
                        <c:v>62.85</c:v>
                      </c:pt>
                      <c:pt idx="1255">
                        <c:v>62.9</c:v>
                      </c:pt>
                      <c:pt idx="1256">
                        <c:v>62.95</c:v>
                      </c:pt>
                      <c:pt idx="1257">
                        <c:v>63</c:v>
                      </c:pt>
                      <c:pt idx="1258">
                        <c:v>63.05</c:v>
                      </c:pt>
                      <c:pt idx="1259">
                        <c:v>63.1</c:v>
                      </c:pt>
                      <c:pt idx="1260">
                        <c:v>63.15</c:v>
                      </c:pt>
                      <c:pt idx="1261">
                        <c:v>63.2</c:v>
                      </c:pt>
                      <c:pt idx="1262">
                        <c:v>63.25</c:v>
                      </c:pt>
                      <c:pt idx="1263">
                        <c:v>63.3</c:v>
                      </c:pt>
                      <c:pt idx="1264">
                        <c:v>63.35</c:v>
                      </c:pt>
                      <c:pt idx="1265">
                        <c:v>63.4</c:v>
                      </c:pt>
                      <c:pt idx="1266">
                        <c:v>63.45</c:v>
                      </c:pt>
                      <c:pt idx="1267">
                        <c:v>63.5</c:v>
                      </c:pt>
                      <c:pt idx="1268">
                        <c:v>63.55</c:v>
                      </c:pt>
                      <c:pt idx="1269">
                        <c:v>63.6</c:v>
                      </c:pt>
                      <c:pt idx="1270">
                        <c:v>63.65</c:v>
                      </c:pt>
                      <c:pt idx="1271">
                        <c:v>63.7</c:v>
                      </c:pt>
                      <c:pt idx="1272">
                        <c:v>63.75</c:v>
                      </c:pt>
                      <c:pt idx="1273">
                        <c:v>63.8</c:v>
                      </c:pt>
                      <c:pt idx="1274">
                        <c:v>63.85</c:v>
                      </c:pt>
                      <c:pt idx="1275">
                        <c:v>63.9</c:v>
                      </c:pt>
                      <c:pt idx="1276">
                        <c:v>63.95</c:v>
                      </c:pt>
                      <c:pt idx="1277">
                        <c:v>64</c:v>
                      </c:pt>
                      <c:pt idx="1278">
                        <c:v>64.05</c:v>
                      </c:pt>
                      <c:pt idx="1279">
                        <c:v>64.099999999999994</c:v>
                      </c:pt>
                      <c:pt idx="1280">
                        <c:v>64.150000000000006</c:v>
                      </c:pt>
                      <c:pt idx="1281">
                        <c:v>64.2</c:v>
                      </c:pt>
                      <c:pt idx="1282">
                        <c:v>64.25</c:v>
                      </c:pt>
                      <c:pt idx="1283">
                        <c:v>64.3</c:v>
                      </c:pt>
                      <c:pt idx="1284">
                        <c:v>64.349999999999994</c:v>
                      </c:pt>
                      <c:pt idx="1285">
                        <c:v>64.400000000000006</c:v>
                      </c:pt>
                      <c:pt idx="1286">
                        <c:v>64.45</c:v>
                      </c:pt>
                      <c:pt idx="1287">
                        <c:v>64.5</c:v>
                      </c:pt>
                      <c:pt idx="1288">
                        <c:v>64.55</c:v>
                      </c:pt>
                      <c:pt idx="1289">
                        <c:v>64.599999999999994</c:v>
                      </c:pt>
                      <c:pt idx="1290">
                        <c:v>64.650000000000006</c:v>
                      </c:pt>
                      <c:pt idx="1291">
                        <c:v>64.7</c:v>
                      </c:pt>
                      <c:pt idx="1292">
                        <c:v>64.75</c:v>
                      </c:pt>
                      <c:pt idx="1293">
                        <c:v>64.8</c:v>
                      </c:pt>
                      <c:pt idx="1294">
                        <c:v>64.849999999999994</c:v>
                      </c:pt>
                      <c:pt idx="1295">
                        <c:v>64.900000000000006</c:v>
                      </c:pt>
                      <c:pt idx="1296">
                        <c:v>64.95</c:v>
                      </c:pt>
                      <c:pt idx="1297">
                        <c:v>65</c:v>
                      </c:pt>
                      <c:pt idx="1298">
                        <c:v>65.05</c:v>
                      </c:pt>
                      <c:pt idx="1299">
                        <c:v>65.099999999999994</c:v>
                      </c:pt>
                      <c:pt idx="1300">
                        <c:v>65.150000000000006</c:v>
                      </c:pt>
                      <c:pt idx="1301">
                        <c:v>65.2</c:v>
                      </c:pt>
                      <c:pt idx="1302">
                        <c:v>65.25</c:v>
                      </c:pt>
                      <c:pt idx="1303">
                        <c:v>65.3</c:v>
                      </c:pt>
                      <c:pt idx="1304">
                        <c:v>65.349999999999994</c:v>
                      </c:pt>
                      <c:pt idx="1305">
                        <c:v>65.400000000000006</c:v>
                      </c:pt>
                      <c:pt idx="1306">
                        <c:v>65.45</c:v>
                      </c:pt>
                      <c:pt idx="1307">
                        <c:v>65.5</c:v>
                      </c:pt>
                      <c:pt idx="1308">
                        <c:v>65.55</c:v>
                      </c:pt>
                      <c:pt idx="1309">
                        <c:v>65.599999999999994</c:v>
                      </c:pt>
                      <c:pt idx="1310">
                        <c:v>65.650000000000006</c:v>
                      </c:pt>
                      <c:pt idx="1311">
                        <c:v>65.7</c:v>
                      </c:pt>
                      <c:pt idx="1312">
                        <c:v>65.75</c:v>
                      </c:pt>
                      <c:pt idx="1313">
                        <c:v>65.8</c:v>
                      </c:pt>
                      <c:pt idx="1314">
                        <c:v>65.849999999999994</c:v>
                      </c:pt>
                      <c:pt idx="1315">
                        <c:v>65.900000000000006</c:v>
                      </c:pt>
                      <c:pt idx="1316">
                        <c:v>65.95</c:v>
                      </c:pt>
                      <c:pt idx="1317">
                        <c:v>66</c:v>
                      </c:pt>
                      <c:pt idx="1318">
                        <c:v>66.05</c:v>
                      </c:pt>
                      <c:pt idx="1319">
                        <c:v>66.099999999999994</c:v>
                      </c:pt>
                      <c:pt idx="1320">
                        <c:v>66.150000000000006</c:v>
                      </c:pt>
                      <c:pt idx="1321">
                        <c:v>66.2</c:v>
                      </c:pt>
                      <c:pt idx="1322">
                        <c:v>66.25</c:v>
                      </c:pt>
                      <c:pt idx="1323">
                        <c:v>66.3</c:v>
                      </c:pt>
                      <c:pt idx="1324">
                        <c:v>66.349999999999994</c:v>
                      </c:pt>
                      <c:pt idx="1325">
                        <c:v>66.400000000000006</c:v>
                      </c:pt>
                      <c:pt idx="1326">
                        <c:v>66.45</c:v>
                      </c:pt>
                      <c:pt idx="1327">
                        <c:v>66.5</c:v>
                      </c:pt>
                      <c:pt idx="1328">
                        <c:v>66.55</c:v>
                      </c:pt>
                      <c:pt idx="1329">
                        <c:v>66.599999999999994</c:v>
                      </c:pt>
                      <c:pt idx="1330">
                        <c:v>66.650000000000006</c:v>
                      </c:pt>
                      <c:pt idx="1331">
                        <c:v>66.7</c:v>
                      </c:pt>
                      <c:pt idx="1332">
                        <c:v>66.75</c:v>
                      </c:pt>
                      <c:pt idx="1333">
                        <c:v>66.8</c:v>
                      </c:pt>
                      <c:pt idx="1334">
                        <c:v>66.849999999999994</c:v>
                      </c:pt>
                      <c:pt idx="1335">
                        <c:v>66.900000000000006</c:v>
                      </c:pt>
                      <c:pt idx="1336">
                        <c:v>66.95</c:v>
                      </c:pt>
                      <c:pt idx="1337">
                        <c:v>67</c:v>
                      </c:pt>
                      <c:pt idx="1338">
                        <c:v>67.05</c:v>
                      </c:pt>
                      <c:pt idx="1339">
                        <c:v>67.099999999999994</c:v>
                      </c:pt>
                      <c:pt idx="1340">
                        <c:v>67.150000000000006</c:v>
                      </c:pt>
                      <c:pt idx="1341">
                        <c:v>67.2</c:v>
                      </c:pt>
                      <c:pt idx="1342">
                        <c:v>67.25</c:v>
                      </c:pt>
                      <c:pt idx="1343">
                        <c:v>67.3</c:v>
                      </c:pt>
                      <c:pt idx="1344">
                        <c:v>67.349999999999994</c:v>
                      </c:pt>
                      <c:pt idx="1345">
                        <c:v>67.400000000000006</c:v>
                      </c:pt>
                      <c:pt idx="1346">
                        <c:v>67.45</c:v>
                      </c:pt>
                      <c:pt idx="1347">
                        <c:v>67.5</c:v>
                      </c:pt>
                      <c:pt idx="1348">
                        <c:v>67.55</c:v>
                      </c:pt>
                      <c:pt idx="1349">
                        <c:v>67.599999999999994</c:v>
                      </c:pt>
                      <c:pt idx="1350">
                        <c:v>67.650000000000006</c:v>
                      </c:pt>
                      <c:pt idx="1351">
                        <c:v>67.7</c:v>
                      </c:pt>
                      <c:pt idx="1352">
                        <c:v>67.75</c:v>
                      </c:pt>
                      <c:pt idx="1353">
                        <c:v>67.8</c:v>
                      </c:pt>
                      <c:pt idx="1354">
                        <c:v>67.849999999999994</c:v>
                      </c:pt>
                      <c:pt idx="1355">
                        <c:v>67.900000000000006</c:v>
                      </c:pt>
                      <c:pt idx="1356">
                        <c:v>67.95</c:v>
                      </c:pt>
                      <c:pt idx="1357">
                        <c:v>68</c:v>
                      </c:pt>
                      <c:pt idx="1358">
                        <c:v>68.05</c:v>
                      </c:pt>
                      <c:pt idx="1359">
                        <c:v>68.099999999999994</c:v>
                      </c:pt>
                      <c:pt idx="1360">
                        <c:v>68.150000000000006</c:v>
                      </c:pt>
                      <c:pt idx="1361">
                        <c:v>68.2</c:v>
                      </c:pt>
                      <c:pt idx="1362">
                        <c:v>68.25</c:v>
                      </c:pt>
                      <c:pt idx="1363">
                        <c:v>68.3</c:v>
                      </c:pt>
                      <c:pt idx="1364">
                        <c:v>68.349999999999994</c:v>
                      </c:pt>
                      <c:pt idx="1365">
                        <c:v>68.400000000000006</c:v>
                      </c:pt>
                      <c:pt idx="1366">
                        <c:v>68.45</c:v>
                      </c:pt>
                      <c:pt idx="1367">
                        <c:v>68.5</c:v>
                      </c:pt>
                      <c:pt idx="1368">
                        <c:v>68.55</c:v>
                      </c:pt>
                      <c:pt idx="1369">
                        <c:v>68.599999999999994</c:v>
                      </c:pt>
                      <c:pt idx="1370">
                        <c:v>68.650000000000006</c:v>
                      </c:pt>
                      <c:pt idx="1371">
                        <c:v>68.7</c:v>
                      </c:pt>
                      <c:pt idx="1372">
                        <c:v>68.75</c:v>
                      </c:pt>
                      <c:pt idx="1373">
                        <c:v>68.8</c:v>
                      </c:pt>
                      <c:pt idx="1374">
                        <c:v>68.849999999999994</c:v>
                      </c:pt>
                      <c:pt idx="1375">
                        <c:v>68.900000000000006</c:v>
                      </c:pt>
                      <c:pt idx="1376">
                        <c:v>68.95</c:v>
                      </c:pt>
                      <c:pt idx="1377">
                        <c:v>69</c:v>
                      </c:pt>
                      <c:pt idx="1378">
                        <c:v>69.05</c:v>
                      </c:pt>
                      <c:pt idx="1379">
                        <c:v>69.099999999999994</c:v>
                      </c:pt>
                      <c:pt idx="1380">
                        <c:v>69.150000000000006</c:v>
                      </c:pt>
                      <c:pt idx="1381">
                        <c:v>69.2</c:v>
                      </c:pt>
                      <c:pt idx="1382">
                        <c:v>69.25</c:v>
                      </c:pt>
                      <c:pt idx="1383">
                        <c:v>69.3</c:v>
                      </c:pt>
                      <c:pt idx="1384">
                        <c:v>69.349999999999994</c:v>
                      </c:pt>
                      <c:pt idx="1385">
                        <c:v>69.400000000000006</c:v>
                      </c:pt>
                      <c:pt idx="1386">
                        <c:v>69.45</c:v>
                      </c:pt>
                      <c:pt idx="1387">
                        <c:v>69.5</c:v>
                      </c:pt>
                      <c:pt idx="1388">
                        <c:v>69.55</c:v>
                      </c:pt>
                      <c:pt idx="1389">
                        <c:v>69.599999999999994</c:v>
                      </c:pt>
                      <c:pt idx="1390">
                        <c:v>69.650000000000006</c:v>
                      </c:pt>
                      <c:pt idx="1391">
                        <c:v>69.7</c:v>
                      </c:pt>
                      <c:pt idx="1392">
                        <c:v>69.75</c:v>
                      </c:pt>
                      <c:pt idx="1393">
                        <c:v>69.8</c:v>
                      </c:pt>
                      <c:pt idx="1394">
                        <c:v>69.849999999999994</c:v>
                      </c:pt>
                      <c:pt idx="1395">
                        <c:v>69.900000000000006</c:v>
                      </c:pt>
                      <c:pt idx="1396">
                        <c:v>69.95</c:v>
                      </c:pt>
                      <c:pt idx="1397">
                        <c:v>70</c:v>
                      </c:pt>
                      <c:pt idx="1398">
                        <c:v>70.05</c:v>
                      </c:pt>
                      <c:pt idx="1399">
                        <c:v>70.099999999999994</c:v>
                      </c:pt>
                      <c:pt idx="1400">
                        <c:v>70.150000000000006</c:v>
                      </c:pt>
                      <c:pt idx="1401">
                        <c:v>70.2</c:v>
                      </c:pt>
                      <c:pt idx="1402">
                        <c:v>70.25</c:v>
                      </c:pt>
                      <c:pt idx="1403">
                        <c:v>70.3</c:v>
                      </c:pt>
                      <c:pt idx="1404">
                        <c:v>70.349999999999994</c:v>
                      </c:pt>
                      <c:pt idx="1405">
                        <c:v>70.400000000000006</c:v>
                      </c:pt>
                      <c:pt idx="1406">
                        <c:v>70.45</c:v>
                      </c:pt>
                      <c:pt idx="1407">
                        <c:v>70.5</c:v>
                      </c:pt>
                      <c:pt idx="1408">
                        <c:v>70.55</c:v>
                      </c:pt>
                      <c:pt idx="1409">
                        <c:v>70.599999999999994</c:v>
                      </c:pt>
                      <c:pt idx="1410">
                        <c:v>70.650000000000006</c:v>
                      </c:pt>
                      <c:pt idx="1411">
                        <c:v>70.7</c:v>
                      </c:pt>
                      <c:pt idx="1412">
                        <c:v>70.75</c:v>
                      </c:pt>
                      <c:pt idx="1413">
                        <c:v>70.8</c:v>
                      </c:pt>
                      <c:pt idx="1414">
                        <c:v>70.849999999999994</c:v>
                      </c:pt>
                      <c:pt idx="1415">
                        <c:v>70.900000000000006</c:v>
                      </c:pt>
                      <c:pt idx="1416">
                        <c:v>70.95</c:v>
                      </c:pt>
                      <c:pt idx="1417">
                        <c:v>71</c:v>
                      </c:pt>
                      <c:pt idx="1418">
                        <c:v>71.05</c:v>
                      </c:pt>
                      <c:pt idx="1419">
                        <c:v>71.099999999999994</c:v>
                      </c:pt>
                      <c:pt idx="1420">
                        <c:v>71.150000000000006</c:v>
                      </c:pt>
                      <c:pt idx="1421">
                        <c:v>71.2</c:v>
                      </c:pt>
                      <c:pt idx="1422">
                        <c:v>71.25</c:v>
                      </c:pt>
                      <c:pt idx="1423">
                        <c:v>71.3</c:v>
                      </c:pt>
                      <c:pt idx="1424">
                        <c:v>71.349999999999994</c:v>
                      </c:pt>
                      <c:pt idx="1425">
                        <c:v>71.400000000000006</c:v>
                      </c:pt>
                      <c:pt idx="1426">
                        <c:v>71.45</c:v>
                      </c:pt>
                      <c:pt idx="1427">
                        <c:v>71.5</c:v>
                      </c:pt>
                      <c:pt idx="1428">
                        <c:v>71.55</c:v>
                      </c:pt>
                      <c:pt idx="1429">
                        <c:v>71.599999999999994</c:v>
                      </c:pt>
                      <c:pt idx="1430">
                        <c:v>71.650000000000006</c:v>
                      </c:pt>
                      <c:pt idx="1431">
                        <c:v>71.7</c:v>
                      </c:pt>
                      <c:pt idx="1432">
                        <c:v>71.75</c:v>
                      </c:pt>
                      <c:pt idx="1433">
                        <c:v>71.8</c:v>
                      </c:pt>
                      <c:pt idx="1434">
                        <c:v>71.849999999999994</c:v>
                      </c:pt>
                      <c:pt idx="1435">
                        <c:v>71.900000000000006</c:v>
                      </c:pt>
                      <c:pt idx="1436">
                        <c:v>71.95</c:v>
                      </c:pt>
                      <c:pt idx="1437">
                        <c:v>72</c:v>
                      </c:pt>
                      <c:pt idx="1438">
                        <c:v>72.05</c:v>
                      </c:pt>
                      <c:pt idx="1439">
                        <c:v>72.099999999999994</c:v>
                      </c:pt>
                      <c:pt idx="1440">
                        <c:v>72.150000000000006</c:v>
                      </c:pt>
                      <c:pt idx="1441">
                        <c:v>72.2</c:v>
                      </c:pt>
                      <c:pt idx="1442">
                        <c:v>72.25</c:v>
                      </c:pt>
                      <c:pt idx="1443">
                        <c:v>72.3</c:v>
                      </c:pt>
                      <c:pt idx="1444">
                        <c:v>72.349999999999994</c:v>
                      </c:pt>
                      <c:pt idx="1445">
                        <c:v>72.400000000000006</c:v>
                      </c:pt>
                      <c:pt idx="1446">
                        <c:v>72.45</c:v>
                      </c:pt>
                      <c:pt idx="1447">
                        <c:v>72.5</c:v>
                      </c:pt>
                      <c:pt idx="1448">
                        <c:v>72.55</c:v>
                      </c:pt>
                      <c:pt idx="1449">
                        <c:v>72.599999999999994</c:v>
                      </c:pt>
                      <c:pt idx="1450">
                        <c:v>72.650000000000006</c:v>
                      </c:pt>
                      <c:pt idx="1451">
                        <c:v>72.7</c:v>
                      </c:pt>
                      <c:pt idx="1452">
                        <c:v>72.75</c:v>
                      </c:pt>
                      <c:pt idx="1453">
                        <c:v>72.8</c:v>
                      </c:pt>
                      <c:pt idx="1454">
                        <c:v>72.849999999999994</c:v>
                      </c:pt>
                      <c:pt idx="1455">
                        <c:v>72.900000000000006</c:v>
                      </c:pt>
                      <c:pt idx="1456">
                        <c:v>72.95</c:v>
                      </c:pt>
                      <c:pt idx="1457">
                        <c:v>73</c:v>
                      </c:pt>
                      <c:pt idx="1458">
                        <c:v>73.05</c:v>
                      </c:pt>
                      <c:pt idx="1459">
                        <c:v>73.099999999999994</c:v>
                      </c:pt>
                      <c:pt idx="1460">
                        <c:v>73.150000000000006</c:v>
                      </c:pt>
                      <c:pt idx="1461">
                        <c:v>73.2</c:v>
                      </c:pt>
                      <c:pt idx="1462">
                        <c:v>73.25</c:v>
                      </c:pt>
                      <c:pt idx="1463">
                        <c:v>73.3</c:v>
                      </c:pt>
                      <c:pt idx="1464">
                        <c:v>73.349999999999994</c:v>
                      </c:pt>
                      <c:pt idx="1465">
                        <c:v>73.400000000000006</c:v>
                      </c:pt>
                      <c:pt idx="1466">
                        <c:v>73.45</c:v>
                      </c:pt>
                      <c:pt idx="1467">
                        <c:v>73.5</c:v>
                      </c:pt>
                      <c:pt idx="1468">
                        <c:v>73.55</c:v>
                      </c:pt>
                      <c:pt idx="1469">
                        <c:v>73.599999999999994</c:v>
                      </c:pt>
                      <c:pt idx="1470">
                        <c:v>73.650000000000006</c:v>
                      </c:pt>
                      <c:pt idx="1471">
                        <c:v>73.7</c:v>
                      </c:pt>
                      <c:pt idx="1472">
                        <c:v>73.75</c:v>
                      </c:pt>
                      <c:pt idx="1473">
                        <c:v>73.8</c:v>
                      </c:pt>
                      <c:pt idx="1474">
                        <c:v>73.849999999999994</c:v>
                      </c:pt>
                      <c:pt idx="1475">
                        <c:v>73.900000000000006</c:v>
                      </c:pt>
                      <c:pt idx="1476">
                        <c:v>73.95</c:v>
                      </c:pt>
                      <c:pt idx="1477">
                        <c:v>74</c:v>
                      </c:pt>
                      <c:pt idx="1478">
                        <c:v>74.05</c:v>
                      </c:pt>
                      <c:pt idx="1479">
                        <c:v>74.099999999999994</c:v>
                      </c:pt>
                      <c:pt idx="1480">
                        <c:v>74.150000000000006</c:v>
                      </c:pt>
                      <c:pt idx="1481">
                        <c:v>74.2</c:v>
                      </c:pt>
                      <c:pt idx="1482">
                        <c:v>74.25</c:v>
                      </c:pt>
                      <c:pt idx="1483">
                        <c:v>74.3</c:v>
                      </c:pt>
                      <c:pt idx="1484">
                        <c:v>74.349999999999994</c:v>
                      </c:pt>
                      <c:pt idx="1485">
                        <c:v>74.400000000000006</c:v>
                      </c:pt>
                      <c:pt idx="1486">
                        <c:v>74.45</c:v>
                      </c:pt>
                      <c:pt idx="1487">
                        <c:v>74.5</c:v>
                      </c:pt>
                      <c:pt idx="1488">
                        <c:v>74.55</c:v>
                      </c:pt>
                      <c:pt idx="1489">
                        <c:v>74.599999999999994</c:v>
                      </c:pt>
                      <c:pt idx="1490">
                        <c:v>74.650000000000006</c:v>
                      </c:pt>
                      <c:pt idx="1491">
                        <c:v>74.7</c:v>
                      </c:pt>
                      <c:pt idx="1492">
                        <c:v>74.75</c:v>
                      </c:pt>
                      <c:pt idx="1493">
                        <c:v>74.8</c:v>
                      </c:pt>
                      <c:pt idx="1494">
                        <c:v>74.849999999999994</c:v>
                      </c:pt>
                      <c:pt idx="1495">
                        <c:v>74.900000000000006</c:v>
                      </c:pt>
                      <c:pt idx="1496">
                        <c:v>74.95</c:v>
                      </c:pt>
                      <c:pt idx="1497">
                        <c:v>75</c:v>
                      </c:pt>
                      <c:pt idx="1498">
                        <c:v>75.05</c:v>
                      </c:pt>
                      <c:pt idx="1499">
                        <c:v>75.099999999999994</c:v>
                      </c:pt>
                      <c:pt idx="1500">
                        <c:v>75.150000000000006</c:v>
                      </c:pt>
                      <c:pt idx="1501">
                        <c:v>75.2</c:v>
                      </c:pt>
                      <c:pt idx="1502">
                        <c:v>75.25</c:v>
                      </c:pt>
                      <c:pt idx="1503">
                        <c:v>75.3</c:v>
                      </c:pt>
                      <c:pt idx="1504">
                        <c:v>75.349999999999994</c:v>
                      </c:pt>
                      <c:pt idx="1505">
                        <c:v>75.400000000000006</c:v>
                      </c:pt>
                      <c:pt idx="1506">
                        <c:v>75.45</c:v>
                      </c:pt>
                      <c:pt idx="1507">
                        <c:v>75.5</c:v>
                      </c:pt>
                      <c:pt idx="1508">
                        <c:v>75.55</c:v>
                      </c:pt>
                      <c:pt idx="1509">
                        <c:v>75.599999999999994</c:v>
                      </c:pt>
                      <c:pt idx="1510">
                        <c:v>75.650000000000006</c:v>
                      </c:pt>
                      <c:pt idx="1511">
                        <c:v>75.7</c:v>
                      </c:pt>
                      <c:pt idx="1512">
                        <c:v>75.75</c:v>
                      </c:pt>
                      <c:pt idx="1513">
                        <c:v>75.8</c:v>
                      </c:pt>
                      <c:pt idx="1514">
                        <c:v>75.849999999999994</c:v>
                      </c:pt>
                      <c:pt idx="1515">
                        <c:v>75.900000000000006</c:v>
                      </c:pt>
                      <c:pt idx="1516">
                        <c:v>75.95</c:v>
                      </c:pt>
                      <c:pt idx="1517">
                        <c:v>76</c:v>
                      </c:pt>
                      <c:pt idx="1518">
                        <c:v>76.05</c:v>
                      </c:pt>
                      <c:pt idx="1519">
                        <c:v>76.099999999999994</c:v>
                      </c:pt>
                      <c:pt idx="1520">
                        <c:v>76.150000000000006</c:v>
                      </c:pt>
                      <c:pt idx="1521">
                        <c:v>76.2</c:v>
                      </c:pt>
                      <c:pt idx="1522">
                        <c:v>76.25</c:v>
                      </c:pt>
                      <c:pt idx="1523">
                        <c:v>76.3</c:v>
                      </c:pt>
                      <c:pt idx="1524">
                        <c:v>76.349999999999994</c:v>
                      </c:pt>
                      <c:pt idx="1525">
                        <c:v>76.400000000000006</c:v>
                      </c:pt>
                      <c:pt idx="1526">
                        <c:v>76.45</c:v>
                      </c:pt>
                      <c:pt idx="1527">
                        <c:v>76.5</c:v>
                      </c:pt>
                      <c:pt idx="1528">
                        <c:v>76.55</c:v>
                      </c:pt>
                      <c:pt idx="1529">
                        <c:v>76.599999999999994</c:v>
                      </c:pt>
                      <c:pt idx="1530">
                        <c:v>76.650000000000006</c:v>
                      </c:pt>
                      <c:pt idx="1531">
                        <c:v>76.7</c:v>
                      </c:pt>
                      <c:pt idx="1532">
                        <c:v>76.75</c:v>
                      </c:pt>
                      <c:pt idx="1533">
                        <c:v>76.8</c:v>
                      </c:pt>
                      <c:pt idx="1534">
                        <c:v>76.849999999999994</c:v>
                      </c:pt>
                      <c:pt idx="1535">
                        <c:v>76.900000000000006</c:v>
                      </c:pt>
                      <c:pt idx="1536">
                        <c:v>76.95</c:v>
                      </c:pt>
                      <c:pt idx="1537">
                        <c:v>77</c:v>
                      </c:pt>
                      <c:pt idx="1538">
                        <c:v>77.05</c:v>
                      </c:pt>
                      <c:pt idx="1539">
                        <c:v>77.099999999999994</c:v>
                      </c:pt>
                      <c:pt idx="1540">
                        <c:v>77.150000000000006</c:v>
                      </c:pt>
                      <c:pt idx="1541">
                        <c:v>77.2</c:v>
                      </c:pt>
                      <c:pt idx="1542">
                        <c:v>77.25</c:v>
                      </c:pt>
                      <c:pt idx="1543">
                        <c:v>77.3</c:v>
                      </c:pt>
                      <c:pt idx="1544">
                        <c:v>77.349999999999994</c:v>
                      </c:pt>
                      <c:pt idx="1545">
                        <c:v>77.400000000000006</c:v>
                      </c:pt>
                      <c:pt idx="1546">
                        <c:v>77.45</c:v>
                      </c:pt>
                      <c:pt idx="1547">
                        <c:v>77.5</c:v>
                      </c:pt>
                      <c:pt idx="1548">
                        <c:v>77.55</c:v>
                      </c:pt>
                      <c:pt idx="1549">
                        <c:v>77.599999999999994</c:v>
                      </c:pt>
                      <c:pt idx="1550">
                        <c:v>77.650000000000006</c:v>
                      </c:pt>
                      <c:pt idx="1551">
                        <c:v>77.7</c:v>
                      </c:pt>
                      <c:pt idx="1552">
                        <c:v>77.75</c:v>
                      </c:pt>
                      <c:pt idx="1553">
                        <c:v>77.8</c:v>
                      </c:pt>
                      <c:pt idx="1554">
                        <c:v>77.849999999999994</c:v>
                      </c:pt>
                      <c:pt idx="1555">
                        <c:v>77.900000000000006</c:v>
                      </c:pt>
                      <c:pt idx="1556">
                        <c:v>77.95</c:v>
                      </c:pt>
                      <c:pt idx="1557">
                        <c:v>78</c:v>
                      </c:pt>
                      <c:pt idx="1558">
                        <c:v>78.05</c:v>
                      </c:pt>
                      <c:pt idx="1559">
                        <c:v>78.099999999999994</c:v>
                      </c:pt>
                      <c:pt idx="1560">
                        <c:v>78.150000000000006</c:v>
                      </c:pt>
                      <c:pt idx="1561">
                        <c:v>78.2</c:v>
                      </c:pt>
                      <c:pt idx="1562">
                        <c:v>78.25</c:v>
                      </c:pt>
                      <c:pt idx="1563">
                        <c:v>78.3</c:v>
                      </c:pt>
                      <c:pt idx="1564">
                        <c:v>78.349999999999994</c:v>
                      </c:pt>
                      <c:pt idx="1565">
                        <c:v>78.400000000000006</c:v>
                      </c:pt>
                      <c:pt idx="1566">
                        <c:v>78.45</c:v>
                      </c:pt>
                      <c:pt idx="1567">
                        <c:v>78.5</c:v>
                      </c:pt>
                      <c:pt idx="1568">
                        <c:v>78.55</c:v>
                      </c:pt>
                      <c:pt idx="1569">
                        <c:v>78.599999999999994</c:v>
                      </c:pt>
                      <c:pt idx="1570">
                        <c:v>78.650000000000006</c:v>
                      </c:pt>
                      <c:pt idx="1571">
                        <c:v>78.7</c:v>
                      </c:pt>
                      <c:pt idx="1572">
                        <c:v>78.75</c:v>
                      </c:pt>
                      <c:pt idx="1573">
                        <c:v>78.8</c:v>
                      </c:pt>
                      <c:pt idx="1574">
                        <c:v>78.849999999999994</c:v>
                      </c:pt>
                      <c:pt idx="1575">
                        <c:v>78.900000000000006</c:v>
                      </c:pt>
                      <c:pt idx="1576">
                        <c:v>78.95</c:v>
                      </c:pt>
                      <c:pt idx="1577">
                        <c:v>79</c:v>
                      </c:pt>
                      <c:pt idx="1578">
                        <c:v>79.05</c:v>
                      </c:pt>
                      <c:pt idx="1579">
                        <c:v>79.099999999999994</c:v>
                      </c:pt>
                      <c:pt idx="1580">
                        <c:v>79.150000000000006</c:v>
                      </c:pt>
                      <c:pt idx="1581">
                        <c:v>79.2</c:v>
                      </c:pt>
                      <c:pt idx="1582">
                        <c:v>79.25</c:v>
                      </c:pt>
                      <c:pt idx="1583">
                        <c:v>79.3</c:v>
                      </c:pt>
                      <c:pt idx="1584">
                        <c:v>79.349999999999994</c:v>
                      </c:pt>
                      <c:pt idx="1585">
                        <c:v>79.400000000000006</c:v>
                      </c:pt>
                      <c:pt idx="1586">
                        <c:v>79.45</c:v>
                      </c:pt>
                      <c:pt idx="1587">
                        <c:v>79.5</c:v>
                      </c:pt>
                      <c:pt idx="1588">
                        <c:v>79.55</c:v>
                      </c:pt>
                      <c:pt idx="1589">
                        <c:v>79.599999999999994</c:v>
                      </c:pt>
                      <c:pt idx="1590">
                        <c:v>79.650000000000006</c:v>
                      </c:pt>
                      <c:pt idx="1591">
                        <c:v>79.7</c:v>
                      </c:pt>
                      <c:pt idx="1592">
                        <c:v>79.75</c:v>
                      </c:pt>
                      <c:pt idx="1593">
                        <c:v>79.8</c:v>
                      </c:pt>
                      <c:pt idx="1594">
                        <c:v>79.849999999999994</c:v>
                      </c:pt>
                      <c:pt idx="1595">
                        <c:v>79.900000000000006</c:v>
                      </c:pt>
                      <c:pt idx="1596">
                        <c:v>79.95</c:v>
                      </c:pt>
                      <c:pt idx="1597">
                        <c:v>80</c:v>
                      </c:pt>
                      <c:pt idx="1598">
                        <c:v>80.05</c:v>
                      </c:pt>
                      <c:pt idx="1599">
                        <c:v>80.099999999999994</c:v>
                      </c:pt>
                      <c:pt idx="1600">
                        <c:v>80.150000000000006</c:v>
                      </c:pt>
                      <c:pt idx="1601">
                        <c:v>80.2</c:v>
                      </c:pt>
                      <c:pt idx="1602">
                        <c:v>80.25</c:v>
                      </c:pt>
                      <c:pt idx="1603">
                        <c:v>80.3</c:v>
                      </c:pt>
                      <c:pt idx="1604">
                        <c:v>80.349999999999994</c:v>
                      </c:pt>
                      <c:pt idx="1605">
                        <c:v>80.400000000000006</c:v>
                      </c:pt>
                      <c:pt idx="1606">
                        <c:v>80.45</c:v>
                      </c:pt>
                      <c:pt idx="1607">
                        <c:v>80.5</c:v>
                      </c:pt>
                      <c:pt idx="1608">
                        <c:v>80.55</c:v>
                      </c:pt>
                      <c:pt idx="1609">
                        <c:v>80.599999999999994</c:v>
                      </c:pt>
                      <c:pt idx="1610">
                        <c:v>80.650000000000006</c:v>
                      </c:pt>
                      <c:pt idx="1611">
                        <c:v>80.7</c:v>
                      </c:pt>
                      <c:pt idx="1612">
                        <c:v>80.75</c:v>
                      </c:pt>
                      <c:pt idx="1613">
                        <c:v>80.8</c:v>
                      </c:pt>
                      <c:pt idx="1614">
                        <c:v>80.849999999999994</c:v>
                      </c:pt>
                      <c:pt idx="1615">
                        <c:v>80.900000000000006</c:v>
                      </c:pt>
                      <c:pt idx="1616">
                        <c:v>80.95</c:v>
                      </c:pt>
                      <c:pt idx="1617">
                        <c:v>81</c:v>
                      </c:pt>
                      <c:pt idx="1618">
                        <c:v>81.05</c:v>
                      </c:pt>
                      <c:pt idx="1619">
                        <c:v>81.099999999999994</c:v>
                      </c:pt>
                      <c:pt idx="1620">
                        <c:v>81.150000000000006</c:v>
                      </c:pt>
                      <c:pt idx="1621">
                        <c:v>81.2</c:v>
                      </c:pt>
                      <c:pt idx="1622">
                        <c:v>81.25</c:v>
                      </c:pt>
                      <c:pt idx="1623">
                        <c:v>81.3</c:v>
                      </c:pt>
                      <c:pt idx="1624">
                        <c:v>81.349999999999994</c:v>
                      </c:pt>
                      <c:pt idx="1625">
                        <c:v>81.400000000000006</c:v>
                      </c:pt>
                      <c:pt idx="1626">
                        <c:v>81.45</c:v>
                      </c:pt>
                      <c:pt idx="1627">
                        <c:v>81.5</c:v>
                      </c:pt>
                      <c:pt idx="1628">
                        <c:v>81.55</c:v>
                      </c:pt>
                      <c:pt idx="1629">
                        <c:v>81.599999999999994</c:v>
                      </c:pt>
                      <c:pt idx="1630">
                        <c:v>81.650000000000006</c:v>
                      </c:pt>
                      <c:pt idx="1631">
                        <c:v>81.7</c:v>
                      </c:pt>
                      <c:pt idx="1632">
                        <c:v>81.75</c:v>
                      </c:pt>
                      <c:pt idx="1633">
                        <c:v>81.8</c:v>
                      </c:pt>
                      <c:pt idx="1634">
                        <c:v>81.849999999999994</c:v>
                      </c:pt>
                      <c:pt idx="1635">
                        <c:v>81.900000000000006</c:v>
                      </c:pt>
                      <c:pt idx="1636">
                        <c:v>81.95</c:v>
                      </c:pt>
                      <c:pt idx="1637">
                        <c:v>82</c:v>
                      </c:pt>
                      <c:pt idx="1638">
                        <c:v>82.05</c:v>
                      </c:pt>
                      <c:pt idx="1639">
                        <c:v>82.1</c:v>
                      </c:pt>
                      <c:pt idx="1640">
                        <c:v>82.15</c:v>
                      </c:pt>
                      <c:pt idx="1641">
                        <c:v>82.2</c:v>
                      </c:pt>
                      <c:pt idx="1642">
                        <c:v>82.25</c:v>
                      </c:pt>
                      <c:pt idx="1643">
                        <c:v>82.3</c:v>
                      </c:pt>
                      <c:pt idx="1644">
                        <c:v>82.35</c:v>
                      </c:pt>
                      <c:pt idx="1645">
                        <c:v>82.4</c:v>
                      </c:pt>
                      <c:pt idx="1646">
                        <c:v>82.45</c:v>
                      </c:pt>
                      <c:pt idx="1647">
                        <c:v>82.5</c:v>
                      </c:pt>
                      <c:pt idx="1648">
                        <c:v>82.55</c:v>
                      </c:pt>
                      <c:pt idx="1649">
                        <c:v>82.6</c:v>
                      </c:pt>
                      <c:pt idx="1650">
                        <c:v>82.65</c:v>
                      </c:pt>
                      <c:pt idx="1651">
                        <c:v>82.7</c:v>
                      </c:pt>
                      <c:pt idx="1652">
                        <c:v>82.75</c:v>
                      </c:pt>
                      <c:pt idx="1653">
                        <c:v>82.8</c:v>
                      </c:pt>
                      <c:pt idx="1654">
                        <c:v>82.85</c:v>
                      </c:pt>
                      <c:pt idx="1655">
                        <c:v>82.9</c:v>
                      </c:pt>
                      <c:pt idx="1656">
                        <c:v>82.95</c:v>
                      </c:pt>
                      <c:pt idx="1657">
                        <c:v>83</c:v>
                      </c:pt>
                      <c:pt idx="1658">
                        <c:v>83.05</c:v>
                      </c:pt>
                      <c:pt idx="1659">
                        <c:v>83.1</c:v>
                      </c:pt>
                      <c:pt idx="1660">
                        <c:v>83.15</c:v>
                      </c:pt>
                      <c:pt idx="1661">
                        <c:v>83.2</c:v>
                      </c:pt>
                      <c:pt idx="1662">
                        <c:v>83.25</c:v>
                      </c:pt>
                      <c:pt idx="1663">
                        <c:v>83.3</c:v>
                      </c:pt>
                      <c:pt idx="1664">
                        <c:v>83.35</c:v>
                      </c:pt>
                      <c:pt idx="1665">
                        <c:v>83.4</c:v>
                      </c:pt>
                      <c:pt idx="1666">
                        <c:v>83.45</c:v>
                      </c:pt>
                      <c:pt idx="1667">
                        <c:v>83.5</c:v>
                      </c:pt>
                      <c:pt idx="1668">
                        <c:v>83.55</c:v>
                      </c:pt>
                      <c:pt idx="1669">
                        <c:v>83.6</c:v>
                      </c:pt>
                      <c:pt idx="1670">
                        <c:v>83.65</c:v>
                      </c:pt>
                      <c:pt idx="1671">
                        <c:v>83.7</c:v>
                      </c:pt>
                      <c:pt idx="1672">
                        <c:v>83.75</c:v>
                      </c:pt>
                      <c:pt idx="1673">
                        <c:v>83.8</c:v>
                      </c:pt>
                      <c:pt idx="1674">
                        <c:v>83.85</c:v>
                      </c:pt>
                      <c:pt idx="1675">
                        <c:v>83.9</c:v>
                      </c:pt>
                      <c:pt idx="1676">
                        <c:v>83.95</c:v>
                      </c:pt>
                      <c:pt idx="1677">
                        <c:v>84</c:v>
                      </c:pt>
                      <c:pt idx="1678">
                        <c:v>84.05</c:v>
                      </c:pt>
                      <c:pt idx="1679">
                        <c:v>84.1</c:v>
                      </c:pt>
                      <c:pt idx="1680">
                        <c:v>84.15</c:v>
                      </c:pt>
                      <c:pt idx="1681">
                        <c:v>84.2</c:v>
                      </c:pt>
                      <c:pt idx="1682">
                        <c:v>84.25</c:v>
                      </c:pt>
                      <c:pt idx="1683">
                        <c:v>84.3</c:v>
                      </c:pt>
                      <c:pt idx="1684">
                        <c:v>84.35</c:v>
                      </c:pt>
                      <c:pt idx="1685">
                        <c:v>84.4</c:v>
                      </c:pt>
                      <c:pt idx="1686">
                        <c:v>84.45</c:v>
                      </c:pt>
                      <c:pt idx="1687">
                        <c:v>84.5</c:v>
                      </c:pt>
                      <c:pt idx="1688">
                        <c:v>84.55</c:v>
                      </c:pt>
                      <c:pt idx="1689">
                        <c:v>84.6</c:v>
                      </c:pt>
                      <c:pt idx="1690">
                        <c:v>84.65</c:v>
                      </c:pt>
                      <c:pt idx="1691">
                        <c:v>84.7</c:v>
                      </c:pt>
                      <c:pt idx="1692">
                        <c:v>84.75</c:v>
                      </c:pt>
                      <c:pt idx="1693">
                        <c:v>84.8</c:v>
                      </c:pt>
                      <c:pt idx="1694">
                        <c:v>84.85</c:v>
                      </c:pt>
                      <c:pt idx="1695">
                        <c:v>84.9</c:v>
                      </c:pt>
                      <c:pt idx="1696">
                        <c:v>84.95</c:v>
                      </c:pt>
                      <c:pt idx="1697">
                        <c:v>85</c:v>
                      </c:pt>
                      <c:pt idx="1698">
                        <c:v>85.05</c:v>
                      </c:pt>
                      <c:pt idx="1699">
                        <c:v>85.1</c:v>
                      </c:pt>
                      <c:pt idx="1700">
                        <c:v>85.15</c:v>
                      </c:pt>
                      <c:pt idx="1701">
                        <c:v>85.2</c:v>
                      </c:pt>
                      <c:pt idx="1702">
                        <c:v>85.25</c:v>
                      </c:pt>
                      <c:pt idx="1703">
                        <c:v>85.3</c:v>
                      </c:pt>
                      <c:pt idx="1704">
                        <c:v>85.35</c:v>
                      </c:pt>
                      <c:pt idx="1705">
                        <c:v>85.4</c:v>
                      </c:pt>
                      <c:pt idx="1706">
                        <c:v>85.45</c:v>
                      </c:pt>
                      <c:pt idx="1707">
                        <c:v>85.5</c:v>
                      </c:pt>
                      <c:pt idx="1708">
                        <c:v>85.55</c:v>
                      </c:pt>
                      <c:pt idx="1709">
                        <c:v>85.6</c:v>
                      </c:pt>
                      <c:pt idx="1710">
                        <c:v>85.65</c:v>
                      </c:pt>
                      <c:pt idx="1711">
                        <c:v>85.7</c:v>
                      </c:pt>
                      <c:pt idx="1712">
                        <c:v>85.75</c:v>
                      </c:pt>
                      <c:pt idx="1713">
                        <c:v>85.8</c:v>
                      </c:pt>
                      <c:pt idx="1714">
                        <c:v>85.85</c:v>
                      </c:pt>
                      <c:pt idx="1715">
                        <c:v>85.9</c:v>
                      </c:pt>
                      <c:pt idx="1716">
                        <c:v>85.95</c:v>
                      </c:pt>
                      <c:pt idx="1717">
                        <c:v>86</c:v>
                      </c:pt>
                      <c:pt idx="1718">
                        <c:v>86.05</c:v>
                      </c:pt>
                      <c:pt idx="1719">
                        <c:v>86.1</c:v>
                      </c:pt>
                      <c:pt idx="1720">
                        <c:v>86.15</c:v>
                      </c:pt>
                      <c:pt idx="1721">
                        <c:v>86.2</c:v>
                      </c:pt>
                      <c:pt idx="1722">
                        <c:v>86.25</c:v>
                      </c:pt>
                      <c:pt idx="1723">
                        <c:v>86.3</c:v>
                      </c:pt>
                      <c:pt idx="1724">
                        <c:v>86.35</c:v>
                      </c:pt>
                      <c:pt idx="1725">
                        <c:v>86.4</c:v>
                      </c:pt>
                      <c:pt idx="1726">
                        <c:v>86.45</c:v>
                      </c:pt>
                      <c:pt idx="1727">
                        <c:v>86.5</c:v>
                      </c:pt>
                      <c:pt idx="1728">
                        <c:v>86.55</c:v>
                      </c:pt>
                      <c:pt idx="1729">
                        <c:v>86.6</c:v>
                      </c:pt>
                      <c:pt idx="1730">
                        <c:v>86.65</c:v>
                      </c:pt>
                      <c:pt idx="1731">
                        <c:v>86.7</c:v>
                      </c:pt>
                      <c:pt idx="1732">
                        <c:v>86.75</c:v>
                      </c:pt>
                      <c:pt idx="1733">
                        <c:v>86.8</c:v>
                      </c:pt>
                      <c:pt idx="1734">
                        <c:v>86.85</c:v>
                      </c:pt>
                      <c:pt idx="1735">
                        <c:v>86.9</c:v>
                      </c:pt>
                      <c:pt idx="1736">
                        <c:v>86.95</c:v>
                      </c:pt>
                      <c:pt idx="1737">
                        <c:v>87</c:v>
                      </c:pt>
                      <c:pt idx="1738">
                        <c:v>87.05</c:v>
                      </c:pt>
                      <c:pt idx="1739">
                        <c:v>87.1</c:v>
                      </c:pt>
                      <c:pt idx="1740">
                        <c:v>87.15</c:v>
                      </c:pt>
                      <c:pt idx="1741">
                        <c:v>87.2</c:v>
                      </c:pt>
                      <c:pt idx="1742">
                        <c:v>87.25</c:v>
                      </c:pt>
                      <c:pt idx="1743">
                        <c:v>87.3</c:v>
                      </c:pt>
                      <c:pt idx="1744">
                        <c:v>87.35</c:v>
                      </c:pt>
                      <c:pt idx="1745">
                        <c:v>87.4</c:v>
                      </c:pt>
                      <c:pt idx="1746">
                        <c:v>87.45</c:v>
                      </c:pt>
                      <c:pt idx="1747">
                        <c:v>87.5</c:v>
                      </c:pt>
                      <c:pt idx="1748">
                        <c:v>87.55</c:v>
                      </c:pt>
                      <c:pt idx="1749">
                        <c:v>87.6</c:v>
                      </c:pt>
                      <c:pt idx="1750">
                        <c:v>87.65</c:v>
                      </c:pt>
                      <c:pt idx="1751">
                        <c:v>87.7</c:v>
                      </c:pt>
                      <c:pt idx="1752">
                        <c:v>87.75</c:v>
                      </c:pt>
                      <c:pt idx="1753">
                        <c:v>87.8</c:v>
                      </c:pt>
                      <c:pt idx="1754">
                        <c:v>87.85</c:v>
                      </c:pt>
                      <c:pt idx="1755">
                        <c:v>87.9</c:v>
                      </c:pt>
                      <c:pt idx="1756">
                        <c:v>87.95</c:v>
                      </c:pt>
                      <c:pt idx="1757">
                        <c:v>88</c:v>
                      </c:pt>
                      <c:pt idx="1758">
                        <c:v>88.05</c:v>
                      </c:pt>
                      <c:pt idx="1759">
                        <c:v>88.1</c:v>
                      </c:pt>
                      <c:pt idx="1760">
                        <c:v>88.15</c:v>
                      </c:pt>
                      <c:pt idx="1761">
                        <c:v>88.2</c:v>
                      </c:pt>
                      <c:pt idx="1762">
                        <c:v>88.25</c:v>
                      </c:pt>
                      <c:pt idx="1763">
                        <c:v>88.3</c:v>
                      </c:pt>
                      <c:pt idx="1764">
                        <c:v>88.35</c:v>
                      </c:pt>
                      <c:pt idx="1765">
                        <c:v>88.4</c:v>
                      </c:pt>
                      <c:pt idx="1766">
                        <c:v>88.45</c:v>
                      </c:pt>
                      <c:pt idx="1767">
                        <c:v>88.5</c:v>
                      </c:pt>
                      <c:pt idx="1768">
                        <c:v>88.55</c:v>
                      </c:pt>
                      <c:pt idx="1769">
                        <c:v>88.6</c:v>
                      </c:pt>
                      <c:pt idx="1770">
                        <c:v>88.65</c:v>
                      </c:pt>
                      <c:pt idx="1771">
                        <c:v>88.7</c:v>
                      </c:pt>
                      <c:pt idx="1772">
                        <c:v>88.75</c:v>
                      </c:pt>
                      <c:pt idx="1773">
                        <c:v>88.8</c:v>
                      </c:pt>
                      <c:pt idx="1774">
                        <c:v>88.85</c:v>
                      </c:pt>
                      <c:pt idx="1775">
                        <c:v>88.9</c:v>
                      </c:pt>
                      <c:pt idx="1776">
                        <c:v>88.95</c:v>
                      </c:pt>
                      <c:pt idx="1777">
                        <c:v>89</c:v>
                      </c:pt>
                      <c:pt idx="1778">
                        <c:v>89.05</c:v>
                      </c:pt>
                      <c:pt idx="1779">
                        <c:v>89.1</c:v>
                      </c:pt>
                      <c:pt idx="1780">
                        <c:v>89.15</c:v>
                      </c:pt>
                      <c:pt idx="1781">
                        <c:v>89.2</c:v>
                      </c:pt>
                      <c:pt idx="1782">
                        <c:v>89.25</c:v>
                      </c:pt>
                      <c:pt idx="1783">
                        <c:v>89.3</c:v>
                      </c:pt>
                      <c:pt idx="1784">
                        <c:v>89.35</c:v>
                      </c:pt>
                      <c:pt idx="1785">
                        <c:v>89.4</c:v>
                      </c:pt>
                      <c:pt idx="1786">
                        <c:v>89.45</c:v>
                      </c:pt>
                      <c:pt idx="1787">
                        <c:v>89.5</c:v>
                      </c:pt>
                      <c:pt idx="1788">
                        <c:v>89.55</c:v>
                      </c:pt>
                      <c:pt idx="1789">
                        <c:v>89.6</c:v>
                      </c:pt>
                      <c:pt idx="1790">
                        <c:v>89.65</c:v>
                      </c:pt>
                      <c:pt idx="1791">
                        <c:v>89.7</c:v>
                      </c:pt>
                      <c:pt idx="1792">
                        <c:v>89.75</c:v>
                      </c:pt>
                      <c:pt idx="1793">
                        <c:v>89.8</c:v>
                      </c:pt>
                      <c:pt idx="1794">
                        <c:v>89.85</c:v>
                      </c:pt>
                      <c:pt idx="1795">
                        <c:v>89.9</c:v>
                      </c:pt>
                      <c:pt idx="1796">
                        <c:v>89.95</c:v>
                      </c:pt>
                      <c:pt idx="1797">
                        <c:v>90</c:v>
                      </c:pt>
                      <c:pt idx="1798">
                        <c:v>90.05</c:v>
                      </c:pt>
                      <c:pt idx="1799">
                        <c:v>90.1</c:v>
                      </c:pt>
                      <c:pt idx="1800">
                        <c:v>90.15</c:v>
                      </c:pt>
                      <c:pt idx="1801">
                        <c:v>90.2</c:v>
                      </c:pt>
                      <c:pt idx="1802">
                        <c:v>90.25</c:v>
                      </c:pt>
                      <c:pt idx="1803">
                        <c:v>90.3</c:v>
                      </c:pt>
                      <c:pt idx="1804">
                        <c:v>90.35</c:v>
                      </c:pt>
                      <c:pt idx="1805">
                        <c:v>90.4</c:v>
                      </c:pt>
                      <c:pt idx="1806">
                        <c:v>90.45</c:v>
                      </c:pt>
                      <c:pt idx="1807">
                        <c:v>90.5</c:v>
                      </c:pt>
                      <c:pt idx="1808">
                        <c:v>90.55</c:v>
                      </c:pt>
                      <c:pt idx="1809">
                        <c:v>90.6</c:v>
                      </c:pt>
                      <c:pt idx="1810">
                        <c:v>90.65</c:v>
                      </c:pt>
                      <c:pt idx="1811">
                        <c:v>90.7</c:v>
                      </c:pt>
                      <c:pt idx="1812">
                        <c:v>90.75</c:v>
                      </c:pt>
                      <c:pt idx="1813">
                        <c:v>90.8</c:v>
                      </c:pt>
                      <c:pt idx="1814">
                        <c:v>90.85</c:v>
                      </c:pt>
                      <c:pt idx="1815">
                        <c:v>90.9</c:v>
                      </c:pt>
                      <c:pt idx="1816">
                        <c:v>90.95</c:v>
                      </c:pt>
                      <c:pt idx="1817">
                        <c:v>91</c:v>
                      </c:pt>
                      <c:pt idx="1818">
                        <c:v>91.05</c:v>
                      </c:pt>
                      <c:pt idx="1819">
                        <c:v>91.1</c:v>
                      </c:pt>
                      <c:pt idx="1820">
                        <c:v>91.15</c:v>
                      </c:pt>
                      <c:pt idx="1821">
                        <c:v>91.2</c:v>
                      </c:pt>
                      <c:pt idx="1822">
                        <c:v>91.25</c:v>
                      </c:pt>
                      <c:pt idx="1823">
                        <c:v>91.3</c:v>
                      </c:pt>
                      <c:pt idx="1824">
                        <c:v>91.35</c:v>
                      </c:pt>
                      <c:pt idx="1825">
                        <c:v>91.4</c:v>
                      </c:pt>
                      <c:pt idx="1826">
                        <c:v>91.45</c:v>
                      </c:pt>
                      <c:pt idx="1827">
                        <c:v>91.5</c:v>
                      </c:pt>
                      <c:pt idx="1828">
                        <c:v>91.55</c:v>
                      </c:pt>
                      <c:pt idx="1829">
                        <c:v>91.6</c:v>
                      </c:pt>
                      <c:pt idx="1830">
                        <c:v>91.65</c:v>
                      </c:pt>
                      <c:pt idx="1831">
                        <c:v>91.7</c:v>
                      </c:pt>
                      <c:pt idx="1832">
                        <c:v>91.75</c:v>
                      </c:pt>
                      <c:pt idx="1833">
                        <c:v>91.8</c:v>
                      </c:pt>
                      <c:pt idx="1834">
                        <c:v>91.85</c:v>
                      </c:pt>
                      <c:pt idx="1835">
                        <c:v>91.9</c:v>
                      </c:pt>
                      <c:pt idx="1836">
                        <c:v>91.95</c:v>
                      </c:pt>
                      <c:pt idx="1837">
                        <c:v>92</c:v>
                      </c:pt>
                      <c:pt idx="1838">
                        <c:v>92.05</c:v>
                      </c:pt>
                      <c:pt idx="1839">
                        <c:v>92.1</c:v>
                      </c:pt>
                      <c:pt idx="1840">
                        <c:v>92.15</c:v>
                      </c:pt>
                      <c:pt idx="1841">
                        <c:v>92.2</c:v>
                      </c:pt>
                      <c:pt idx="1842">
                        <c:v>92.25</c:v>
                      </c:pt>
                      <c:pt idx="1843">
                        <c:v>92.3</c:v>
                      </c:pt>
                      <c:pt idx="1844">
                        <c:v>92.35</c:v>
                      </c:pt>
                      <c:pt idx="1845">
                        <c:v>92.4</c:v>
                      </c:pt>
                      <c:pt idx="1846">
                        <c:v>92.45</c:v>
                      </c:pt>
                      <c:pt idx="1847">
                        <c:v>92.5</c:v>
                      </c:pt>
                      <c:pt idx="1848">
                        <c:v>92.55</c:v>
                      </c:pt>
                      <c:pt idx="1849">
                        <c:v>92.6</c:v>
                      </c:pt>
                      <c:pt idx="1850">
                        <c:v>92.65</c:v>
                      </c:pt>
                      <c:pt idx="1851">
                        <c:v>92.7</c:v>
                      </c:pt>
                      <c:pt idx="1852">
                        <c:v>92.75</c:v>
                      </c:pt>
                      <c:pt idx="1853">
                        <c:v>92.8</c:v>
                      </c:pt>
                      <c:pt idx="1854">
                        <c:v>92.85</c:v>
                      </c:pt>
                      <c:pt idx="1855">
                        <c:v>92.9</c:v>
                      </c:pt>
                      <c:pt idx="1856">
                        <c:v>92.95</c:v>
                      </c:pt>
                      <c:pt idx="1857">
                        <c:v>93</c:v>
                      </c:pt>
                      <c:pt idx="1858">
                        <c:v>93.05</c:v>
                      </c:pt>
                      <c:pt idx="1859">
                        <c:v>93.1</c:v>
                      </c:pt>
                      <c:pt idx="1860">
                        <c:v>93.15</c:v>
                      </c:pt>
                      <c:pt idx="1861">
                        <c:v>93.2</c:v>
                      </c:pt>
                      <c:pt idx="1862">
                        <c:v>93.25</c:v>
                      </c:pt>
                      <c:pt idx="1863">
                        <c:v>93.3</c:v>
                      </c:pt>
                      <c:pt idx="1864">
                        <c:v>93.35</c:v>
                      </c:pt>
                      <c:pt idx="1865">
                        <c:v>93.4</c:v>
                      </c:pt>
                      <c:pt idx="1866">
                        <c:v>93.45</c:v>
                      </c:pt>
                      <c:pt idx="1867">
                        <c:v>93.5</c:v>
                      </c:pt>
                      <c:pt idx="1868">
                        <c:v>93.55</c:v>
                      </c:pt>
                      <c:pt idx="1869">
                        <c:v>93.6</c:v>
                      </c:pt>
                      <c:pt idx="1870">
                        <c:v>93.65</c:v>
                      </c:pt>
                      <c:pt idx="1871">
                        <c:v>93.7</c:v>
                      </c:pt>
                      <c:pt idx="1872">
                        <c:v>93.75</c:v>
                      </c:pt>
                      <c:pt idx="1873">
                        <c:v>93.8</c:v>
                      </c:pt>
                      <c:pt idx="1874">
                        <c:v>93.85</c:v>
                      </c:pt>
                      <c:pt idx="1875">
                        <c:v>93.9</c:v>
                      </c:pt>
                      <c:pt idx="1876">
                        <c:v>93.95</c:v>
                      </c:pt>
                      <c:pt idx="1877">
                        <c:v>94</c:v>
                      </c:pt>
                      <c:pt idx="1878">
                        <c:v>94.05</c:v>
                      </c:pt>
                      <c:pt idx="1879">
                        <c:v>94.1</c:v>
                      </c:pt>
                      <c:pt idx="1880">
                        <c:v>94.15</c:v>
                      </c:pt>
                      <c:pt idx="1881">
                        <c:v>94.2</c:v>
                      </c:pt>
                      <c:pt idx="1882">
                        <c:v>94.25</c:v>
                      </c:pt>
                      <c:pt idx="1883">
                        <c:v>94.3</c:v>
                      </c:pt>
                      <c:pt idx="1884">
                        <c:v>94.35</c:v>
                      </c:pt>
                      <c:pt idx="1885">
                        <c:v>94.4</c:v>
                      </c:pt>
                      <c:pt idx="1886">
                        <c:v>94.45</c:v>
                      </c:pt>
                      <c:pt idx="1887">
                        <c:v>94.5</c:v>
                      </c:pt>
                      <c:pt idx="1888">
                        <c:v>94.55</c:v>
                      </c:pt>
                      <c:pt idx="1889">
                        <c:v>94.6</c:v>
                      </c:pt>
                      <c:pt idx="1890">
                        <c:v>94.65</c:v>
                      </c:pt>
                      <c:pt idx="1891">
                        <c:v>94.7</c:v>
                      </c:pt>
                      <c:pt idx="1892">
                        <c:v>94.75</c:v>
                      </c:pt>
                      <c:pt idx="1893">
                        <c:v>94.8</c:v>
                      </c:pt>
                      <c:pt idx="1894">
                        <c:v>94.85</c:v>
                      </c:pt>
                      <c:pt idx="1895">
                        <c:v>94.9</c:v>
                      </c:pt>
                      <c:pt idx="1896">
                        <c:v>94.95</c:v>
                      </c:pt>
                      <c:pt idx="1897">
                        <c:v>95</c:v>
                      </c:pt>
                      <c:pt idx="1898">
                        <c:v>95.05</c:v>
                      </c:pt>
                      <c:pt idx="1899">
                        <c:v>95.1</c:v>
                      </c:pt>
                      <c:pt idx="1900">
                        <c:v>95.15</c:v>
                      </c:pt>
                      <c:pt idx="1901">
                        <c:v>95.2</c:v>
                      </c:pt>
                      <c:pt idx="1902">
                        <c:v>95.25</c:v>
                      </c:pt>
                      <c:pt idx="1903">
                        <c:v>95.3</c:v>
                      </c:pt>
                      <c:pt idx="1904">
                        <c:v>95.35</c:v>
                      </c:pt>
                      <c:pt idx="1905">
                        <c:v>95.4</c:v>
                      </c:pt>
                      <c:pt idx="1906">
                        <c:v>95.45</c:v>
                      </c:pt>
                      <c:pt idx="1907">
                        <c:v>95.5</c:v>
                      </c:pt>
                      <c:pt idx="1908">
                        <c:v>95.55</c:v>
                      </c:pt>
                      <c:pt idx="1909">
                        <c:v>95.6</c:v>
                      </c:pt>
                      <c:pt idx="1910">
                        <c:v>95.65</c:v>
                      </c:pt>
                      <c:pt idx="1911">
                        <c:v>95.7</c:v>
                      </c:pt>
                      <c:pt idx="1912">
                        <c:v>95.75</c:v>
                      </c:pt>
                      <c:pt idx="1913">
                        <c:v>95.8</c:v>
                      </c:pt>
                      <c:pt idx="1914">
                        <c:v>95.85</c:v>
                      </c:pt>
                      <c:pt idx="1915">
                        <c:v>95.9</c:v>
                      </c:pt>
                      <c:pt idx="1916">
                        <c:v>95.95</c:v>
                      </c:pt>
                      <c:pt idx="1917">
                        <c:v>96</c:v>
                      </c:pt>
                      <c:pt idx="1918">
                        <c:v>96.05</c:v>
                      </c:pt>
                      <c:pt idx="1919">
                        <c:v>96.1</c:v>
                      </c:pt>
                      <c:pt idx="1920">
                        <c:v>96.15</c:v>
                      </c:pt>
                      <c:pt idx="1921">
                        <c:v>96.2</c:v>
                      </c:pt>
                      <c:pt idx="1922">
                        <c:v>96.25</c:v>
                      </c:pt>
                      <c:pt idx="1923">
                        <c:v>96.3</c:v>
                      </c:pt>
                      <c:pt idx="1924">
                        <c:v>96.35</c:v>
                      </c:pt>
                      <c:pt idx="1925">
                        <c:v>96.4</c:v>
                      </c:pt>
                      <c:pt idx="1926">
                        <c:v>96.45</c:v>
                      </c:pt>
                      <c:pt idx="1927">
                        <c:v>96.5</c:v>
                      </c:pt>
                      <c:pt idx="1928">
                        <c:v>96.55</c:v>
                      </c:pt>
                      <c:pt idx="1929">
                        <c:v>96.6</c:v>
                      </c:pt>
                      <c:pt idx="1930">
                        <c:v>96.65</c:v>
                      </c:pt>
                      <c:pt idx="1931">
                        <c:v>96.7</c:v>
                      </c:pt>
                      <c:pt idx="1932">
                        <c:v>96.75</c:v>
                      </c:pt>
                      <c:pt idx="1933">
                        <c:v>96.8</c:v>
                      </c:pt>
                      <c:pt idx="1934">
                        <c:v>96.85</c:v>
                      </c:pt>
                      <c:pt idx="1935">
                        <c:v>96.9</c:v>
                      </c:pt>
                      <c:pt idx="1936">
                        <c:v>96.95</c:v>
                      </c:pt>
                      <c:pt idx="1937">
                        <c:v>97</c:v>
                      </c:pt>
                      <c:pt idx="1938">
                        <c:v>97.05</c:v>
                      </c:pt>
                      <c:pt idx="1939">
                        <c:v>97.1</c:v>
                      </c:pt>
                      <c:pt idx="1940">
                        <c:v>97.15</c:v>
                      </c:pt>
                      <c:pt idx="1941">
                        <c:v>97.2</c:v>
                      </c:pt>
                      <c:pt idx="1942">
                        <c:v>97.25</c:v>
                      </c:pt>
                      <c:pt idx="1943">
                        <c:v>97.3</c:v>
                      </c:pt>
                      <c:pt idx="1944">
                        <c:v>97.35</c:v>
                      </c:pt>
                      <c:pt idx="1945">
                        <c:v>97.4</c:v>
                      </c:pt>
                      <c:pt idx="1946">
                        <c:v>97.45</c:v>
                      </c:pt>
                      <c:pt idx="1947">
                        <c:v>97.5</c:v>
                      </c:pt>
                      <c:pt idx="1948">
                        <c:v>97.55</c:v>
                      </c:pt>
                      <c:pt idx="1949">
                        <c:v>97.6</c:v>
                      </c:pt>
                      <c:pt idx="1950">
                        <c:v>97.65</c:v>
                      </c:pt>
                      <c:pt idx="1951">
                        <c:v>97.7</c:v>
                      </c:pt>
                      <c:pt idx="1952">
                        <c:v>97.75</c:v>
                      </c:pt>
                      <c:pt idx="1953">
                        <c:v>97.8</c:v>
                      </c:pt>
                      <c:pt idx="1954">
                        <c:v>97.85</c:v>
                      </c:pt>
                      <c:pt idx="1955">
                        <c:v>97.9</c:v>
                      </c:pt>
                      <c:pt idx="1956">
                        <c:v>97.95</c:v>
                      </c:pt>
                      <c:pt idx="1957">
                        <c:v>98</c:v>
                      </c:pt>
                      <c:pt idx="1958">
                        <c:v>98.05</c:v>
                      </c:pt>
                      <c:pt idx="1959">
                        <c:v>98.1</c:v>
                      </c:pt>
                      <c:pt idx="1960">
                        <c:v>98.15</c:v>
                      </c:pt>
                      <c:pt idx="1961">
                        <c:v>98.2</c:v>
                      </c:pt>
                      <c:pt idx="1962">
                        <c:v>98.25</c:v>
                      </c:pt>
                      <c:pt idx="1963">
                        <c:v>98.3</c:v>
                      </c:pt>
                      <c:pt idx="1964">
                        <c:v>98.35</c:v>
                      </c:pt>
                      <c:pt idx="1965">
                        <c:v>98.4</c:v>
                      </c:pt>
                      <c:pt idx="1966">
                        <c:v>98.45</c:v>
                      </c:pt>
                      <c:pt idx="1967">
                        <c:v>98.5</c:v>
                      </c:pt>
                      <c:pt idx="1968">
                        <c:v>98.55</c:v>
                      </c:pt>
                      <c:pt idx="1969">
                        <c:v>98.6</c:v>
                      </c:pt>
                      <c:pt idx="1970">
                        <c:v>98.65</c:v>
                      </c:pt>
                      <c:pt idx="1971">
                        <c:v>98.7</c:v>
                      </c:pt>
                      <c:pt idx="1972">
                        <c:v>98.75</c:v>
                      </c:pt>
                      <c:pt idx="1973">
                        <c:v>98.8</c:v>
                      </c:pt>
                      <c:pt idx="1974">
                        <c:v>98.85</c:v>
                      </c:pt>
                      <c:pt idx="1975">
                        <c:v>98.9</c:v>
                      </c:pt>
                      <c:pt idx="1976">
                        <c:v>98.95</c:v>
                      </c:pt>
                      <c:pt idx="1977">
                        <c:v>99</c:v>
                      </c:pt>
                      <c:pt idx="1978">
                        <c:v>99.05</c:v>
                      </c:pt>
                      <c:pt idx="1979">
                        <c:v>99.1</c:v>
                      </c:pt>
                      <c:pt idx="1980">
                        <c:v>99.15</c:v>
                      </c:pt>
                      <c:pt idx="1981">
                        <c:v>99.2</c:v>
                      </c:pt>
                      <c:pt idx="1982">
                        <c:v>99.25</c:v>
                      </c:pt>
                      <c:pt idx="1983">
                        <c:v>99.3</c:v>
                      </c:pt>
                      <c:pt idx="1984">
                        <c:v>99.35</c:v>
                      </c:pt>
                      <c:pt idx="1985">
                        <c:v>99.4</c:v>
                      </c:pt>
                      <c:pt idx="1986">
                        <c:v>99.45</c:v>
                      </c:pt>
                      <c:pt idx="1987">
                        <c:v>99.5</c:v>
                      </c:pt>
                      <c:pt idx="1988">
                        <c:v>99.55</c:v>
                      </c:pt>
                      <c:pt idx="1989">
                        <c:v>99.6</c:v>
                      </c:pt>
                      <c:pt idx="1990">
                        <c:v>99.65</c:v>
                      </c:pt>
                      <c:pt idx="1991">
                        <c:v>99.7</c:v>
                      </c:pt>
                      <c:pt idx="1992">
                        <c:v>99.75</c:v>
                      </c:pt>
                      <c:pt idx="1993">
                        <c:v>99.8</c:v>
                      </c:pt>
                      <c:pt idx="1994">
                        <c:v>99.85</c:v>
                      </c:pt>
                      <c:pt idx="1995">
                        <c:v>99.9</c:v>
                      </c:pt>
                      <c:pt idx="1996">
                        <c:v>99.95</c:v>
                      </c:pt>
                      <c:pt idx="1997">
                        <c:v>100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Значения!$N$5:$N$2002</c15:sqref>
                        </c15:formulaRef>
                      </c:ext>
                    </c:extLst>
                    <c:numCache>
                      <c:formatCode>0.00E+00</c:formatCode>
                      <c:ptCount val="1998"/>
                      <c:pt idx="0">
                        <c:v>8.8918100309999997E-12</c:v>
                      </c:pt>
                      <c:pt idx="1">
                        <c:v>8.9184519139999993E-12</c:v>
                      </c:pt>
                      <c:pt idx="2">
                        <c:v>8.6893044839999992E-12</c:v>
                      </c:pt>
                      <c:pt idx="3">
                        <c:v>7.3057454179999992E-12</c:v>
                      </c:pt>
                      <c:pt idx="4">
                        <c:v>8.7972016820000005E-12</c:v>
                      </c:pt>
                      <c:pt idx="5">
                        <c:v>9.1996028850000002E-12</c:v>
                      </c:pt>
                      <c:pt idx="6">
                        <c:v>5.3168493909999998E-12</c:v>
                      </c:pt>
                      <c:pt idx="7">
                        <c:v>5.6459758739999998E-12</c:v>
                      </c:pt>
                      <c:pt idx="8">
                        <c:v>5.488667246E-12</c:v>
                      </c:pt>
                      <c:pt idx="9">
                        <c:v>5.2693526629999999E-12</c:v>
                      </c:pt>
                      <c:pt idx="10">
                        <c:v>2.971180593E-12</c:v>
                      </c:pt>
                      <c:pt idx="11">
                        <c:v>6.9963154190000002E-12</c:v>
                      </c:pt>
                      <c:pt idx="12">
                        <c:v>5.8707383570000001E-12</c:v>
                      </c:pt>
                      <c:pt idx="13">
                        <c:v>7.3281892709999998E-12</c:v>
                      </c:pt>
                      <c:pt idx="14">
                        <c:v>7.1702630810000002E-12</c:v>
                      </c:pt>
                      <c:pt idx="15">
                        <c:v>7.1858539079999997E-12</c:v>
                      </c:pt>
                      <c:pt idx="16">
                        <c:v>5.1525207709999998E-11</c:v>
                      </c:pt>
                      <c:pt idx="17">
                        <c:v>1.173145608E-10</c:v>
                      </c:pt>
                      <c:pt idx="18">
                        <c:v>1.9466152300000001E-10</c:v>
                      </c:pt>
                      <c:pt idx="19">
                        <c:v>2.6318935920000002E-10</c:v>
                      </c:pt>
                      <c:pt idx="20">
                        <c:v>2.2253084099999999E-10</c:v>
                      </c:pt>
                      <c:pt idx="21">
                        <c:v>1.713221925E-10</c:v>
                      </c:pt>
                      <c:pt idx="22">
                        <c:v>1.38357506E-10</c:v>
                      </c:pt>
                      <c:pt idx="23">
                        <c:v>4.0887564169999998E-11</c:v>
                      </c:pt>
                      <c:pt idx="24">
                        <c:v>8.6617822289999994E-12</c:v>
                      </c:pt>
                      <c:pt idx="25">
                        <c:v>5.5623895250000002E-12</c:v>
                      </c:pt>
                      <c:pt idx="26">
                        <c:v>1.05185461E-11</c:v>
                      </c:pt>
                      <c:pt idx="27">
                        <c:v>1.002675547E-11</c:v>
                      </c:pt>
                      <c:pt idx="28">
                        <c:v>1.4578767009999998E-11</c:v>
                      </c:pt>
                      <c:pt idx="29">
                        <c:v>2.7724872739999999E-11</c:v>
                      </c:pt>
                      <c:pt idx="30">
                        <c:v>4.5217111310000003E-11</c:v>
                      </c:pt>
                      <c:pt idx="31">
                        <c:v>6.5339539329999999E-11</c:v>
                      </c:pt>
                      <c:pt idx="32">
                        <c:v>5.3743332010000001E-10</c:v>
                      </c:pt>
                      <c:pt idx="33">
                        <c:v>2.6042894509999999E-9</c:v>
                      </c:pt>
                      <c:pt idx="34">
                        <c:v>5.3422684050000002E-9</c:v>
                      </c:pt>
                      <c:pt idx="35">
                        <c:v>7.3328703110000002E-9</c:v>
                      </c:pt>
                      <c:pt idx="36">
                        <c:v>8.9227327750000003E-9</c:v>
                      </c:pt>
                      <c:pt idx="37">
                        <c:v>1.046702103E-8</c:v>
                      </c:pt>
                      <c:pt idx="38">
                        <c:v>1.1321549920000001E-8</c:v>
                      </c:pt>
                      <c:pt idx="39">
                        <c:v>1.136475891E-8</c:v>
                      </c:pt>
                      <c:pt idx="40">
                        <c:v>1.1355082209999999E-8</c:v>
                      </c:pt>
                      <c:pt idx="41">
                        <c:v>1.0537832830000001E-8</c:v>
                      </c:pt>
                      <c:pt idx="42">
                        <c:v>1.055009147E-8</c:v>
                      </c:pt>
                      <c:pt idx="43">
                        <c:v>1.0382313679999999E-8</c:v>
                      </c:pt>
                      <c:pt idx="44">
                        <c:v>9.3713179440000004E-9</c:v>
                      </c:pt>
                      <c:pt idx="45">
                        <c:v>8.2124946840000008E-9</c:v>
                      </c:pt>
                      <c:pt idx="46">
                        <c:v>6.3787402029999999E-9</c:v>
                      </c:pt>
                      <c:pt idx="47">
                        <c:v>3.0680715749999998E-9</c:v>
                      </c:pt>
                      <c:pt idx="48">
                        <c:v>1.4841262940000001E-10</c:v>
                      </c:pt>
                      <c:pt idx="49">
                        <c:v>4.5010414670000003E-12</c:v>
                      </c:pt>
                      <c:pt idx="50">
                        <c:v>1.1214707549999999E-12</c:v>
                      </c:pt>
                      <c:pt idx="51">
                        <c:v>1.556255667E-13</c:v>
                      </c:pt>
                      <c:pt idx="52">
                        <c:v>1.452371752E-13</c:v>
                      </c:pt>
                      <c:pt idx="53">
                        <c:v>3.242174866E-13</c:v>
                      </c:pt>
                      <c:pt idx="54">
                        <c:v>4.6761775220000003E-13</c:v>
                      </c:pt>
                      <c:pt idx="55">
                        <c:v>8.3800430789999997E-13</c:v>
                      </c:pt>
                      <c:pt idx="56">
                        <c:v>4.1416297470000003E-12</c:v>
                      </c:pt>
                      <c:pt idx="57">
                        <c:v>1.176052528E-12</c:v>
                      </c:pt>
                      <c:pt idx="58">
                        <c:v>2.1112263409999999E-12</c:v>
                      </c:pt>
                      <c:pt idx="59">
                        <c:v>4.2878556609999998E-12</c:v>
                      </c:pt>
                      <c:pt idx="60">
                        <c:v>2.6602380240000001E-13</c:v>
                      </c:pt>
                      <c:pt idx="61">
                        <c:v>2.8256503039999998E-12</c:v>
                      </c:pt>
                      <c:pt idx="62">
                        <c:v>3.0622991119999999E-12</c:v>
                      </c:pt>
                      <c:pt idx="63">
                        <c:v>2.594465441E-12</c:v>
                      </c:pt>
                      <c:pt idx="64">
                        <c:v>5.3651172050000003E-12</c:v>
                      </c:pt>
                      <c:pt idx="65">
                        <c:v>2.9648982920000001E-12</c:v>
                      </c:pt>
                      <c:pt idx="66">
                        <c:v>1.4108646980000001E-12</c:v>
                      </c:pt>
                      <c:pt idx="67">
                        <c:v>8.9045584060000005E-13</c:v>
                      </c:pt>
                      <c:pt idx="68">
                        <c:v>1.4860996549999999E-12</c:v>
                      </c:pt>
                      <c:pt idx="69">
                        <c:v>4.9999999119999999E-15</c:v>
                      </c:pt>
                      <c:pt idx="70">
                        <c:v>3.5914912539999998E-13</c:v>
                      </c:pt>
                      <c:pt idx="71">
                        <c:v>2.8976430629999998E-13</c:v>
                      </c:pt>
                      <c:pt idx="72">
                        <c:v>4.9999999119999999E-15</c:v>
                      </c:pt>
                      <c:pt idx="73">
                        <c:v>9.2294856650000007E-13</c:v>
                      </c:pt>
                      <c:pt idx="74">
                        <c:v>4.9999999119999999E-15</c:v>
                      </c:pt>
                      <c:pt idx="75">
                        <c:v>4.6229236800000002E-13</c:v>
                      </c:pt>
                      <c:pt idx="76">
                        <c:v>2.099756458E-13</c:v>
                      </c:pt>
                      <c:pt idx="77">
                        <c:v>4.9999999119999999E-15</c:v>
                      </c:pt>
                      <c:pt idx="78">
                        <c:v>5.1006676099999996E-13</c:v>
                      </c:pt>
                      <c:pt idx="79">
                        <c:v>2.9143142980000002E-13</c:v>
                      </c:pt>
                      <c:pt idx="80">
                        <c:v>4.9999999119999999E-15</c:v>
                      </c:pt>
                      <c:pt idx="81">
                        <c:v>3.6330140289999999E-13</c:v>
                      </c:pt>
                      <c:pt idx="82">
                        <c:v>9.1401105429999992E-13</c:v>
                      </c:pt>
                      <c:pt idx="83">
                        <c:v>4.9999999119999999E-15</c:v>
                      </c:pt>
                      <c:pt idx="84">
                        <c:v>4.9999999119999999E-15</c:v>
                      </c:pt>
                      <c:pt idx="85">
                        <c:v>9.2338002479999994E-14</c:v>
                      </c:pt>
                      <c:pt idx="86">
                        <c:v>1.1248199100000001E-13</c:v>
                      </c:pt>
                      <c:pt idx="87">
                        <c:v>3.9406536840000002E-13</c:v>
                      </c:pt>
                      <c:pt idx="88">
                        <c:v>4.9999999119999999E-15</c:v>
                      </c:pt>
                      <c:pt idx="89">
                        <c:v>4.9999999119999999E-15</c:v>
                      </c:pt>
                      <c:pt idx="90">
                        <c:v>3.4672308429999998E-13</c:v>
                      </c:pt>
                      <c:pt idx="91">
                        <c:v>4.9999999119999999E-15</c:v>
                      </c:pt>
                      <c:pt idx="92">
                        <c:v>4.9999999119999999E-15</c:v>
                      </c:pt>
                      <c:pt idx="93">
                        <c:v>1.987074242E-13</c:v>
                      </c:pt>
                      <c:pt idx="94">
                        <c:v>6.395125857E-14</c:v>
                      </c:pt>
                      <c:pt idx="95">
                        <c:v>1.134390162E-13</c:v>
                      </c:pt>
                      <c:pt idx="96">
                        <c:v>4.9999999119999999E-15</c:v>
                      </c:pt>
                      <c:pt idx="97">
                        <c:v>3.242174866E-13</c:v>
                      </c:pt>
                      <c:pt idx="98">
                        <c:v>4.9999999119999999E-15</c:v>
                      </c:pt>
                      <c:pt idx="99">
                        <c:v>5.226316884E-13</c:v>
                      </c:pt>
                      <c:pt idx="100">
                        <c:v>4.9999999119999999E-15</c:v>
                      </c:pt>
                      <c:pt idx="101">
                        <c:v>7.6608722619999995E-14</c:v>
                      </c:pt>
                      <c:pt idx="102">
                        <c:v>4.9999999119999999E-15</c:v>
                      </c:pt>
                      <c:pt idx="103">
                        <c:v>4.2657349009999998E-13</c:v>
                      </c:pt>
                      <c:pt idx="104">
                        <c:v>9.987046997E-15</c:v>
                      </c:pt>
                      <c:pt idx="105">
                        <c:v>4.9999999119999999E-15</c:v>
                      </c:pt>
                      <c:pt idx="106">
                        <c:v>4.9999999119999999E-15</c:v>
                      </c:pt>
                      <c:pt idx="107">
                        <c:v>4.9999999119999999E-15</c:v>
                      </c:pt>
                      <c:pt idx="108">
                        <c:v>4.9999999119999999E-15</c:v>
                      </c:pt>
                      <c:pt idx="109">
                        <c:v>4.9999999119999999E-15</c:v>
                      </c:pt>
                      <c:pt idx="110">
                        <c:v>4.9999999119999999E-15</c:v>
                      </c:pt>
                      <c:pt idx="111">
                        <c:v>4.9999999119999999E-15</c:v>
                      </c:pt>
                      <c:pt idx="112">
                        <c:v>4.9999999119999999E-15</c:v>
                      </c:pt>
                      <c:pt idx="113">
                        <c:v>4.6025482689999998E-13</c:v>
                      </c:pt>
                      <c:pt idx="114">
                        <c:v>4.9999999119999999E-15</c:v>
                      </c:pt>
                      <c:pt idx="115">
                        <c:v>4.9999999119999999E-15</c:v>
                      </c:pt>
                      <c:pt idx="116">
                        <c:v>4.9999999119999999E-15</c:v>
                      </c:pt>
                      <c:pt idx="117">
                        <c:v>4.9999999119999999E-15</c:v>
                      </c:pt>
                      <c:pt idx="118">
                        <c:v>2.8019399949999999E-13</c:v>
                      </c:pt>
                      <c:pt idx="119">
                        <c:v>6.9904948800000003E-13</c:v>
                      </c:pt>
                      <c:pt idx="120">
                        <c:v>4.9999999119999999E-15</c:v>
                      </c:pt>
                      <c:pt idx="121">
                        <c:v>5.2176719980000001E-13</c:v>
                      </c:pt>
                      <c:pt idx="122">
                        <c:v>3.7790381720000002E-13</c:v>
                      </c:pt>
                      <c:pt idx="123">
                        <c:v>1.116716745E-12</c:v>
                      </c:pt>
                      <c:pt idx="124">
                        <c:v>4.9999999119999999E-15</c:v>
                      </c:pt>
                      <c:pt idx="125">
                        <c:v>2.7107135979999999E-13</c:v>
                      </c:pt>
                      <c:pt idx="126">
                        <c:v>4.9999999119999999E-15</c:v>
                      </c:pt>
                      <c:pt idx="127">
                        <c:v>1.5219813259999999E-14</c:v>
                      </c:pt>
                      <c:pt idx="128">
                        <c:v>1.9866026140000001E-14</c:v>
                      </c:pt>
                      <c:pt idx="129">
                        <c:v>4.9999999119999999E-15</c:v>
                      </c:pt>
                      <c:pt idx="130">
                        <c:v>9.4228986590000003E-13</c:v>
                      </c:pt>
                      <c:pt idx="131">
                        <c:v>4.9999999119999999E-15</c:v>
                      </c:pt>
                      <c:pt idx="132">
                        <c:v>4.9999999119999999E-15</c:v>
                      </c:pt>
                      <c:pt idx="133">
                        <c:v>5.7746028010000004E-13</c:v>
                      </c:pt>
                      <c:pt idx="134">
                        <c:v>1.1210078E-12</c:v>
                      </c:pt>
                      <c:pt idx="135">
                        <c:v>2.318022076E-13</c:v>
                      </c:pt>
                      <c:pt idx="136">
                        <c:v>3.3185818460000002E-13</c:v>
                      </c:pt>
                      <c:pt idx="137">
                        <c:v>4.9999999119999999E-15</c:v>
                      </c:pt>
                      <c:pt idx="138">
                        <c:v>4.9999999119999999E-15</c:v>
                      </c:pt>
                      <c:pt idx="139">
                        <c:v>1.4549960630000001E-13</c:v>
                      </c:pt>
                      <c:pt idx="140">
                        <c:v>4.9999999119999999E-15</c:v>
                      </c:pt>
                      <c:pt idx="141">
                        <c:v>4.9999999119999999E-15</c:v>
                      </c:pt>
                      <c:pt idx="142">
                        <c:v>4.9999999119999999E-15</c:v>
                      </c:pt>
                      <c:pt idx="143">
                        <c:v>1.0843626340000001E-12</c:v>
                      </c:pt>
                      <c:pt idx="144">
                        <c:v>3.6969152779999997E-14</c:v>
                      </c:pt>
                      <c:pt idx="145">
                        <c:v>4.9999999119999999E-15</c:v>
                      </c:pt>
                      <c:pt idx="146">
                        <c:v>2.3183305319999998E-13</c:v>
                      </c:pt>
                      <c:pt idx="147">
                        <c:v>4.9999999119999999E-15</c:v>
                      </c:pt>
                      <c:pt idx="148">
                        <c:v>4.9999999119999999E-15</c:v>
                      </c:pt>
                      <c:pt idx="149">
                        <c:v>5.4229711000000005E-13</c:v>
                      </c:pt>
                      <c:pt idx="150">
                        <c:v>1.696723274E-13</c:v>
                      </c:pt>
                      <c:pt idx="151">
                        <c:v>4.9999999119999999E-15</c:v>
                      </c:pt>
                      <c:pt idx="152">
                        <c:v>4.9999999119999999E-15</c:v>
                      </c:pt>
                      <c:pt idx="153">
                        <c:v>4.9999999119999999E-15</c:v>
                      </c:pt>
                      <c:pt idx="154">
                        <c:v>4.9999999119999999E-15</c:v>
                      </c:pt>
                      <c:pt idx="155">
                        <c:v>4.9999999119999999E-15</c:v>
                      </c:pt>
                      <c:pt idx="156">
                        <c:v>4.9999999119999999E-15</c:v>
                      </c:pt>
                      <c:pt idx="157">
                        <c:v>1.4587002400000001E-13</c:v>
                      </c:pt>
                      <c:pt idx="158">
                        <c:v>4.9999999119999999E-15</c:v>
                      </c:pt>
                      <c:pt idx="159">
                        <c:v>4.9999999119999999E-15</c:v>
                      </c:pt>
                      <c:pt idx="160">
                        <c:v>2.9428705569999999E-13</c:v>
                      </c:pt>
                      <c:pt idx="161">
                        <c:v>3.5675650799999998E-13</c:v>
                      </c:pt>
                      <c:pt idx="162">
                        <c:v>4.9999999119999999E-15</c:v>
                      </c:pt>
                      <c:pt idx="163">
                        <c:v>2.0310668290000001E-13</c:v>
                      </c:pt>
                      <c:pt idx="164">
                        <c:v>1.152913214E-13</c:v>
                      </c:pt>
                      <c:pt idx="165">
                        <c:v>4.9999999119999999E-15</c:v>
                      </c:pt>
                      <c:pt idx="166">
                        <c:v>4.9999999119999999E-15</c:v>
                      </c:pt>
                      <c:pt idx="167">
                        <c:v>4.9999999119999999E-15</c:v>
                      </c:pt>
                      <c:pt idx="168">
                        <c:v>4.9999999119999999E-15</c:v>
                      </c:pt>
                      <c:pt idx="169">
                        <c:v>4.9999999119999999E-15</c:v>
                      </c:pt>
                      <c:pt idx="170">
                        <c:v>4.9999999119999999E-15</c:v>
                      </c:pt>
                      <c:pt idx="171">
                        <c:v>4.9999999119999999E-15</c:v>
                      </c:pt>
                      <c:pt idx="172">
                        <c:v>4.9999999119999999E-15</c:v>
                      </c:pt>
                      <c:pt idx="173">
                        <c:v>1.971483415E-13</c:v>
                      </c:pt>
                      <c:pt idx="174">
                        <c:v>4.9999999119999999E-15</c:v>
                      </c:pt>
                      <c:pt idx="175">
                        <c:v>4.9999999119999999E-15</c:v>
                      </c:pt>
                      <c:pt idx="176">
                        <c:v>4.9999999119999999E-15</c:v>
                      </c:pt>
                      <c:pt idx="177">
                        <c:v>4.9999999119999999E-15</c:v>
                      </c:pt>
                      <c:pt idx="178">
                        <c:v>4.9999999119999999E-15</c:v>
                      </c:pt>
                      <c:pt idx="179">
                        <c:v>4.9999999119999999E-15</c:v>
                      </c:pt>
                      <c:pt idx="180">
                        <c:v>4.9999999119999999E-15</c:v>
                      </c:pt>
                      <c:pt idx="181">
                        <c:v>4.9999999119999999E-15</c:v>
                      </c:pt>
                      <c:pt idx="182">
                        <c:v>4.9999999119999999E-15</c:v>
                      </c:pt>
                      <c:pt idx="183">
                        <c:v>5.9139894590000001E-13</c:v>
                      </c:pt>
                      <c:pt idx="184">
                        <c:v>4.9999999119999999E-15</c:v>
                      </c:pt>
                      <c:pt idx="185">
                        <c:v>4.9999999119999999E-15</c:v>
                      </c:pt>
                      <c:pt idx="186">
                        <c:v>4.9999999119999999E-15</c:v>
                      </c:pt>
                      <c:pt idx="187">
                        <c:v>4.9999999119999999E-15</c:v>
                      </c:pt>
                      <c:pt idx="188">
                        <c:v>4.9999999119999999E-15</c:v>
                      </c:pt>
                      <c:pt idx="189">
                        <c:v>4.6953191119999995E-13</c:v>
                      </c:pt>
                      <c:pt idx="190">
                        <c:v>4.9999999119999999E-15</c:v>
                      </c:pt>
                      <c:pt idx="191">
                        <c:v>4.9999999119999999E-15</c:v>
                      </c:pt>
                      <c:pt idx="192">
                        <c:v>5.4967505159999999E-14</c:v>
                      </c:pt>
                      <c:pt idx="193">
                        <c:v>4.9999999119999999E-15</c:v>
                      </c:pt>
                      <c:pt idx="194">
                        <c:v>4.9999999119999999E-15</c:v>
                      </c:pt>
                      <c:pt idx="195">
                        <c:v>4.9999999119999999E-15</c:v>
                      </c:pt>
                      <c:pt idx="196">
                        <c:v>4.9999999119999999E-15</c:v>
                      </c:pt>
                      <c:pt idx="197">
                        <c:v>1.8027685459999999E-13</c:v>
                      </c:pt>
                      <c:pt idx="198">
                        <c:v>1.8229894589999999E-13</c:v>
                      </c:pt>
                      <c:pt idx="199">
                        <c:v>4.9999999119999999E-15</c:v>
                      </c:pt>
                      <c:pt idx="200">
                        <c:v>4.9999999119999999E-15</c:v>
                      </c:pt>
                      <c:pt idx="201">
                        <c:v>4.9999999119999999E-15</c:v>
                      </c:pt>
                      <c:pt idx="202">
                        <c:v>1.201845427E-13</c:v>
                      </c:pt>
                      <c:pt idx="203">
                        <c:v>4.9999999119999999E-15</c:v>
                      </c:pt>
                      <c:pt idx="204">
                        <c:v>4.9999999119999999E-15</c:v>
                      </c:pt>
                      <c:pt idx="205">
                        <c:v>4.9999999119999999E-15</c:v>
                      </c:pt>
                      <c:pt idx="206">
                        <c:v>4.9999999119999999E-15</c:v>
                      </c:pt>
                      <c:pt idx="207">
                        <c:v>7.041588992E-13</c:v>
                      </c:pt>
                      <c:pt idx="208">
                        <c:v>4.9999999119999999E-15</c:v>
                      </c:pt>
                      <c:pt idx="209">
                        <c:v>4.9999999119999999E-15</c:v>
                      </c:pt>
                      <c:pt idx="210">
                        <c:v>4.9999999119999999E-15</c:v>
                      </c:pt>
                      <c:pt idx="211">
                        <c:v>4.9999999119999999E-15</c:v>
                      </c:pt>
                      <c:pt idx="212">
                        <c:v>4.9999999119999999E-15</c:v>
                      </c:pt>
                      <c:pt idx="213">
                        <c:v>4.9999999119999999E-15</c:v>
                      </c:pt>
                      <c:pt idx="214">
                        <c:v>4.9999999119999999E-15</c:v>
                      </c:pt>
                      <c:pt idx="215">
                        <c:v>4.9999999119999999E-15</c:v>
                      </c:pt>
                      <c:pt idx="216">
                        <c:v>3.1211497149999997E-14</c:v>
                      </c:pt>
                      <c:pt idx="217">
                        <c:v>1.4696593549999999E-13</c:v>
                      </c:pt>
                      <c:pt idx="218">
                        <c:v>4.9999999119999999E-15</c:v>
                      </c:pt>
                      <c:pt idx="219">
                        <c:v>1.172825942E-13</c:v>
                      </c:pt>
                      <c:pt idx="220">
                        <c:v>4.9999999119999999E-15</c:v>
                      </c:pt>
                      <c:pt idx="221">
                        <c:v>4.9999999119999999E-15</c:v>
                      </c:pt>
                      <c:pt idx="222">
                        <c:v>4.9999999119999999E-15</c:v>
                      </c:pt>
                      <c:pt idx="223">
                        <c:v>6.9384710650000006E-14</c:v>
                      </c:pt>
                      <c:pt idx="224">
                        <c:v>4.9999999119999999E-15</c:v>
                      </c:pt>
                      <c:pt idx="225">
                        <c:v>4.9999999119999999E-15</c:v>
                      </c:pt>
                      <c:pt idx="226">
                        <c:v>4.9999999119999999E-15</c:v>
                      </c:pt>
                      <c:pt idx="227">
                        <c:v>4.9999999119999999E-15</c:v>
                      </c:pt>
                      <c:pt idx="228">
                        <c:v>1.6362101559999999E-14</c:v>
                      </c:pt>
                      <c:pt idx="229">
                        <c:v>4.9999999119999999E-15</c:v>
                      </c:pt>
                      <c:pt idx="230">
                        <c:v>4.346310638E-13</c:v>
                      </c:pt>
                      <c:pt idx="231">
                        <c:v>4.244742036E-13</c:v>
                      </c:pt>
                      <c:pt idx="232">
                        <c:v>4.9999999119999999E-15</c:v>
                      </c:pt>
                      <c:pt idx="233">
                        <c:v>6.080698553E-13</c:v>
                      </c:pt>
                      <c:pt idx="234">
                        <c:v>2.296705144E-12</c:v>
                      </c:pt>
                      <c:pt idx="235">
                        <c:v>6.7470399930000001E-12</c:v>
                      </c:pt>
                      <c:pt idx="236">
                        <c:v>9.5033677109999997E-12</c:v>
                      </c:pt>
                      <c:pt idx="237">
                        <c:v>1.4045916339999999E-11</c:v>
                      </c:pt>
                      <c:pt idx="238">
                        <c:v>1.5749556170000001E-11</c:v>
                      </c:pt>
                      <c:pt idx="239">
                        <c:v>1.7933701400000001E-11</c:v>
                      </c:pt>
                      <c:pt idx="240">
                        <c:v>1.5664086349999999E-11</c:v>
                      </c:pt>
                      <c:pt idx="241">
                        <c:v>1.682178528E-11</c:v>
                      </c:pt>
                      <c:pt idx="242">
                        <c:v>1.302195504E-11</c:v>
                      </c:pt>
                      <c:pt idx="243">
                        <c:v>1.785445403E-11</c:v>
                      </c:pt>
                      <c:pt idx="244">
                        <c:v>1.4664113669999998E-11</c:v>
                      </c:pt>
                      <c:pt idx="245">
                        <c:v>1.23521254E-11</c:v>
                      </c:pt>
                      <c:pt idx="246">
                        <c:v>1.1339323579999999E-11</c:v>
                      </c:pt>
                      <c:pt idx="247">
                        <c:v>5.6801659729999998E-12</c:v>
                      </c:pt>
                      <c:pt idx="248">
                        <c:v>2.1851802050000001E-12</c:v>
                      </c:pt>
                      <c:pt idx="249">
                        <c:v>4.9999999119999999E-15</c:v>
                      </c:pt>
                      <c:pt idx="250">
                        <c:v>8.6302547140000001E-14</c:v>
                      </c:pt>
                      <c:pt idx="251">
                        <c:v>4.9999999119999999E-15</c:v>
                      </c:pt>
                      <c:pt idx="252">
                        <c:v>4.9999999119999999E-15</c:v>
                      </c:pt>
                      <c:pt idx="253">
                        <c:v>9.3775182930000003E-13</c:v>
                      </c:pt>
                      <c:pt idx="254">
                        <c:v>1.9415385099999999E-12</c:v>
                      </c:pt>
                      <c:pt idx="255">
                        <c:v>5.7000940429999999E-12</c:v>
                      </c:pt>
                      <c:pt idx="256">
                        <c:v>1.115946398E-11</c:v>
                      </c:pt>
                      <c:pt idx="257">
                        <c:v>1.37998675E-11</c:v>
                      </c:pt>
                      <c:pt idx="258">
                        <c:v>1.5917869450000001E-11</c:v>
                      </c:pt>
                      <c:pt idx="259">
                        <c:v>1.6825166260000001E-11</c:v>
                      </c:pt>
                      <c:pt idx="260">
                        <c:v>1.6086508859999998E-11</c:v>
                      </c:pt>
                      <c:pt idx="261">
                        <c:v>1.6516137420000001E-11</c:v>
                      </c:pt>
                      <c:pt idx="262">
                        <c:v>2.1611634360000001E-11</c:v>
                      </c:pt>
                      <c:pt idx="263">
                        <c:v>1.9350694660000001E-11</c:v>
                      </c:pt>
                      <c:pt idx="264">
                        <c:v>1.565514905E-11</c:v>
                      </c:pt>
                      <c:pt idx="265">
                        <c:v>8.8197843129999995E-12</c:v>
                      </c:pt>
                      <c:pt idx="266">
                        <c:v>1.282942155E-11</c:v>
                      </c:pt>
                      <c:pt idx="267">
                        <c:v>9.1026639349999998E-12</c:v>
                      </c:pt>
                      <c:pt idx="268">
                        <c:v>1.5344915010000001E-12</c:v>
                      </c:pt>
                      <c:pt idx="269">
                        <c:v>7.7102685129999996E-14</c:v>
                      </c:pt>
                      <c:pt idx="270">
                        <c:v>4.9999999119999999E-15</c:v>
                      </c:pt>
                      <c:pt idx="271">
                        <c:v>5.0841514159999996E-13</c:v>
                      </c:pt>
                      <c:pt idx="272">
                        <c:v>4.9999999119999999E-15</c:v>
                      </c:pt>
                      <c:pt idx="273">
                        <c:v>1.9868585940000001E-12</c:v>
                      </c:pt>
                      <c:pt idx="274">
                        <c:v>3.5776147669999999E-12</c:v>
                      </c:pt>
                      <c:pt idx="275">
                        <c:v>1.359651367E-11</c:v>
                      </c:pt>
                      <c:pt idx="276">
                        <c:v>1.569196335E-11</c:v>
                      </c:pt>
                      <c:pt idx="277">
                        <c:v>2.352298044E-11</c:v>
                      </c:pt>
                      <c:pt idx="278">
                        <c:v>2.7245306710000001E-11</c:v>
                      </c:pt>
                      <c:pt idx="279">
                        <c:v>4.190667258E-11</c:v>
                      </c:pt>
                      <c:pt idx="280">
                        <c:v>3.9795187980000002E-11</c:v>
                      </c:pt>
                      <c:pt idx="281">
                        <c:v>3.2545025700000001E-11</c:v>
                      </c:pt>
                      <c:pt idx="282">
                        <c:v>3.8961039259999997E-11</c:v>
                      </c:pt>
                      <c:pt idx="283">
                        <c:v>2.9949737130000003E-11</c:v>
                      </c:pt>
                      <c:pt idx="284">
                        <c:v>3.0279757869999998E-11</c:v>
                      </c:pt>
                      <c:pt idx="285">
                        <c:v>2.4790197670000001E-11</c:v>
                      </c:pt>
                      <c:pt idx="286">
                        <c:v>1.7009319299999999E-11</c:v>
                      </c:pt>
                      <c:pt idx="287">
                        <c:v>1.853275693E-11</c:v>
                      </c:pt>
                      <c:pt idx="288">
                        <c:v>3.896459978E-12</c:v>
                      </c:pt>
                      <c:pt idx="289">
                        <c:v>1.368862705E-13</c:v>
                      </c:pt>
                      <c:pt idx="290">
                        <c:v>4.440624301E-13</c:v>
                      </c:pt>
                      <c:pt idx="291">
                        <c:v>8.027639426E-13</c:v>
                      </c:pt>
                      <c:pt idx="292">
                        <c:v>1.7643796579999999E-12</c:v>
                      </c:pt>
                      <c:pt idx="293">
                        <c:v>4.1979098149999996E-12</c:v>
                      </c:pt>
                      <c:pt idx="294">
                        <c:v>1.137808424E-11</c:v>
                      </c:pt>
                      <c:pt idx="295">
                        <c:v>3.9370218890000003E-11</c:v>
                      </c:pt>
                      <c:pt idx="296">
                        <c:v>6.1875837789999999E-11</c:v>
                      </c:pt>
                      <c:pt idx="297">
                        <c:v>9.2558828660000002E-11</c:v>
                      </c:pt>
                      <c:pt idx="298">
                        <c:v>9.5433765059999994E-11</c:v>
                      </c:pt>
                      <c:pt idx="299">
                        <c:v>1.084115644E-10</c:v>
                      </c:pt>
                      <c:pt idx="300">
                        <c:v>1.1460959959999999E-10</c:v>
                      </c:pt>
                      <c:pt idx="301">
                        <c:v>1.116555251E-10</c:v>
                      </c:pt>
                      <c:pt idx="302">
                        <c:v>1.1922648979999999E-10</c:v>
                      </c:pt>
                      <c:pt idx="303">
                        <c:v>1.1592963390000001E-10</c:v>
                      </c:pt>
                      <c:pt idx="304">
                        <c:v>1.0346751229999999E-10</c:v>
                      </c:pt>
                      <c:pt idx="305">
                        <c:v>9.4702454210000001E-11</c:v>
                      </c:pt>
                      <c:pt idx="306">
                        <c:v>7.8435896669999997E-11</c:v>
                      </c:pt>
                      <c:pt idx="307">
                        <c:v>5.9339193279999996E-11</c:v>
                      </c:pt>
                      <c:pt idx="308">
                        <c:v>2.2252999790000001E-11</c:v>
                      </c:pt>
                      <c:pt idx="309">
                        <c:v>5.9150655290000006E-14</c:v>
                      </c:pt>
                      <c:pt idx="310">
                        <c:v>4.9999999119999999E-15</c:v>
                      </c:pt>
                      <c:pt idx="311">
                        <c:v>8.6790389330000001E-13</c:v>
                      </c:pt>
                      <c:pt idx="312">
                        <c:v>2.6415915899999999E-12</c:v>
                      </c:pt>
                      <c:pt idx="313">
                        <c:v>6.0164082920000003E-12</c:v>
                      </c:pt>
                      <c:pt idx="314">
                        <c:v>1.643141005E-11</c:v>
                      </c:pt>
                      <c:pt idx="315">
                        <c:v>4.2947388699999999E-11</c:v>
                      </c:pt>
                      <c:pt idx="316">
                        <c:v>7.4179627719999997E-11</c:v>
                      </c:pt>
                      <c:pt idx="317">
                        <c:v>1.0294072539999999E-10</c:v>
                      </c:pt>
                      <c:pt idx="318">
                        <c:v>1.3014697649999999E-10</c:v>
                      </c:pt>
                      <c:pt idx="319">
                        <c:v>1.299580998E-10</c:v>
                      </c:pt>
                      <c:pt idx="320">
                        <c:v>1.2576092939999999E-10</c:v>
                      </c:pt>
                      <c:pt idx="321">
                        <c:v>1.6737010390000001E-10</c:v>
                      </c:pt>
                      <c:pt idx="322">
                        <c:v>1.4390007239999999E-10</c:v>
                      </c:pt>
                      <c:pt idx="323">
                        <c:v>1.3452070009999999E-10</c:v>
                      </c:pt>
                      <c:pt idx="324">
                        <c:v>1.2858657189999999E-10</c:v>
                      </c:pt>
                      <c:pt idx="325">
                        <c:v>1.1607553809999999E-10</c:v>
                      </c:pt>
                      <c:pt idx="326">
                        <c:v>1.0604166160000001E-10</c:v>
                      </c:pt>
                      <c:pt idx="327">
                        <c:v>7.6034796510000001E-11</c:v>
                      </c:pt>
                      <c:pt idx="328">
                        <c:v>3.6264376920000002E-11</c:v>
                      </c:pt>
                      <c:pt idx="329">
                        <c:v>2.209121558E-12</c:v>
                      </c:pt>
                      <c:pt idx="330">
                        <c:v>4.9999999119999999E-15</c:v>
                      </c:pt>
                      <c:pt idx="331">
                        <c:v>4.9999999119999999E-15</c:v>
                      </c:pt>
                      <c:pt idx="332">
                        <c:v>1.256443083E-12</c:v>
                      </c:pt>
                      <c:pt idx="333">
                        <c:v>4.8222641160000003E-12</c:v>
                      </c:pt>
                      <c:pt idx="334">
                        <c:v>9.7262172269999997E-12</c:v>
                      </c:pt>
                      <c:pt idx="335">
                        <c:v>2.3244701299999998E-11</c:v>
                      </c:pt>
                      <c:pt idx="336">
                        <c:v>3.3909920010000001E-11</c:v>
                      </c:pt>
                      <c:pt idx="337">
                        <c:v>4.957615221E-11</c:v>
                      </c:pt>
                      <c:pt idx="338">
                        <c:v>3.8498617490000003E-11</c:v>
                      </c:pt>
                      <c:pt idx="339">
                        <c:v>3.9596666219999998E-11</c:v>
                      </c:pt>
                      <c:pt idx="340">
                        <c:v>5.8672684769999996E-11</c:v>
                      </c:pt>
                      <c:pt idx="341">
                        <c:v>4.8460079699999997E-11</c:v>
                      </c:pt>
                      <c:pt idx="342">
                        <c:v>5.9099045100000003E-11</c:v>
                      </c:pt>
                      <c:pt idx="343">
                        <c:v>5.9791990799999994E-11</c:v>
                      </c:pt>
                      <c:pt idx="344">
                        <c:v>4.2074444620000003E-11</c:v>
                      </c:pt>
                      <c:pt idx="345">
                        <c:v>3.6993606099999997E-11</c:v>
                      </c:pt>
                      <c:pt idx="346">
                        <c:v>4.2403119210000001E-11</c:v>
                      </c:pt>
                      <c:pt idx="347">
                        <c:v>2.3266140750000001E-11</c:v>
                      </c:pt>
                      <c:pt idx="348">
                        <c:v>3.4318676369999999E-12</c:v>
                      </c:pt>
                      <c:pt idx="349">
                        <c:v>5.1440427439999997E-13</c:v>
                      </c:pt>
                      <c:pt idx="350">
                        <c:v>1.493385493E-12</c:v>
                      </c:pt>
                      <c:pt idx="351">
                        <c:v>5.5112641880000005E-13</c:v>
                      </c:pt>
                      <c:pt idx="352">
                        <c:v>3.305524257E-12</c:v>
                      </c:pt>
                      <c:pt idx="353">
                        <c:v>1.3047654970000001E-11</c:v>
                      </c:pt>
                      <c:pt idx="354">
                        <c:v>3.6798179089999998E-11</c:v>
                      </c:pt>
                      <c:pt idx="355">
                        <c:v>6.8143178600000003E-11</c:v>
                      </c:pt>
                      <c:pt idx="356">
                        <c:v>1.023319207E-10</c:v>
                      </c:pt>
                      <c:pt idx="357">
                        <c:v>1.2751803779999999E-10</c:v>
                      </c:pt>
                      <c:pt idx="358">
                        <c:v>1.3885211039999999E-10</c:v>
                      </c:pt>
                      <c:pt idx="359">
                        <c:v>1.643621905E-10</c:v>
                      </c:pt>
                      <c:pt idx="360">
                        <c:v>1.527215437E-10</c:v>
                      </c:pt>
                      <c:pt idx="361">
                        <c:v>1.6490138420000001E-10</c:v>
                      </c:pt>
                      <c:pt idx="362">
                        <c:v>1.5146410510000001E-10</c:v>
                      </c:pt>
                      <c:pt idx="363">
                        <c:v>1.4574115530000001E-10</c:v>
                      </c:pt>
                      <c:pt idx="364">
                        <c:v>1.501409969E-10</c:v>
                      </c:pt>
                      <c:pt idx="365">
                        <c:v>1.190237076E-10</c:v>
                      </c:pt>
                      <c:pt idx="366">
                        <c:v>1.090300766E-10</c:v>
                      </c:pt>
                      <c:pt idx="367">
                        <c:v>6.369507005E-11</c:v>
                      </c:pt>
                      <c:pt idx="368">
                        <c:v>1.6174740370000001E-11</c:v>
                      </c:pt>
                      <c:pt idx="369">
                        <c:v>4.9999999119999999E-15</c:v>
                      </c:pt>
                      <c:pt idx="370">
                        <c:v>4.3719341300000001E-13</c:v>
                      </c:pt>
                      <c:pt idx="371">
                        <c:v>3.591945534E-14</c:v>
                      </c:pt>
                      <c:pt idx="372">
                        <c:v>4.9999999119999999E-15</c:v>
                      </c:pt>
                      <c:pt idx="373">
                        <c:v>9.5866739030000001E-13</c:v>
                      </c:pt>
                      <c:pt idx="374">
                        <c:v>4.9999999119999999E-15</c:v>
                      </c:pt>
                      <c:pt idx="375">
                        <c:v>4.5783065919999999E-14</c:v>
                      </c:pt>
                      <c:pt idx="376">
                        <c:v>2.7506859640000001E-14</c:v>
                      </c:pt>
                      <c:pt idx="377">
                        <c:v>3.2803013779999999E-13</c:v>
                      </c:pt>
                      <c:pt idx="378">
                        <c:v>4.9999999119999999E-15</c:v>
                      </c:pt>
                      <c:pt idx="379">
                        <c:v>2.661626887E-13</c:v>
                      </c:pt>
                      <c:pt idx="380">
                        <c:v>4.9999999119999999E-15</c:v>
                      </c:pt>
                      <c:pt idx="381">
                        <c:v>1.5965435350000001E-13</c:v>
                      </c:pt>
                      <c:pt idx="382">
                        <c:v>4.5116297850000001E-13</c:v>
                      </c:pt>
                      <c:pt idx="383">
                        <c:v>7.6165782670000001E-13</c:v>
                      </c:pt>
                      <c:pt idx="384">
                        <c:v>4.9999999119999999E-15</c:v>
                      </c:pt>
                      <c:pt idx="385">
                        <c:v>3.9459012229999999E-13</c:v>
                      </c:pt>
                      <c:pt idx="386">
                        <c:v>4.9999999119999999E-15</c:v>
                      </c:pt>
                      <c:pt idx="387">
                        <c:v>8.0761027209999998E-14</c:v>
                      </c:pt>
                      <c:pt idx="388">
                        <c:v>4.9999999119999999E-15</c:v>
                      </c:pt>
                      <c:pt idx="389">
                        <c:v>4.9999999119999999E-15</c:v>
                      </c:pt>
                      <c:pt idx="390">
                        <c:v>4.9999999119999999E-15</c:v>
                      </c:pt>
                      <c:pt idx="391">
                        <c:v>4.9999999119999999E-15</c:v>
                      </c:pt>
                      <c:pt idx="392">
                        <c:v>4.9999999119999999E-15</c:v>
                      </c:pt>
                      <c:pt idx="393">
                        <c:v>4.9999999119999999E-15</c:v>
                      </c:pt>
                      <c:pt idx="394">
                        <c:v>4.9999999119999999E-15</c:v>
                      </c:pt>
                      <c:pt idx="395">
                        <c:v>8.6646840960000003E-13</c:v>
                      </c:pt>
                      <c:pt idx="396">
                        <c:v>1.21326831E-13</c:v>
                      </c:pt>
                      <c:pt idx="397">
                        <c:v>4.6456149470000002E-13</c:v>
                      </c:pt>
                      <c:pt idx="398">
                        <c:v>4.9999999119999999E-15</c:v>
                      </c:pt>
                      <c:pt idx="399">
                        <c:v>4.9999999119999999E-15</c:v>
                      </c:pt>
                      <c:pt idx="400">
                        <c:v>4.5097779680000001E-13</c:v>
                      </c:pt>
                      <c:pt idx="401">
                        <c:v>9.1455142069999992E-13</c:v>
                      </c:pt>
                      <c:pt idx="402">
                        <c:v>4.4696445979999998E-13</c:v>
                      </c:pt>
                      <c:pt idx="403">
                        <c:v>7.8357703360000001E-13</c:v>
                      </c:pt>
                      <c:pt idx="404">
                        <c:v>2.1949971139999999E-13</c:v>
                      </c:pt>
                      <c:pt idx="405">
                        <c:v>4.9999999119999999E-15</c:v>
                      </c:pt>
                      <c:pt idx="406">
                        <c:v>8.1137727829999996E-13</c:v>
                      </c:pt>
                      <c:pt idx="407">
                        <c:v>4.3740954869999998E-13</c:v>
                      </c:pt>
                      <c:pt idx="408">
                        <c:v>3.0396540319999999E-13</c:v>
                      </c:pt>
                      <c:pt idx="409">
                        <c:v>4.9999999119999999E-15</c:v>
                      </c:pt>
                      <c:pt idx="410">
                        <c:v>4.9999999119999999E-15</c:v>
                      </c:pt>
                      <c:pt idx="411">
                        <c:v>4.9999999119999999E-15</c:v>
                      </c:pt>
                      <c:pt idx="412">
                        <c:v>4.9999999119999999E-15</c:v>
                      </c:pt>
                      <c:pt idx="413">
                        <c:v>4.9999999119999999E-15</c:v>
                      </c:pt>
                      <c:pt idx="414">
                        <c:v>4.9999999119999999E-15</c:v>
                      </c:pt>
                      <c:pt idx="415">
                        <c:v>5.1925114600000002E-13</c:v>
                      </c:pt>
                      <c:pt idx="416">
                        <c:v>5.6032110379999998E-15</c:v>
                      </c:pt>
                      <c:pt idx="417">
                        <c:v>4.9999999119999999E-15</c:v>
                      </c:pt>
                      <c:pt idx="418">
                        <c:v>1.286759328E-12</c:v>
                      </c:pt>
                      <c:pt idx="419">
                        <c:v>4.9999999119999999E-15</c:v>
                      </c:pt>
                      <c:pt idx="420">
                        <c:v>5.1154859429999995E-13</c:v>
                      </c:pt>
                      <c:pt idx="421">
                        <c:v>4.9999999119999999E-15</c:v>
                      </c:pt>
                      <c:pt idx="422">
                        <c:v>4.9999999119999999E-15</c:v>
                      </c:pt>
                      <c:pt idx="423">
                        <c:v>4.9999999119999999E-15</c:v>
                      </c:pt>
                      <c:pt idx="424">
                        <c:v>8.3507690780000001E-15</c:v>
                      </c:pt>
                      <c:pt idx="425">
                        <c:v>4.9999999119999999E-15</c:v>
                      </c:pt>
                      <c:pt idx="426">
                        <c:v>2.6645596540000001E-13</c:v>
                      </c:pt>
                      <c:pt idx="427">
                        <c:v>4.9999999119999999E-15</c:v>
                      </c:pt>
                      <c:pt idx="428">
                        <c:v>4.9999999119999999E-15</c:v>
                      </c:pt>
                      <c:pt idx="429">
                        <c:v>4.9999999119999999E-15</c:v>
                      </c:pt>
                      <c:pt idx="430">
                        <c:v>4.9999999119999999E-15</c:v>
                      </c:pt>
                      <c:pt idx="431">
                        <c:v>1.6974952259999999E-13</c:v>
                      </c:pt>
                      <c:pt idx="432">
                        <c:v>4.9999999119999999E-15</c:v>
                      </c:pt>
                      <c:pt idx="433">
                        <c:v>4.9999999119999999E-15</c:v>
                      </c:pt>
                      <c:pt idx="434">
                        <c:v>4.9999999119999999E-15</c:v>
                      </c:pt>
                      <c:pt idx="435">
                        <c:v>3.9567063820000001E-13</c:v>
                      </c:pt>
                      <c:pt idx="436">
                        <c:v>7.2201831099999997E-13</c:v>
                      </c:pt>
                      <c:pt idx="437">
                        <c:v>7.5648694119999997E-13</c:v>
                      </c:pt>
                      <c:pt idx="438">
                        <c:v>7.1323518919999999E-13</c:v>
                      </c:pt>
                      <c:pt idx="439">
                        <c:v>6.7936861650000004E-13</c:v>
                      </c:pt>
                      <c:pt idx="440">
                        <c:v>9.9029595289999992E-13</c:v>
                      </c:pt>
                      <c:pt idx="441">
                        <c:v>4.9999999119999999E-15</c:v>
                      </c:pt>
                      <c:pt idx="442">
                        <c:v>5.2790996399999999E-14</c:v>
                      </c:pt>
                      <c:pt idx="443">
                        <c:v>2.0619384020000001E-13</c:v>
                      </c:pt>
                      <c:pt idx="444">
                        <c:v>5.702207912E-13</c:v>
                      </c:pt>
                      <c:pt idx="445">
                        <c:v>5.5716190129999997E-13</c:v>
                      </c:pt>
                      <c:pt idx="446">
                        <c:v>5.2371215000000003E-13</c:v>
                      </c:pt>
                      <c:pt idx="447">
                        <c:v>4.9999999119999999E-15</c:v>
                      </c:pt>
                      <c:pt idx="448">
                        <c:v>4.9999999119999999E-15</c:v>
                      </c:pt>
                      <c:pt idx="449">
                        <c:v>4.9999999119999999E-15</c:v>
                      </c:pt>
                      <c:pt idx="450">
                        <c:v>4.9999999119999999E-15</c:v>
                      </c:pt>
                      <c:pt idx="451">
                        <c:v>4.9999999119999999E-15</c:v>
                      </c:pt>
                      <c:pt idx="452">
                        <c:v>4.9999999119999999E-15</c:v>
                      </c:pt>
                      <c:pt idx="453">
                        <c:v>5.0599091969999998E-14</c:v>
                      </c:pt>
                      <c:pt idx="454">
                        <c:v>5.061614647E-13</c:v>
                      </c:pt>
                      <c:pt idx="455">
                        <c:v>4.9999999119999999E-15</c:v>
                      </c:pt>
                      <c:pt idx="456">
                        <c:v>2.6534384500000001E-14</c:v>
                      </c:pt>
                      <c:pt idx="457">
                        <c:v>4.9999999119999999E-15</c:v>
                      </c:pt>
                      <c:pt idx="458">
                        <c:v>1.8044664070000001E-13</c:v>
                      </c:pt>
                      <c:pt idx="459">
                        <c:v>4.9999999119999999E-15</c:v>
                      </c:pt>
                      <c:pt idx="460">
                        <c:v>4.9999999119999999E-15</c:v>
                      </c:pt>
                      <c:pt idx="461">
                        <c:v>4.9999999119999999E-15</c:v>
                      </c:pt>
                      <c:pt idx="462">
                        <c:v>4.9999999119999999E-15</c:v>
                      </c:pt>
                      <c:pt idx="463">
                        <c:v>3.5811441699999997E-14</c:v>
                      </c:pt>
                      <c:pt idx="464">
                        <c:v>4.9999999119999999E-15</c:v>
                      </c:pt>
                      <c:pt idx="465">
                        <c:v>3.3709108639999999E-13</c:v>
                      </c:pt>
                      <c:pt idx="466">
                        <c:v>3.8866268059999999E-13</c:v>
                      </c:pt>
                      <c:pt idx="467">
                        <c:v>6.251575321E-13</c:v>
                      </c:pt>
                      <c:pt idx="468">
                        <c:v>4.9999999119999999E-15</c:v>
                      </c:pt>
                      <c:pt idx="469">
                        <c:v>4.9999999119999999E-15</c:v>
                      </c:pt>
                      <c:pt idx="470">
                        <c:v>3.1148277319999999E-13</c:v>
                      </c:pt>
                      <c:pt idx="471">
                        <c:v>4.9999999119999999E-15</c:v>
                      </c:pt>
                      <c:pt idx="472">
                        <c:v>4.6713923959999996E-13</c:v>
                      </c:pt>
                      <c:pt idx="473">
                        <c:v>3.6012154629999999E-13</c:v>
                      </c:pt>
                      <c:pt idx="474">
                        <c:v>6.8751834740000005E-14</c:v>
                      </c:pt>
                      <c:pt idx="475">
                        <c:v>4.9999999119999999E-15</c:v>
                      </c:pt>
                      <c:pt idx="476">
                        <c:v>4.9999999119999999E-15</c:v>
                      </c:pt>
                      <c:pt idx="477">
                        <c:v>4.9999999119999999E-15</c:v>
                      </c:pt>
                      <c:pt idx="478">
                        <c:v>8.9034709510000006E-14</c:v>
                      </c:pt>
                      <c:pt idx="479">
                        <c:v>8.2275348640000003E-13</c:v>
                      </c:pt>
                      <c:pt idx="480">
                        <c:v>4.9999999119999999E-15</c:v>
                      </c:pt>
                      <c:pt idx="481">
                        <c:v>1.540774019E-12</c:v>
                      </c:pt>
                      <c:pt idx="482">
                        <c:v>4.9999999119999999E-15</c:v>
                      </c:pt>
                      <c:pt idx="483">
                        <c:v>6.4057813959999995E-13</c:v>
                      </c:pt>
                      <c:pt idx="484">
                        <c:v>3.045515771E-14</c:v>
                      </c:pt>
                      <c:pt idx="485">
                        <c:v>1.0958315419999999E-12</c:v>
                      </c:pt>
                      <c:pt idx="486">
                        <c:v>4.352485169E-13</c:v>
                      </c:pt>
                      <c:pt idx="487">
                        <c:v>2.0903412459999999E-13</c:v>
                      </c:pt>
                      <c:pt idx="488">
                        <c:v>4.9999999119999999E-15</c:v>
                      </c:pt>
                      <c:pt idx="489">
                        <c:v>4.9999999119999999E-15</c:v>
                      </c:pt>
                      <c:pt idx="490">
                        <c:v>4.9999999119999999E-15</c:v>
                      </c:pt>
                      <c:pt idx="491">
                        <c:v>4.9999999119999999E-15</c:v>
                      </c:pt>
                      <c:pt idx="492">
                        <c:v>4.7124522170000001E-13</c:v>
                      </c:pt>
                      <c:pt idx="493">
                        <c:v>7.7951154650000004E-15</c:v>
                      </c:pt>
                      <c:pt idx="494">
                        <c:v>1.536251161E-12</c:v>
                      </c:pt>
                      <c:pt idx="495">
                        <c:v>2.213567003E-12</c:v>
                      </c:pt>
                      <c:pt idx="496">
                        <c:v>1.2991081729999999E-12</c:v>
                      </c:pt>
                      <c:pt idx="497">
                        <c:v>2.3531545640000001E-12</c:v>
                      </c:pt>
                      <c:pt idx="498">
                        <c:v>3.795030262E-12</c:v>
                      </c:pt>
                      <c:pt idx="499">
                        <c:v>2.1239919549999999E-12</c:v>
                      </c:pt>
                      <c:pt idx="500">
                        <c:v>1.1617278320000001E-12</c:v>
                      </c:pt>
                      <c:pt idx="501">
                        <c:v>1.602518031E-12</c:v>
                      </c:pt>
                      <c:pt idx="502">
                        <c:v>2.2336800379999998E-12</c:v>
                      </c:pt>
                      <c:pt idx="503">
                        <c:v>1.8982714709999999E-12</c:v>
                      </c:pt>
                      <c:pt idx="504">
                        <c:v>1.5912497009999999E-12</c:v>
                      </c:pt>
                      <c:pt idx="505">
                        <c:v>9.7941294830000005E-14</c:v>
                      </c:pt>
                      <c:pt idx="506">
                        <c:v>1.9587495689999999E-12</c:v>
                      </c:pt>
                      <c:pt idx="507">
                        <c:v>4.9999999119999999E-15</c:v>
                      </c:pt>
                      <c:pt idx="508">
                        <c:v>4.9999999119999999E-15</c:v>
                      </c:pt>
                      <c:pt idx="509">
                        <c:v>7.6790944479999996E-13</c:v>
                      </c:pt>
                      <c:pt idx="510">
                        <c:v>2.8494757549999997E-14</c:v>
                      </c:pt>
                      <c:pt idx="511">
                        <c:v>4.9999999119999999E-15</c:v>
                      </c:pt>
                      <c:pt idx="512">
                        <c:v>1.1437296420000001E-12</c:v>
                      </c:pt>
                      <c:pt idx="513">
                        <c:v>1.6424507150000001E-12</c:v>
                      </c:pt>
                      <c:pt idx="514">
                        <c:v>1.056902179E-12</c:v>
                      </c:pt>
                      <c:pt idx="515">
                        <c:v>6.4895519509999998E-12</c:v>
                      </c:pt>
                      <c:pt idx="516">
                        <c:v>5.5326134300000004E-12</c:v>
                      </c:pt>
                      <c:pt idx="517">
                        <c:v>7.0005290629999997E-12</c:v>
                      </c:pt>
                      <c:pt idx="518">
                        <c:v>9.9294929919999999E-12</c:v>
                      </c:pt>
                      <c:pt idx="519">
                        <c:v>9.2709329800000003E-12</c:v>
                      </c:pt>
                      <c:pt idx="520">
                        <c:v>1.169862731E-11</c:v>
                      </c:pt>
                      <c:pt idx="521">
                        <c:v>1.1502790039999999E-11</c:v>
                      </c:pt>
                      <c:pt idx="522">
                        <c:v>8.5086417080000007E-12</c:v>
                      </c:pt>
                      <c:pt idx="523">
                        <c:v>7.5524126879999996E-12</c:v>
                      </c:pt>
                      <c:pt idx="524">
                        <c:v>7.2603169140000001E-12</c:v>
                      </c:pt>
                      <c:pt idx="525">
                        <c:v>4.7963009429999996E-12</c:v>
                      </c:pt>
                      <c:pt idx="526">
                        <c:v>6.0702796959999998E-12</c:v>
                      </c:pt>
                      <c:pt idx="527">
                        <c:v>6.6256045789999996E-12</c:v>
                      </c:pt>
                      <c:pt idx="528">
                        <c:v>1.0365573419999999E-12</c:v>
                      </c:pt>
                      <c:pt idx="529">
                        <c:v>3.7214616150000002E-13</c:v>
                      </c:pt>
                      <c:pt idx="530">
                        <c:v>4.9999999119999999E-15</c:v>
                      </c:pt>
                      <c:pt idx="531">
                        <c:v>1.59623508E-13</c:v>
                      </c:pt>
                      <c:pt idx="532">
                        <c:v>5.8312523649999997E-13</c:v>
                      </c:pt>
                      <c:pt idx="533">
                        <c:v>2.7780147969999998E-12</c:v>
                      </c:pt>
                      <c:pt idx="534">
                        <c:v>4.7455472709999999E-12</c:v>
                      </c:pt>
                      <c:pt idx="535">
                        <c:v>8.6965131280000006E-12</c:v>
                      </c:pt>
                      <c:pt idx="536">
                        <c:v>7.6038767299999993E-12</c:v>
                      </c:pt>
                      <c:pt idx="537">
                        <c:v>1.013698413E-11</c:v>
                      </c:pt>
                      <c:pt idx="538">
                        <c:v>1.6943189910000001E-11</c:v>
                      </c:pt>
                      <c:pt idx="539">
                        <c:v>1.416500511E-11</c:v>
                      </c:pt>
                      <c:pt idx="540">
                        <c:v>1.6547827339999999E-11</c:v>
                      </c:pt>
                      <c:pt idx="541">
                        <c:v>1.8833141640000001E-11</c:v>
                      </c:pt>
                      <c:pt idx="542">
                        <c:v>1.223826943E-11</c:v>
                      </c:pt>
                      <c:pt idx="543">
                        <c:v>1.154749386E-11</c:v>
                      </c:pt>
                      <c:pt idx="544">
                        <c:v>1.408160481E-11</c:v>
                      </c:pt>
                      <c:pt idx="545">
                        <c:v>1.304441277E-11</c:v>
                      </c:pt>
                      <c:pt idx="546">
                        <c:v>1.018869537E-11</c:v>
                      </c:pt>
                      <c:pt idx="547">
                        <c:v>5.7883259819999997E-12</c:v>
                      </c:pt>
                      <c:pt idx="548">
                        <c:v>4.9999999119999999E-15</c:v>
                      </c:pt>
                      <c:pt idx="549">
                        <c:v>4.71862729E-13</c:v>
                      </c:pt>
                      <c:pt idx="550">
                        <c:v>5.9729559619999999E-13</c:v>
                      </c:pt>
                      <c:pt idx="551">
                        <c:v>4.0373134519999998E-12</c:v>
                      </c:pt>
                      <c:pt idx="552">
                        <c:v>1.014627618E-11</c:v>
                      </c:pt>
                      <c:pt idx="553">
                        <c:v>2.0722876539999999E-11</c:v>
                      </c:pt>
                      <c:pt idx="554">
                        <c:v>2.6057741029999999E-11</c:v>
                      </c:pt>
                      <c:pt idx="555">
                        <c:v>3.9618922730000002E-11</c:v>
                      </c:pt>
                      <c:pt idx="556">
                        <c:v>5.8972104979999999E-11</c:v>
                      </c:pt>
                      <c:pt idx="557">
                        <c:v>6.5311096809999998E-11</c:v>
                      </c:pt>
                      <c:pt idx="558">
                        <c:v>7.1108792470000006E-11</c:v>
                      </c:pt>
                      <c:pt idx="559">
                        <c:v>6.8274025319999994E-11</c:v>
                      </c:pt>
                      <c:pt idx="560">
                        <c:v>8.0758066900000006E-11</c:v>
                      </c:pt>
                      <c:pt idx="561">
                        <c:v>9.5059071730000002E-11</c:v>
                      </c:pt>
                      <c:pt idx="562">
                        <c:v>7.3497347100000002E-11</c:v>
                      </c:pt>
                      <c:pt idx="563">
                        <c:v>6.7694946870000004E-11</c:v>
                      </c:pt>
                      <c:pt idx="564">
                        <c:v>5.8056653229999997E-11</c:v>
                      </c:pt>
                      <c:pt idx="565">
                        <c:v>4.6197833749999998E-11</c:v>
                      </c:pt>
                      <c:pt idx="566">
                        <c:v>4.6420940009999999E-11</c:v>
                      </c:pt>
                      <c:pt idx="567">
                        <c:v>1.787638787E-11</c:v>
                      </c:pt>
                      <c:pt idx="568">
                        <c:v>2.4669641329999999E-12</c:v>
                      </c:pt>
                      <c:pt idx="569">
                        <c:v>6.1226853669999996E-13</c:v>
                      </c:pt>
                      <c:pt idx="570">
                        <c:v>1.5781744400000001E-13</c:v>
                      </c:pt>
                      <c:pt idx="571">
                        <c:v>1.6191577159999999E-12</c:v>
                      </c:pt>
                      <c:pt idx="572">
                        <c:v>1.1049696310000001E-12</c:v>
                      </c:pt>
                      <c:pt idx="573">
                        <c:v>1.263219564E-12</c:v>
                      </c:pt>
                      <c:pt idx="574">
                        <c:v>4.7971188650000001E-12</c:v>
                      </c:pt>
                      <c:pt idx="575">
                        <c:v>7.3754084440000005E-12</c:v>
                      </c:pt>
                      <c:pt idx="576">
                        <c:v>6.357636206E-12</c:v>
                      </c:pt>
                      <c:pt idx="577">
                        <c:v>8.4503862239999998E-12</c:v>
                      </c:pt>
                      <c:pt idx="578">
                        <c:v>1.294303033E-11</c:v>
                      </c:pt>
                      <c:pt idx="579">
                        <c:v>9.8167177510000001E-12</c:v>
                      </c:pt>
                      <c:pt idx="580">
                        <c:v>9.6505962940000006E-12</c:v>
                      </c:pt>
                      <c:pt idx="581">
                        <c:v>1.4877947830000001E-11</c:v>
                      </c:pt>
                      <c:pt idx="582">
                        <c:v>1.404358661E-11</c:v>
                      </c:pt>
                      <c:pt idx="583">
                        <c:v>8.1538924920000006E-12</c:v>
                      </c:pt>
                      <c:pt idx="584">
                        <c:v>9.3888013679999999E-12</c:v>
                      </c:pt>
                      <c:pt idx="585">
                        <c:v>9.7161679740000003E-12</c:v>
                      </c:pt>
                      <c:pt idx="586">
                        <c:v>6.0897138030000004E-12</c:v>
                      </c:pt>
                      <c:pt idx="587">
                        <c:v>5.3599767849999998E-12</c:v>
                      </c:pt>
                      <c:pt idx="588">
                        <c:v>1.167423797E-12</c:v>
                      </c:pt>
                      <c:pt idx="589">
                        <c:v>4.9999999119999999E-15</c:v>
                      </c:pt>
                      <c:pt idx="590">
                        <c:v>4.9999999119999999E-15</c:v>
                      </c:pt>
                      <c:pt idx="591">
                        <c:v>4.9999999119999999E-15</c:v>
                      </c:pt>
                      <c:pt idx="592">
                        <c:v>2.0315297839999999E-13</c:v>
                      </c:pt>
                      <c:pt idx="593">
                        <c:v>1.8282375399999999E-13</c:v>
                      </c:pt>
                      <c:pt idx="594">
                        <c:v>5.1548479029999999E-13</c:v>
                      </c:pt>
                      <c:pt idx="595">
                        <c:v>1.3735252090000001E-12</c:v>
                      </c:pt>
                      <c:pt idx="596">
                        <c:v>9.0754340889999995E-13</c:v>
                      </c:pt>
                      <c:pt idx="597">
                        <c:v>4.1078251910000002E-12</c:v>
                      </c:pt>
                      <c:pt idx="598">
                        <c:v>1.9351944090000002E-12</c:v>
                      </c:pt>
                      <c:pt idx="599">
                        <c:v>2.5476634689999998E-12</c:v>
                      </c:pt>
                      <c:pt idx="600">
                        <c:v>2.1620108049999999E-12</c:v>
                      </c:pt>
                      <c:pt idx="601">
                        <c:v>4.0318187159999996E-12</c:v>
                      </c:pt>
                      <c:pt idx="602">
                        <c:v>3.2457409159999999E-12</c:v>
                      </c:pt>
                      <c:pt idx="603">
                        <c:v>4.8315262380000003E-12</c:v>
                      </c:pt>
                      <c:pt idx="604">
                        <c:v>2.4688781830000002E-12</c:v>
                      </c:pt>
                      <c:pt idx="605">
                        <c:v>3.5520215240000001E-12</c:v>
                      </c:pt>
                      <c:pt idx="606">
                        <c:v>2.0685148470000001E-12</c:v>
                      </c:pt>
                      <c:pt idx="607">
                        <c:v>7.4316556600000001E-13</c:v>
                      </c:pt>
                      <c:pt idx="608">
                        <c:v>4.9771796930000005E-13</c:v>
                      </c:pt>
                      <c:pt idx="609">
                        <c:v>4.9999999119999999E-15</c:v>
                      </c:pt>
                      <c:pt idx="610">
                        <c:v>4.9999999119999999E-15</c:v>
                      </c:pt>
                      <c:pt idx="611">
                        <c:v>4.9999999119999999E-15</c:v>
                      </c:pt>
                      <c:pt idx="612">
                        <c:v>2.5203873279999998E-13</c:v>
                      </c:pt>
                      <c:pt idx="613">
                        <c:v>4.2742176989999997E-14</c:v>
                      </c:pt>
                      <c:pt idx="614">
                        <c:v>4.694238162E-13</c:v>
                      </c:pt>
                      <c:pt idx="615">
                        <c:v>1.634207635E-13</c:v>
                      </c:pt>
                      <c:pt idx="616">
                        <c:v>2.7973250890000001E-12</c:v>
                      </c:pt>
                      <c:pt idx="617">
                        <c:v>1.3530259810000001E-12</c:v>
                      </c:pt>
                      <c:pt idx="618">
                        <c:v>3.56202394E-12</c:v>
                      </c:pt>
                      <c:pt idx="619">
                        <c:v>2.5451782610000001E-12</c:v>
                      </c:pt>
                      <c:pt idx="620">
                        <c:v>5.829972356E-12</c:v>
                      </c:pt>
                      <c:pt idx="621">
                        <c:v>1.828037721E-12</c:v>
                      </c:pt>
                      <c:pt idx="622">
                        <c:v>1.109183708E-12</c:v>
                      </c:pt>
                      <c:pt idx="623">
                        <c:v>4.3242536289999998E-12</c:v>
                      </c:pt>
                      <c:pt idx="624">
                        <c:v>1.9138616469999999E-12</c:v>
                      </c:pt>
                      <c:pt idx="625">
                        <c:v>6.9671867019999998E-13</c:v>
                      </c:pt>
                      <c:pt idx="626">
                        <c:v>1.7311150340000001E-12</c:v>
                      </c:pt>
                      <c:pt idx="627">
                        <c:v>2.3058586289999999E-12</c:v>
                      </c:pt>
                      <c:pt idx="628">
                        <c:v>3.7276366890000001E-13</c:v>
                      </c:pt>
                      <c:pt idx="629">
                        <c:v>6.4861934180000003E-14</c:v>
                      </c:pt>
                      <c:pt idx="630">
                        <c:v>3.5271183759999999E-14</c:v>
                      </c:pt>
                      <c:pt idx="631">
                        <c:v>4.9999999119999999E-15</c:v>
                      </c:pt>
                      <c:pt idx="632">
                        <c:v>6.2129771809999998E-14</c:v>
                      </c:pt>
                      <c:pt idx="633">
                        <c:v>4.9999999119999999E-15</c:v>
                      </c:pt>
                      <c:pt idx="634">
                        <c:v>1.2958506340000001E-13</c:v>
                      </c:pt>
                      <c:pt idx="635">
                        <c:v>5.4526083080000003E-13</c:v>
                      </c:pt>
                      <c:pt idx="636">
                        <c:v>1.4870875799999999E-12</c:v>
                      </c:pt>
                      <c:pt idx="637">
                        <c:v>3.9388013250000002E-13</c:v>
                      </c:pt>
                      <c:pt idx="638">
                        <c:v>1.436581106E-12</c:v>
                      </c:pt>
                      <c:pt idx="639">
                        <c:v>9.1839491739999994E-13</c:v>
                      </c:pt>
                      <c:pt idx="640">
                        <c:v>1.2166491769999999E-12</c:v>
                      </c:pt>
                      <c:pt idx="641">
                        <c:v>1.107115268E-12</c:v>
                      </c:pt>
                      <c:pt idx="642">
                        <c:v>8.1821544980000003E-13</c:v>
                      </c:pt>
                      <c:pt idx="643">
                        <c:v>2.3535713309999998E-12</c:v>
                      </c:pt>
                      <c:pt idx="644">
                        <c:v>7.9739226289999998E-13</c:v>
                      </c:pt>
                      <c:pt idx="645">
                        <c:v>2.507266855E-13</c:v>
                      </c:pt>
                      <c:pt idx="646">
                        <c:v>6.7183590509999999E-13</c:v>
                      </c:pt>
                      <c:pt idx="647">
                        <c:v>1.005453967E-12</c:v>
                      </c:pt>
                      <c:pt idx="648">
                        <c:v>4.9999999119999999E-15</c:v>
                      </c:pt>
                      <c:pt idx="649">
                        <c:v>8.7228699739999995E-14</c:v>
                      </c:pt>
                      <c:pt idx="650">
                        <c:v>4.9999999119999999E-15</c:v>
                      </c:pt>
                      <c:pt idx="651">
                        <c:v>4.9999999119999999E-15</c:v>
                      </c:pt>
                      <c:pt idx="652">
                        <c:v>8.406594106E-13</c:v>
                      </c:pt>
                      <c:pt idx="653">
                        <c:v>1.5948462169999999E-13</c:v>
                      </c:pt>
                      <c:pt idx="654">
                        <c:v>4.9999999119999999E-15</c:v>
                      </c:pt>
                      <c:pt idx="655">
                        <c:v>4.9999999119999999E-15</c:v>
                      </c:pt>
                      <c:pt idx="656">
                        <c:v>4.9999999119999999E-15</c:v>
                      </c:pt>
                      <c:pt idx="657">
                        <c:v>4.522743942E-13</c:v>
                      </c:pt>
                      <c:pt idx="658">
                        <c:v>8.3153590350000003E-14</c:v>
                      </c:pt>
                      <c:pt idx="659">
                        <c:v>5.554022953E-13</c:v>
                      </c:pt>
                      <c:pt idx="660">
                        <c:v>1.1712829059999999E-12</c:v>
                      </c:pt>
                      <c:pt idx="661">
                        <c:v>7.1612176909999998E-13</c:v>
                      </c:pt>
                      <c:pt idx="662">
                        <c:v>3.4752577330000002E-13</c:v>
                      </c:pt>
                      <c:pt idx="663">
                        <c:v>1.7164763529999999E-14</c:v>
                      </c:pt>
                      <c:pt idx="664">
                        <c:v>3.7494009629999999E-13</c:v>
                      </c:pt>
                      <c:pt idx="665">
                        <c:v>7.1857607750000003E-13</c:v>
                      </c:pt>
                      <c:pt idx="666">
                        <c:v>1.20863714E-13</c:v>
                      </c:pt>
                      <c:pt idx="667">
                        <c:v>7.3191274010000004E-13</c:v>
                      </c:pt>
                      <c:pt idx="668">
                        <c:v>4.9999999119999999E-15</c:v>
                      </c:pt>
                      <c:pt idx="669">
                        <c:v>6.3833980420000004E-13</c:v>
                      </c:pt>
                      <c:pt idx="670">
                        <c:v>7.0926809349999998E-13</c:v>
                      </c:pt>
                      <c:pt idx="671">
                        <c:v>4.9999999119999999E-15</c:v>
                      </c:pt>
                      <c:pt idx="672">
                        <c:v>4.9999999119999999E-15</c:v>
                      </c:pt>
                      <c:pt idx="673">
                        <c:v>1.080055641E-13</c:v>
                      </c:pt>
                      <c:pt idx="674">
                        <c:v>5.062850096E-13</c:v>
                      </c:pt>
                      <c:pt idx="675">
                        <c:v>1.5597911420000001E-12</c:v>
                      </c:pt>
                      <c:pt idx="676">
                        <c:v>4.9878303530000003E-13</c:v>
                      </c:pt>
                      <c:pt idx="677">
                        <c:v>9.2287137129999999E-13</c:v>
                      </c:pt>
                      <c:pt idx="678">
                        <c:v>2.3502830540000002E-13</c:v>
                      </c:pt>
                      <c:pt idx="679">
                        <c:v>4.0528724040000001E-13</c:v>
                      </c:pt>
                      <c:pt idx="680">
                        <c:v>1.402699137E-12</c:v>
                      </c:pt>
                      <c:pt idx="681">
                        <c:v>2.6122476579999999E-12</c:v>
                      </c:pt>
                      <c:pt idx="682">
                        <c:v>9.319168701000001E-13</c:v>
                      </c:pt>
                      <c:pt idx="683">
                        <c:v>1.5101797850000001E-12</c:v>
                      </c:pt>
                      <c:pt idx="684">
                        <c:v>4.9999999119999999E-15</c:v>
                      </c:pt>
                      <c:pt idx="685">
                        <c:v>3.2963546169999998E-13</c:v>
                      </c:pt>
                      <c:pt idx="686">
                        <c:v>2.7582564050000001E-13</c:v>
                      </c:pt>
                      <c:pt idx="687">
                        <c:v>1.637603356E-13</c:v>
                      </c:pt>
                      <c:pt idx="688">
                        <c:v>4.9999999119999999E-15</c:v>
                      </c:pt>
                      <c:pt idx="689">
                        <c:v>2.731397465E-13</c:v>
                      </c:pt>
                      <c:pt idx="690">
                        <c:v>7.5974388459999997E-13</c:v>
                      </c:pt>
                      <c:pt idx="691">
                        <c:v>4.9999999119999999E-15</c:v>
                      </c:pt>
                      <c:pt idx="692">
                        <c:v>4.9999999119999999E-15</c:v>
                      </c:pt>
                      <c:pt idx="693">
                        <c:v>4.522743942E-13</c:v>
                      </c:pt>
                      <c:pt idx="694">
                        <c:v>4.9999999119999999E-15</c:v>
                      </c:pt>
                      <c:pt idx="695">
                        <c:v>3.7708567819999999E-13</c:v>
                      </c:pt>
                      <c:pt idx="696">
                        <c:v>4.9999999119999999E-15</c:v>
                      </c:pt>
                      <c:pt idx="697">
                        <c:v>7.2825453349999997E-13</c:v>
                      </c:pt>
                      <c:pt idx="698">
                        <c:v>4.9999999119999999E-15</c:v>
                      </c:pt>
                      <c:pt idx="699">
                        <c:v>7.0928289279999999E-14</c:v>
                      </c:pt>
                      <c:pt idx="700">
                        <c:v>4.9999999119999999E-15</c:v>
                      </c:pt>
                      <c:pt idx="701">
                        <c:v>4.9999999119999999E-15</c:v>
                      </c:pt>
                      <c:pt idx="702">
                        <c:v>4.9999999119999999E-15</c:v>
                      </c:pt>
                      <c:pt idx="703">
                        <c:v>2.4149600509999998E-13</c:v>
                      </c:pt>
                      <c:pt idx="704">
                        <c:v>8.9772617509999996E-13</c:v>
                      </c:pt>
                      <c:pt idx="705">
                        <c:v>8.0622113800000006E-14</c:v>
                      </c:pt>
                      <c:pt idx="706">
                        <c:v>1.062612997E-13</c:v>
                      </c:pt>
                      <c:pt idx="707">
                        <c:v>4.9999999119999999E-15</c:v>
                      </c:pt>
                      <c:pt idx="708">
                        <c:v>2.7483771550000002E-13</c:v>
                      </c:pt>
                      <c:pt idx="709">
                        <c:v>4.9999999119999999E-15</c:v>
                      </c:pt>
                      <c:pt idx="710">
                        <c:v>1.8662106370000001E-13</c:v>
                      </c:pt>
                      <c:pt idx="711">
                        <c:v>3.736281033E-13</c:v>
                      </c:pt>
                      <c:pt idx="712">
                        <c:v>4.9999999119999999E-15</c:v>
                      </c:pt>
                      <c:pt idx="713">
                        <c:v>4.9999999119999999E-15</c:v>
                      </c:pt>
                      <c:pt idx="714">
                        <c:v>4.9999999119999999E-15</c:v>
                      </c:pt>
                      <c:pt idx="715">
                        <c:v>7.8275818990000005E-14</c:v>
                      </c:pt>
                      <c:pt idx="716">
                        <c:v>4.9999999119999999E-15</c:v>
                      </c:pt>
                      <c:pt idx="717">
                        <c:v>2.694660359E-13</c:v>
                      </c:pt>
                      <c:pt idx="718">
                        <c:v>1.1605393300000001E-12</c:v>
                      </c:pt>
                      <c:pt idx="719">
                        <c:v>2.5977218420000002E-13</c:v>
                      </c:pt>
                      <c:pt idx="720">
                        <c:v>4.9999999119999999E-15</c:v>
                      </c:pt>
                      <c:pt idx="721">
                        <c:v>4.9999999119999999E-15</c:v>
                      </c:pt>
                      <c:pt idx="722">
                        <c:v>4.003323281E-13</c:v>
                      </c:pt>
                      <c:pt idx="723">
                        <c:v>2.5381389699999998E-13</c:v>
                      </c:pt>
                      <c:pt idx="724">
                        <c:v>5.584733522E-14</c:v>
                      </c:pt>
                      <c:pt idx="725">
                        <c:v>4.9310262899999996E-13</c:v>
                      </c:pt>
                      <c:pt idx="726">
                        <c:v>4.9999999119999999E-15</c:v>
                      </c:pt>
                      <c:pt idx="727">
                        <c:v>3.7447638309999998E-14</c:v>
                      </c:pt>
                      <c:pt idx="728">
                        <c:v>2.0977506840000001E-13</c:v>
                      </c:pt>
                      <c:pt idx="729">
                        <c:v>4.9999999119999999E-15</c:v>
                      </c:pt>
                      <c:pt idx="730">
                        <c:v>1.2395092550000001E-13</c:v>
                      </c:pt>
                      <c:pt idx="731">
                        <c:v>4.9999999119999999E-15</c:v>
                      </c:pt>
                      <c:pt idx="732">
                        <c:v>4.9999999119999999E-15</c:v>
                      </c:pt>
                      <c:pt idx="733">
                        <c:v>4.9999999119999999E-15</c:v>
                      </c:pt>
                      <c:pt idx="734">
                        <c:v>4.9999999119999999E-15</c:v>
                      </c:pt>
                      <c:pt idx="735">
                        <c:v>1.9534395799999998E-12</c:v>
                      </c:pt>
                      <c:pt idx="736">
                        <c:v>1.9736447719999999E-13</c:v>
                      </c:pt>
                      <c:pt idx="737">
                        <c:v>4.9999999119999999E-15</c:v>
                      </c:pt>
                      <c:pt idx="738">
                        <c:v>1.252784768E-12</c:v>
                      </c:pt>
                      <c:pt idx="739">
                        <c:v>6.3278283439999998E-13</c:v>
                      </c:pt>
                      <c:pt idx="740">
                        <c:v>1.998960351E-13</c:v>
                      </c:pt>
                      <c:pt idx="741">
                        <c:v>1.9761145839999999E-13</c:v>
                      </c:pt>
                      <c:pt idx="742">
                        <c:v>8.1867840409999996E-13</c:v>
                      </c:pt>
                      <c:pt idx="743">
                        <c:v>2.012914575E-12</c:v>
                      </c:pt>
                      <c:pt idx="744">
                        <c:v>1.084470621E-12</c:v>
                      </c:pt>
                      <c:pt idx="745">
                        <c:v>1.5331640040000001E-12</c:v>
                      </c:pt>
                      <c:pt idx="746">
                        <c:v>7.8655609590000003E-13</c:v>
                      </c:pt>
                      <c:pt idx="747">
                        <c:v>4.9999999119999999E-15</c:v>
                      </c:pt>
                      <c:pt idx="748">
                        <c:v>4.9999999119999999E-15</c:v>
                      </c:pt>
                      <c:pt idx="749">
                        <c:v>7.9902843240000005E-13</c:v>
                      </c:pt>
                      <c:pt idx="750">
                        <c:v>4.9999999119999999E-15</c:v>
                      </c:pt>
                      <c:pt idx="751">
                        <c:v>2.2425399209999999E-13</c:v>
                      </c:pt>
                      <c:pt idx="752">
                        <c:v>2.6562243069999999E-13</c:v>
                      </c:pt>
                      <c:pt idx="753">
                        <c:v>8.2891186320000002E-14</c:v>
                      </c:pt>
                      <c:pt idx="754">
                        <c:v>8.5581742430000003E-13</c:v>
                      </c:pt>
                      <c:pt idx="755">
                        <c:v>1.2155840570000001E-12</c:v>
                      </c:pt>
                      <c:pt idx="756">
                        <c:v>8.24683041E-13</c:v>
                      </c:pt>
                      <c:pt idx="757">
                        <c:v>6.2038769299999995E-13</c:v>
                      </c:pt>
                      <c:pt idx="758">
                        <c:v>2.5466288149999999E-13</c:v>
                      </c:pt>
                      <c:pt idx="759">
                        <c:v>1.2364380350000001E-12</c:v>
                      </c:pt>
                      <c:pt idx="760">
                        <c:v>6.8081960429999996E-13</c:v>
                      </c:pt>
                      <c:pt idx="761">
                        <c:v>9.3123772580000005E-13</c:v>
                      </c:pt>
                      <c:pt idx="762">
                        <c:v>1.4918728149999999E-12</c:v>
                      </c:pt>
                      <c:pt idx="763">
                        <c:v>1.701246349E-12</c:v>
                      </c:pt>
                      <c:pt idx="764">
                        <c:v>2.4893617980000001E-12</c:v>
                      </c:pt>
                      <c:pt idx="765">
                        <c:v>1.2663221170000001E-12</c:v>
                      </c:pt>
                      <c:pt idx="766">
                        <c:v>1.249481421E-12</c:v>
                      </c:pt>
                      <c:pt idx="767">
                        <c:v>3.73087249E-14</c:v>
                      </c:pt>
                      <c:pt idx="768">
                        <c:v>7.6159624399999995E-13</c:v>
                      </c:pt>
                      <c:pt idx="769">
                        <c:v>4.9999999119999999E-15</c:v>
                      </c:pt>
                      <c:pt idx="770">
                        <c:v>1.7285212970000001E-13</c:v>
                      </c:pt>
                      <c:pt idx="771">
                        <c:v>6.0280616220000005E-13</c:v>
                      </c:pt>
                      <c:pt idx="772">
                        <c:v>4.9999999119999999E-15</c:v>
                      </c:pt>
                      <c:pt idx="773">
                        <c:v>3.7188378459999998E-13</c:v>
                      </c:pt>
                      <c:pt idx="774">
                        <c:v>2.0806631159999998E-12</c:v>
                      </c:pt>
                      <c:pt idx="775">
                        <c:v>3.4840719720000001E-12</c:v>
                      </c:pt>
                      <c:pt idx="776">
                        <c:v>5.787368848E-12</c:v>
                      </c:pt>
                      <c:pt idx="777">
                        <c:v>5.7685679149999999E-12</c:v>
                      </c:pt>
                      <c:pt idx="778">
                        <c:v>3.0969532489999999E-12</c:v>
                      </c:pt>
                      <c:pt idx="779">
                        <c:v>1.025060852E-11</c:v>
                      </c:pt>
                      <c:pt idx="780">
                        <c:v>4.3364478669999996E-12</c:v>
                      </c:pt>
                      <c:pt idx="781">
                        <c:v>8.6835469370000004E-12</c:v>
                      </c:pt>
                      <c:pt idx="782">
                        <c:v>4.8395528039999998E-12</c:v>
                      </c:pt>
                      <c:pt idx="783">
                        <c:v>3.9622333190000003E-12</c:v>
                      </c:pt>
                      <c:pt idx="784">
                        <c:v>4.9906862499999999E-12</c:v>
                      </c:pt>
                      <c:pt idx="785">
                        <c:v>3.418222302E-12</c:v>
                      </c:pt>
                      <c:pt idx="786">
                        <c:v>5.8464114630000003E-12</c:v>
                      </c:pt>
                      <c:pt idx="787">
                        <c:v>2.7360904339999999E-12</c:v>
                      </c:pt>
                      <c:pt idx="788">
                        <c:v>4.9999999119999999E-15</c:v>
                      </c:pt>
                      <c:pt idx="789">
                        <c:v>4.9999999119999999E-15</c:v>
                      </c:pt>
                      <c:pt idx="790">
                        <c:v>1.152913214E-13</c:v>
                      </c:pt>
                      <c:pt idx="791">
                        <c:v>3.6112486700000002E-13</c:v>
                      </c:pt>
                      <c:pt idx="792">
                        <c:v>3.1660752580000001E-13</c:v>
                      </c:pt>
                      <c:pt idx="793">
                        <c:v>7.6840281099999994E-14</c:v>
                      </c:pt>
                      <c:pt idx="794">
                        <c:v>5.0701039499999996E-13</c:v>
                      </c:pt>
                      <c:pt idx="795">
                        <c:v>2.6312177259999998E-13</c:v>
                      </c:pt>
                      <c:pt idx="796">
                        <c:v>1.168905684E-12</c:v>
                      </c:pt>
                      <c:pt idx="797">
                        <c:v>1.387402129E-12</c:v>
                      </c:pt>
                      <c:pt idx="798">
                        <c:v>1.132167927E-12</c:v>
                      </c:pt>
                      <c:pt idx="799">
                        <c:v>5.381911822E-13</c:v>
                      </c:pt>
                      <c:pt idx="800">
                        <c:v>1.618046626E-12</c:v>
                      </c:pt>
                      <c:pt idx="801">
                        <c:v>4.6426816380000001E-13</c:v>
                      </c:pt>
                      <c:pt idx="802">
                        <c:v>2.0190267639999999E-13</c:v>
                      </c:pt>
                      <c:pt idx="803">
                        <c:v>1.52573917E-12</c:v>
                      </c:pt>
                      <c:pt idx="804">
                        <c:v>1.246625849E-12</c:v>
                      </c:pt>
                      <c:pt idx="805">
                        <c:v>3.5965842930000002E-13</c:v>
                      </c:pt>
                      <c:pt idx="806">
                        <c:v>3.90484086E-13</c:v>
                      </c:pt>
                      <c:pt idx="807">
                        <c:v>4.9999999119999999E-15</c:v>
                      </c:pt>
                      <c:pt idx="808">
                        <c:v>3.5595333099999999E-14</c:v>
                      </c:pt>
                      <c:pt idx="809">
                        <c:v>4.9999999119999999E-15</c:v>
                      </c:pt>
                      <c:pt idx="810">
                        <c:v>1.7843934880000001E-14</c:v>
                      </c:pt>
                      <c:pt idx="811">
                        <c:v>4.9999999119999999E-15</c:v>
                      </c:pt>
                      <c:pt idx="812">
                        <c:v>7.4764201989999995E-13</c:v>
                      </c:pt>
                      <c:pt idx="813">
                        <c:v>1.100740376E-12</c:v>
                      </c:pt>
                      <c:pt idx="814">
                        <c:v>2.4296090309999998E-12</c:v>
                      </c:pt>
                      <c:pt idx="815">
                        <c:v>3.8762083819999997E-12</c:v>
                      </c:pt>
                      <c:pt idx="816">
                        <c:v>6.2855653839999997E-12</c:v>
                      </c:pt>
                      <c:pt idx="817">
                        <c:v>8.2984496009999998E-12</c:v>
                      </c:pt>
                      <c:pt idx="818">
                        <c:v>4.9097245369999996E-12</c:v>
                      </c:pt>
                      <c:pt idx="819">
                        <c:v>7.1148022369999996E-12</c:v>
                      </c:pt>
                      <c:pt idx="820">
                        <c:v>1.334265337E-11</c:v>
                      </c:pt>
                      <c:pt idx="821">
                        <c:v>1.1879013399999999E-11</c:v>
                      </c:pt>
                      <c:pt idx="822">
                        <c:v>1.0963518290000001E-11</c:v>
                      </c:pt>
                      <c:pt idx="823">
                        <c:v>7.4954851350000001E-12</c:v>
                      </c:pt>
                      <c:pt idx="824">
                        <c:v>7.5833618900000003E-12</c:v>
                      </c:pt>
                      <c:pt idx="825">
                        <c:v>9.093387501E-12</c:v>
                      </c:pt>
                      <c:pt idx="826">
                        <c:v>8.1685552419999992E-12</c:v>
                      </c:pt>
                      <c:pt idx="827">
                        <c:v>4.4856982709999997E-12</c:v>
                      </c:pt>
                      <c:pt idx="828">
                        <c:v>2.5061409109999998E-12</c:v>
                      </c:pt>
                      <c:pt idx="829">
                        <c:v>4.9999999119999999E-15</c:v>
                      </c:pt>
                      <c:pt idx="830">
                        <c:v>4.9999999119999999E-15</c:v>
                      </c:pt>
                      <c:pt idx="831">
                        <c:v>7.3273098740000002E-13</c:v>
                      </c:pt>
                      <c:pt idx="832">
                        <c:v>4.9999999119999999E-15</c:v>
                      </c:pt>
                      <c:pt idx="833">
                        <c:v>4.9999999119999999E-15</c:v>
                      </c:pt>
                      <c:pt idx="834">
                        <c:v>4.5212011220000002E-13</c:v>
                      </c:pt>
                      <c:pt idx="835">
                        <c:v>1.4787676290000001E-12</c:v>
                      </c:pt>
                      <c:pt idx="836">
                        <c:v>4.4549958339999996E-12</c:v>
                      </c:pt>
                      <c:pt idx="837">
                        <c:v>3.1446197639999998E-12</c:v>
                      </c:pt>
                      <c:pt idx="838">
                        <c:v>1.719846921E-12</c:v>
                      </c:pt>
                      <c:pt idx="839">
                        <c:v>7.0071982069999998E-12</c:v>
                      </c:pt>
                      <c:pt idx="840">
                        <c:v>1.477301354E-12</c:v>
                      </c:pt>
                      <c:pt idx="841">
                        <c:v>5.5123457879999996E-12</c:v>
                      </c:pt>
                      <c:pt idx="842">
                        <c:v>4.067537106E-12</c:v>
                      </c:pt>
                      <c:pt idx="843">
                        <c:v>2.7181848350000001E-12</c:v>
                      </c:pt>
                      <c:pt idx="844">
                        <c:v>3.1294769289999998E-12</c:v>
                      </c:pt>
                      <c:pt idx="845">
                        <c:v>2.0670331770000001E-12</c:v>
                      </c:pt>
                      <c:pt idx="846">
                        <c:v>2.9593877259999998E-12</c:v>
                      </c:pt>
                      <c:pt idx="847">
                        <c:v>2.452099288E-12</c:v>
                      </c:pt>
                      <c:pt idx="848">
                        <c:v>4.852765867E-13</c:v>
                      </c:pt>
                      <c:pt idx="849">
                        <c:v>6.6547630039999998E-13</c:v>
                      </c:pt>
                      <c:pt idx="850">
                        <c:v>6.5078096990000002E-14</c:v>
                      </c:pt>
                      <c:pt idx="851">
                        <c:v>4.9999999119999999E-15</c:v>
                      </c:pt>
                      <c:pt idx="852">
                        <c:v>5.3266500370000002E-13</c:v>
                      </c:pt>
                      <c:pt idx="853">
                        <c:v>8.2577906099999995E-13</c:v>
                      </c:pt>
                      <c:pt idx="854">
                        <c:v>4.9999999119999999E-15</c:v>
                      </c:pt>
                      <c:pt idx="855">
                        <c:v>4.232501502E-12</c:v>
                      </c:pt>
                      <c:pt idx="856">
                        <c:v>3.8855472660000001E-12</c:v>
                      </c:pt>
                      <c:pt idx="857">
                        <c:v>4.3624878019999998E-12</c:v>
                      </c:pt>
                      <c:pt idx="858">
                        <c:v>5.0043784219999997E-12</c:v>
                      </c:pt>
                      <c:pt idx="859">
                        <c:v>4.4834292529999999E-12</c:v>
                      </c:pt>
                      <c:pt idx="860">
                        <c:v>4.8161982210000003E-12</c:v>
                      </c:pt>
                      <c:pt idx="861">
                        <c:v>7.128324406E-12</c:v>
                      </c:pt>
                      <c:pt idx="862">
                        <c:v>6.1232095780000002E-12</c:v>
                      </c:pt>
                      <c:pt idx="863">
                        <c:v>7.7426762919999996E-12</c:v>
                      </c:pt>
                      <c:pt idx="864">
                        <c:v>8.2584087139999994E-12</c:v>
                      </c:pt>
                      <c:pt idx="865">
                        <c:v>6.2004663560000003E-12</c:v>
                      </c:pt>
                      <c:pt idx="866">
                        <c:v>5.3957728039999996E-12</c:v>
                      </c:pt>
                      <c:pt idx="867">
                        <c:v>4.2501297620000001E-12</c:v>
                      </c:pt>
                      <c:pt idx="868">
                        <c:v>1.0655463059999999E-12</c:v>
                      </c:pt>
                      <c:pt idx="869">
                        <c:v>2.0617385840000002E-12</c:v>
                      </c:pt>
                      <c:pt idx="870">
                        <c:v>5.388085811E-13</c:v>
                      </c:pt>
                      <c:pt idx="871">
                        <c:v>4.5369448219999999E-13</c:v>
                      </c:pt>
                      <c:pt idx="872">
                        <c:v>1.8032012520000001E-12</c:v>
                      </c:pt>
                      <c:pt idx="873">
                        <c:v>7.9945147719999992E-12</c:v>
                      </c:pt>
                      <c:pt idx="874">
                        <c:v>1.112332882E-11</c:v>
                      </c:pt>
                      <c:pt idx="875">
                        <c:v>1.9985763039999999E-11</c:v>
                      </c:pt>
                      <c:pt idx="876">
                        <c:v>1.9852411380000001E-11</c:v>
                      </c:pt>
                      <c:pt idx="877">
                        <c:v>2.6631558070000002E-11</c:v>
                      </c:pt>
                      <c:pt idx="878">
                        <c:v>2.3952995840000001E-11</c:v>
                      </c:pt>
                      <c:pt idx="879">
                        <c:v>2.2491470490000001E-11</c:v>
                      </c:pt>
                      <c:pt idx="880">
                        <c:v>2.1027025609999999E-11</c:v>
                      </c:pt>
                      <c:pt idx="881">
                        <c:v>3.2242448289999998E-11</c:v>
                      </c:pt>
                      <c:pt idx="882">
                        <c:v>2.9645601949999998E-11</c:v>
                      </c:pt>
                      <c:pt idx="883">
                        <c:v>2.9059052039999999E-11</c:v>
                      </c:pt>
                      <c:pt idx="884">
                        <c:v>2.5311469929999999E-11</c:v>
                      </c:pt>
                      <c:pt idx="885">
                        <c:v>1.9523438420000001E-11</c:v>
                      </c:pt>
                      <c:pt idx="886">
                        <c:v>1.4867542960000001E-11</c:v>
                      </c:pt>
                      <c:pt idx="887">
                        <c:v>7.0483961549999998E-12</c:v>
                      </c:pt>
                      <c:pt idx="888">
                        <c:v>1.118291007E-12</c:v>
                      </c:pt>
                      <c:pt idx="889">
                        <c:v>4.9999999119999999E-15</c:v>
                      </c:pt>
                      <c:pt idx="890">
                        <c:v>4.9999999119999999E-15</c:v>
                      </c:pt>
                      <c:pt idx="891">
                        <c:v>4.9999999119999999E-15</c:v>
                      </c:pt>
                      <c:pt idx="892">
                        <c:v>1.886894503E-13</c:v>
                      </c:pt>
                      <c:pt idx="893">
                        <c:v>4.9999999119999999E-15</c:v>
                      </c:pt>
                      <c:pt idx="894">
                        <c:v>2.5609841940000002E-13</c:v>
                      </c:pt>
                      <c:pt idx="895">
                        <c:v>8.5745370219999999E-13</c:v>
                      </c:pt>
                      <c:pt idx="896">
                        <c:v>4.9999999119999999E-15</c:v>
                      </c:pt>
                      <c:pt idx="897">
                        <c:v>3.2285908970000001E-13</c:v>
                      </c:pt>
                      <c:pt idx="898">
                        <c:v>5.2417526700000004E-13</c:v>
                      </c:pt>
                      <c:pt idx="899">
                        <c:v>1.013897516E-12</c:v>
                      </c:pt>
                      <c:pt idx="900">
                        <c:v>3.3074687740000002E-13</c:v>
                      </c:pt>
                      <c:pt idx="901">
                        <c:v>1.311364429E-12</c:v>
                      </c:pt>
                      <c:pt idx="902">
                        <c:v>1.033130612E-12</c:v>
                      </c:pt>
                      <c:pt idx="903">
                        <c:v>5.4651113279999996E-13</c:v>
                      </c:pt>
                      <c:pt idx="904">
                        <c:v>1.161311065E-12</c:v>
                      </c:pt>
                      <c:pt idx="905">
                        <c:v>3.9156460190000002E-13</c:v>
                      </c:pt>
                      <c:pt idx="906">
                        <c:v>4.593132515E-13</c:v>
                      </c:pt>
                      <c:pt idx="907">
                        <c:v>1.009019691E-12</c:v>
                      </c:pt>
                      <c:pt idx="908">
                        <c:v>2.323106442E-14</c:v>
                      </c:pt>
                      <c:pt idx="909">
                        <c:v>4.9999999119999999E-15</c:v>
                      </c:pt>
                      <c:pt idx="910">
                        <c:v>4.9999999119999999E-15</c:v>
                      </c:pt>
                      <c:pt idx="911">
                        <c:v>4.7011846459999997E-13</c:v>
                      </c:pt>
                      <c:pt idx="912">
                        <c:v>1.5417457890000001E-13</c:v>
                      </c:pt>
                      <c:pt idx="913">
                        <c:v>4.9999999119999999E-15</c:v>
                      </c:pt>
                      <c:pt idx="914">
                        <c:v>2.2786601160000002E-13</c:v>
                      </c:pt>
                      <c:pt idx="915">
                        <c:v>4.9999999119999999E-15</c:v>
                      </c:pt>
                      <c:pt idx="916">
                        <c:v>4.9999999119999999E-15</c:v>
                      </c:pt>
                      <c:pt idx="917">
                        <c:v>1.011051052E-14</c:v>
                      </c:pt>
                      <c:pt idx="918">
                        <c:v>4.8870331610000001E-13</c:v>
                      </c:pt>
                      <c:pt idx="919">
                        <c:v>4.0399069720000002E-13</c:v>
                      </c:pt>
                      <c:pt idx="920">
                        <c:v>6.2242534259999998E-13</c:v>
                      </c:pt>
                      <c:pt idx="921">
                        <c:v>2.542769597E-13</c:v>
                      </c:pt>
                      <c:pt idx="922">
                        <c:v>7.6130209989999995E-14</c:v>
                      </c:pt>
                      <c:pt idx="923">
                        <c:v>4.9999999119999999E-15</c:v>
                      </c:pt>
                      <c:pt idx="924">
                        <c:v>7.0100994239999997E-13</c:v>
                      </c:pt>
                      <c:pt idx="925">
                        <c:v>4.9999999119999999E-15</c:v>
                      </c:pt>
                      <c:pt idx="926">
                        <c:v>4.9999999119999999E-15</c:v>
                      </c:pt>
                      <c:pt idx="927">
                        <c:v>3.979551606E-13</c:v>
                      </c:pt>
                      <c:pt idx="928">
                        <c:v>4.9999999119999999E-15</c:v>
                      </c:pt>
                      <c:pt idx="929">
                        <c:v>4.9927705200000002E-13</c:v>
                      </c:pt>
                      <c:pt idx="930">
                        <c:v>9.5965444790000002E-14</c:v>
                      </c:pt>
                      <c:pt idx="931">
                        <c:v>4.9999999119999999E-15</c:v>
                      </c:pt>
                      <c:pt idx="932">
                        <c:v>3.6289954330000003E-14</c:v>
                      </c:pt>
                      <c:pt idx="933">
                        <c:v>4.9999999119999999E-15</c:v>
                      </c:pt>
                      <c:pt idx="934">
                        <c:v>4.9999999119999999E-15</c:v>
                      </c:pt>
                      <c:pt idx="935">
                        <c:v>4.9999999119999999E-15</c:v>
                      </c:pt>
                      <c:pt idx="936">
                        <c:v>4.9999999119999999E-15</c:v>
                      </c:pt>
                      <c:pt idx="937">
                        <c:v>4.9999999119999999E-15</c:v>
                      </c:pt>
                      <c:pt idx="938">
                        <c:v>6.6868656879999999E-14</c:v>
                      </c:pt>
                      <c:pt idx="939">
                        <c:v>5.8131857620000004E-14</c:v>
                      </c:pt>
                      <c:pt idx="940">
                        <c:v>4.9999999119999999E-15</c:v>
                      </c:pt>
                      <c:pt idx="941">
                        <c:v>1.9495646420000001E-13</c:v>
                      </c:pt>
                      <c:pt idx="942">
                        <c:v>3.1767259179999999E-13</c:v>
                      </c:pt>
                      <c:pt idx="943">
                        <c:v>4.9999999119999999E-15</c:v>
                      </c:pt>
                      <c:pt idx="944">
                        <c:v>5.0585268399999996E-13</c:v>
                      </c:pt>
                      <c:pt idx="945">
                        <c:v>1.790111028E-13</c:v>
                      </c:pt>
                      <c:pt idx="946">
                        <c:v>4.4236451519999999E-13</c:v>
                      </c:pt>
                      <c:pt idx="947">
                        <c:v>4.9999999119999999E-15</c:v>
                      </c:pt>
                      <c:pt idx="948">
                        <c:v>4.9999999119999999E-15</c:v>
                      </c:pt>
                      <c:pt idx="949">
                        <c:v>4.9999999119999999E-15</c:v>
                      </c:pt>
                      <c:pt idx="950">
                        <c:v>4.9999999119999999E-15</c:v>
                      </c:pt>
                      <c:pt idx="951">
                        <c:v>4.9999999119999999E-15</c:v>
                      </c:pt>
                      <c:pt idx="952">
                        <c:v>4.9999999119999999E-15</c:v>
                      </c:pt>
                      <c:pt idx="953">
                        <c:v>7.2303713580000003E-13</c:v>
                      </c:pt>
                      <c:pt idx="954">
                        <c:v>4.9999999119999999E-15</c:v>
                      </c:pt>
                      <c:pt idx="955">
                        <c:v>4.9999999119999999E-15</c:v>
                      </c:pt>
                      <c:pt idx="956">
                        <c:v>4.9999999119999999E-15</c:v>
                      </c:pt>
                      <c:pt idx="957">
                        <c:v>4.9999999119999999E-15</c:v>
                      </c:pt>
                      <c:pt idx="958">
                        <c:v>4.9999999119999999E-15</c:v>
                      </c:pt>
                      <c:pt idx="959">
                        <c:v>1.031262966E-12</c:v>
                      </c:pt>
                      <c:pt idx="960">
                        <c:v>4.9999999119999999E-15</c:v>
                      </c:pt>
                      <c:pt idx="961">
                        <c:v>4.9999999119999999E-15</c:v>
                      </c:pt>
                      <c:pt idx="962">
                        <c:v>4.9999999119999999E-15</c:v>
                      </c:pt>
                      <c:pt idx="963">
                        <c:v>1.1567724320000001E-13</c:v>
                      </c:pt>
                      <c:pt idx="964">
                        <c:v>1.4650287279999999E-13</c:v>
                      </c:pt>
                      <c:pt idx="965">
                        <c:v>2.213057211E-13</c:v>
                      </c:pt>
                      <c:pt idx="966">
                        <c:v>4.9999999119999999E-15</c:v>
                      </c:pt>
                      <c:pt idx="967">
                        <c:v>4.9999999119999999E-15</c:v>
                      </c:pt>
                      <c:pt idx="968">
                        <c:v>4.9999999119999999E-15</c:v>
                      </c:pt>
                      <c:pt idx="969">
                        <c:v>4.9999999119999999E-15</c:v>
                      </c:pt>
                      <c:pt idx="970">
                        <c:v>4.9999999119999999E-15</c:v>
                      </c:pt>
                      <c:pt idx="971">
                        <c:v>4.9999999119999999E-15</c:v>
                      </c:pt>
                      <c:pt idx="972">
                        <c:v>5.5822702150000004E-13</c:v>
                      </c:pt>
                      <c:pt idx="973">
                        <c:v>4.9999999119999999E-15</c:v>
                      </c:pt>
                      <c:pt idx="974">
                        <c:v>1.624482883E-13</c:v>
                      </c:pt>
                      <c:pt idx="975">
                        <c:v>3.063889203E-13</c:v>
                      </c:pt>
                      <c:pt idx="976">
                        <c:v>4.9645221739999998E-13</c:v>
                      </c:pt>
                      <c:pt idx="977">
                        <c:v>4.9999999119999999E-15</c:v>
                      </c:pt>
                      <c:pt idx="978">
                        <c:v>6.8086589969999997E-13</c:v>
                      </c:pt>
                      <c:pt idx="979">
                        <c:v>7.3938305559999994E-14</c:v>
                      </c:pt>
                      <c:pt idx="980">
                        <c:v>4.9999999119999999E-15</c:v>
                      </c:pt>
                      <c:pt idx="981">
                        <c:v>7.4483263520000005E-13</c:v>
                      </c:pt>
                      <c:pt idx="982">
                        <c:v>4.9999999119999999E-15</c:v>
                      </c:pt>
                      <c:pt idx="983">
                        <c:v>4.9999999119999999E-15</c:v>
                      </c:pt>
                      <c:pt idx="984">
                        <c:v>1.7351587829999999E-13</c:v>
                      </c:pt>
                      <c:pt idx="985">
                        <c:v>1.904028693E-13</c:v>
                      </c:pt>
                      <c:pt idx="986">
                        <c:v>4.9331871049999999E-13</c:v>
                      </c:pt>
                      <c:pt idx="987">
                        <c:v>4.9999999119999999E-15</c:v>
                      </c:pt>
                      <c:pt idx="988">
                        <c:v>4.9999999119999999E-15</c:v>
                      </c:pt>
                      <c:pt idx="989">
                        <c:v>4.9999999119999999E-15</c:v>
                      </c:pt>
                      <c:pt idx="990">
                        <c:v>2.6130036720000002E-13</c:v>
                      </c:pt>
                      <c:pt idx="991">
                        <c:v>1.737474097E-13</c:v>
                      </c:pt>
                      <c:pt idx="992">
                        <c:v>5.2139672790000002E-13</c:v>
                      </c:pt>
                      <c:pt idx="993">
                        <c:v>4.9999999119999999E-15</c:v>
                      </c:pt>
                      <c:pt idx="994">
                        <c:v>2.002038943E-14</c:v>
                      </c:pt>
                      <c:pt idx="995">
                        <c:v>4.9999999119999999E-15</c:v>
                      </c:pt>
                      <c:pt idx="996">
                        <c:v>4.6689231259999996E-13</c:v>
                      </c:pt>
                      <c:pt idx="997">
                        <c:v>4.0261685039999999E-13</c:v>
                      </c:pt>
                      <c:pt idx="998">
                        <c:v>1.1581621079999999E-12</c:v>
                      </c:pt>
                      <c:pt idx="999">
                        <c:v>3.643973144E-13</c:v>
                      </c:pt>
                      <c:pt idx="1000">
                        <c:v>6.4317122590000005E-13</c:v>
                      </c:pt>
                      <c:pt idx="1001">
                        <c:v>6.8396856099999999E-13</c:v>
                      </c:pt>
                      <c:pt idx="1002">
                        <c:v>4.9999999119999999E-15</c:v>
                      </c:pt>
                      <c:pt idx="1003">
                        <c:v>7.2975170830000001E-13</c:v>
                      </c:pt>
                      <c:pt idx="1004">
                        <c:v>8.5540065700000002E-13</c:v>
                      </c:pt>
                      <c:pt idx="1005">
                        <c:v>5.3993539240000003E-13</c:v>
                      </c:pt>
                      <c:pt idx="1006">
                        <c:v>7.5256614089999998E-13</c:v>
                      </c:pt>
                      <c:pt idx="1007">
                        <c:v>4.9999999119999999E-15</c:v>
                      </c:pt>
                      <c:pt idx="1008">
                        <c:v>2.9816150630000002E-13</c:v>
                      </c:pt>
                      <c:pt idx="1009">
                        <c:v>1.47382757E-13</c:v>
                      </c:pt>
                      <c:pt idx="1010">
                        <c:v>4.9999999119999999E-15</c:v>
                      </c:pt>
                      <c:pt idx="1011">
                        <c:v>4.9999999119999999E-15</c:v>
                      </c:pt>
                      <c:pt idx="1012">
                        <c:v>4.9999999119999999E-15</c:v>
                      </c:pt>
                      <c:pt idx="1013">
                        <c:v>7.1908543569999997E-13</c:v>
                      </c:pt>
                      <c:pt idx="1014">
                        <c:v>4.0040887269999999E-14</c:v>
                      </c:pt>
                      <c:pt idx="1015">
                        <c:v>1.7998357800000001E-13</c:v>
                      </c:pt>
                      <c:pt idx="1016">
                        <c:v>4.9999999119999999E-15</c:v>
                      </c:pt>
                      <c:pt idx="1017">
                        <c:v>4.9999999119999999E-15</c:v>
                      </c:pt>
                      <c:pt idx="1018">
                        <c:v>5.9320500989999998E-13</c:v>
                      </c:pt>
                      <c:pt idx="1019">
                        <c:v>1.129142353E-12</c:v>
                      </c:pt>
                      <c:pt idx="1020">
                        <c:v>5.6089746560000002E-13</c:v>
                      </c:pt>
                      <c:pt idx="1021">
                        <c:v>4.9999999119999999E-15</c:v>
                      </c:pt>
                      <c:pt idx="1022">
                        <c:v>9.4775424490000007E-13</c:v>
                      </c:pt>
                      <c:pt idx="1023">
                        <c:v>8.621617417E-13</c:v>
                      </c:pt>
                      <c:pt idx="1024">
                        <c:v>3.6890461390000002E-13</c:v>
                      </c:pt>
                      <c:pt idx="1025">
                        <c:v>6.0644908149999997E-13</c:v>
                      </c:pt>
                      <c:pt idx="1026">
                        <c:v>4.3480090400000001E-13</c:v>
                      </c:pt>
                      <c:pt idx="1027">
                        <c:v>1.878775781E-12</c:v>
                      </c:pt>
                      <c:pt idx="1028">
                        <c:v>1.03729796E-13</c:v>
                      </c:pt>
                      <c:pt idx="1029">
                        <c:v>4.9999999119999999E-15</c:v>
                      </c:pt>
                      <c:pt idx="1030">
                        <c:v>4.9999999119999999E-15</c:v>
                      </c:pt>
                      <c:pt idx="1031">
                        <c:v>1.3909365199999999E-13</c:v>
                      </c:pt>
                      <c:pt idx="1032">
                        <c:v>2.6102167300000002E-14</c:v>
                      </c:pt>
                      <c:pt idx="1033">
                        <c:v>4.9999999119999999E-15</c:v>
                      </c:pt>
                      <c:pt idx="1034">
                        <c:v>4.9999999119999999E-15</c:v>
                      </c:pt>
                      <c:pt idx="1035">
                        <c:v>3.1206932650000002E-13</c:v>
                      </c:pt>
                      <c:pt idx="1036">
                        <c:v>2.9197168769999998E-13</c:v>
                      </c:pt>
                      <c:pt idx="1037">
                        <c:v>5.2784903180000005E-13</c:v>
                      </c:pt>
                      <c:pt idx="1038">
                        <c:v>4.9999999119999999E-15</c:v>
                      </c:pt>
                      <c:pt idx="1039">
                        <c:v>3.2301342589999998E-13</c:v>
                      </c:pt>
                      <c:pt idx="1040">
                        <c:v>3.2992873839999999E-13</c:v>
                      </c:pt>
                      <c:pt idx="1041">
                        <c:v>1.038532595E-13</c:v>
                      </c:pt>
                      <c:pt idx="1042">
                        <c:v>4.9999999119999999E-15</c:v>
                      </c:pt>
                      <c:pt idx="1043">
                        <c:v>4.9999999119999999E-15</c:v>
                      </c:pt>
                      <c:pt idx="1044">
                        <c:v>6.0493629420000001E-13</c:v>
                      </c:pt>
                      <c:pt idx="1045">
                        <c:v>1.6714396790000001E-12</c:v>
                      </c:pt>
                      <c:pt idx="1046">
                        <c:v>3.687653481E-14</c:v>
                      </c:pt>
                      <c:pt idx="1047">
                        <c:v>4.9999999119999999E-15</c:v>
                      </c:pt>
                      <c:pt idx="1048">
                        <c:v>4.9999999119999999E-15</c:v>
                      </c:pt>
                      <c:pt idx="1049">
                        <c:v>3.2653285460000001E-13</c:v>
                      </c:pt>
                      <c:pt idx="1050">
                        <c:v>4.9999999119999999E-15</c:v>
                      </c:pt>
                      <c:pt idx="1051">
                        <c:v>4.9999999119999999E-15</c:v>
                      </c:pt>
                      <c:pt idx="1052">
                        <c:v>4.9999999119999999E-15</c:v>
                      </c:pt>
                      <c:pt idx="1053">
                        <c:v>1.0068278680000001E-12</c:v>
                      </c:pt>
                      <c:pt idx="1054">
                        <c:v>8.5445913580000004E-13</c:v>
                      </c:pt>
                      <c:pt idx="1055">
                        <c:v>2.5311930289999999E-13</c:v>
                      </c:pt>
                      <c:pt idx="1056">
                        <c:v>4.9999999119999999E-15</c:v>
                      </c:pt>
                      <c:pt idx="1057">
                        <c:v>1.084764006E-12</c:v>
                      </c:pt>
                      <c:pt idx="1058">
                        <c:v>7.5635840909999993E-15</c:v>
                      </c:pt>
                      <c:pt idx="1059">
                        <c:v>1.4931541249999999E-12</c:v>
                      </c:pt>
                      <c:pt idx="1060">
                        <c:v>1.227670526E-12</c:v>
                      </c:pt>
                      <c:pt idx="1061">
                        <c:v>6.1456845470000004E-13</c:v>
                      </c:pt>
                      <c:pt idx="1062">
                        <c:v>1.583871272E-12</c:v>
                      </c:pt>
                      <c:pt idx="1063">
                        <c:v>6.4710742189999998E-13</c:v>
                      </c:pt>
                      <c:pt idx="1064">
                        <c:v>1.171282038E-13</c:v>
                      </c:pt>
                      <c:pt idx="1065">
                        <c:v>1.2929030680000001E-12</c:v>
                      </c:pt>
                      <c:pt idx="1066">
                        <c:v>6.2611444890000002E-13</c:v>
                      </c:pt>
                      <c:pt idx="1067">
                        <c:v>6.0813154639999995E-13</c:v>
                      </c:pt>
                      <c:pt idx="1068">
                        <c:v>2.4743884239999999E-13</c:v>
                      </c:pt>
                      <c:pt idx="1069">
                        <c:v>2.2882303689999998E-13</c:v>
                      </c:pt>
                      <c:pt idx="1070">
                        <c:v>4.9999999119999999E-15</c:v>
                      </c:pt>
                      <c:pt idx="1071">
                        <c:v>4.9999999119999999E-15</c:v>
                      </c:pt>
                      <c:pt idx="1072">
                        <c:v>4.9999999119999999E-15</c:v>
                      </c:pt>
                      <c:pt idx="1073">
                        <c:v>4.9999999119999999E-15</c:v>
                      </c:pt>
                      <c:pt idx="1074">
                        <c:v>4.9999999119999999E-15</c:v>
                      </c:pt>
                      <c:pt idx="1075">
                        <c:v>1.324191624E-12</c:v>
                      </c:pt>
                      <c:pt idx="1076">
                        <c:v>9.1682043899999993E-13</c:v>
                      </c:pt>
                      <c:pt idx="1077">
                        <c:v>3.0452116519999998E-13</c:v>
                      </c:pt>
                      <c:pt idx="1078">
                        <c:v>5.5466129740000001E-13</c:v>
                      </c:pt>
                      <c:pt idx="1079">
                        <c:v>5.9644644910000005E-13</c:v>
                      </c:pt>
                      <c:pt idx="1080">
                        <c:v>5.72119446E-13</c:v>
                      </c:pt>
                      <c:pt idx="1081">
                        <c:v>8.3652252879999998E-13</c:v>
                      </c:pt>
                      <c:pt idx="1082">
                        <c:v>4.9999999119999999E-15</c:v>
                      </c:pt>
                      <c:pt idx="1083">
                        <c:v>9.3063496360000005E-14</c:v>
                      </c:pt>
                      <c:pt idx="1084">
                        <c:v>5.8415951109999997E-13</c:v>
                      </c:pt>
                      <c:pt idx="1085">
                        <c:v>9.335685437E-13</c:v>
                      </c:pt>
                      <c:pt idx="1086">
                        <c:v>1.250931867E-13</c:v>
                      </c:pt>
                      <c:pt idx="1087">
                        <c:v>4.9999999119999999E-15</c:v>
                      </c:pt>
                      <c:pt idx="1088">
                        <c:v>4.9999999119999999E-15</c:v>
                      </c:pt>
                      <c:pt idx="1089">
                        <c:v>4.9999999119999999E-15</c:v>
                      </c:pt>
                      <c:pt idx="1090">
                        <c:v>4.9999999119999999E-15</c:v>
                      </c:pt>
                      <c:pt idx="1091">
                        <c:v>5.433930758E-13</c:v>
                      </c:pt>
                      <c:pt idx="1092">
                        <c:v>5.1645726540000005E-13</c:v>
                      </c:pt>
                      <c:pt idx="1093">
                        <c:v>4.9999999119999999E-15</c:v>
                      </c:pt>
                      <c:pt idx="1094">
                        <c:v>5.9715660149999996E-13</c:v>
                      </c:pt>
                      <c:pt idx="1095">
                        <c:v>1.9157759150000001E-12</c:v>
                      </c:pt>
                      <c:pt idx="1096">
                        <c:v>7.5634794650000004E-13</c:v>
                      </c:pt>
                      <c:pt idx="1097">
                        <c:v>1.7636079230000001E-12</c:v>
                      </c:pt>
                      <c:pt idx="1098">
                        <c:v>2.086791243E-12</c:v>
                      </c:pt>
                      <c:pt idx="1099">
                        <c:v>8.4941152420000001E-13</c:v>
                      </c:pt>
                      <c:pt idx="1100">
                        <c:v>2.4228945670000001E-12</c:v>
                      </c:pt>
                      <c:pt idx="1101">
                        <c:v>1.272990394E-12</c:v>
                      </c:pt>
                      <c:pt idx="1102">
                        <c:v>1.5664440229999999E-12</c:v>
                      </c:pt>
                      <c:pt idx="1103">
                        <c:v>1.4811910380000001E-12</c:v>
                      </c:pt>
                      <c:pt idx="1104">
                        <c:v>2.0139642990000001E-12</c:v>
                      </c:pt>
                      <c:pt idx="1105">
                        <c:v>2.58188501E-12</c:v>
                      </c:pt>
                      <c:pt idx="1106">
                        <c:v>1.4752637050000001E-12</c:v>
                      </c:pt>
                      <c:pt idx="1107">
                        <c:v>1.617151075E-12</c:v>
                      </c:pt>
                      <c:pt idx="1108">
                        <c:v>2.111056338E-12</c:v>
                      </c:pt>
                      <c:pt idx="1109">
                        <c:v>4.9999999119999999E-15</c:v>
                      </c:pt>
                      <c:pt idx="1110">
                        <c:v>4.9999999119999999E-15</c:v>
                      </c:pt>
                      <c:pt idx="1111">
                        <c:v>4.9999999119999999E-15</c:v>
                      </c:pt>
                      <c:pt idx="1112">
                        <c:v>2.4966161950000002E-13</c:v>
                      </c:pt>
                      <c:pt idx="1113">
                        <c:v>2.6410969770000002E-13</c:v>
                      </c:pt>
                      <c:pt idx="1114">
                        <c:v>4.9999999119999999E-15</c:v>
                      </c:pt>
                      <c:pt idx="1115">
                        <c:v>2.0909587000000001E-13</c:v>
                      </c:pt>
                      <c:pt idx="1116">
                        <c:v>8.2642730550000003E-13</c:v>
                      </c:pt>
                      <c:pt idx="1117">
                        <c:v>1.9845741800000001E-12</c:v>
                      </c:pt>
                      <c:pt idx="1118">
                        <c:v>6.3069899780000003E-13</c:v>
                      </c:pt>
                      <c:pt idx="1119">
                        <c:v>1.514532857E-12</c:v>
                      </c:pt>
                      <c:pt idx="1120">
                        <c:v>2.7265203979999999E-12</c:v>
                      </c:pt>
                      <c:pt idx="1121">
                        <c:v>1.1274444919999999E-12</c:v>
                      </c:pt>
                      <c:pt idx="1122">
                        <c:v>2.7438240479999999E-12</c:v>
                      </c:pt>
                      <c:pt idx="1123">
                        <c:v>3.0910874990000001E-12</c:v>
                      </c:pt>
                      <c:pt idx="1124">
                        <c:v>1.6861811430000001E-12</c:v>
                      </c:pt>
                      <c:pt idx="1125">
                        <c:v>2.1627515320000001E-12</c:v>
                      </c:pt>
                      <c:pt idx="1126">
                        <c:v>1.0069820410000001E-12</c:v>
                      </c:pt>
                      <c:pt idx="1127">
                        <c:v>2.1048668450000001E-12</c:v>
                      </c:pt>
                      <c:pt idx="1128">
                        <c:v>6.8974161229999998E-13</c:v>
                      </c:pt>
                      <c:pt idx="1129">
                        <c:v>1.7274567189999999E-12</c:v>
                      </c:pt>
                      <c:pt idx="1130">
                        <c:v>4.9999999119999999E-15</c:v>
                      </c:pt>
                      <c:pt idx="1131">
                        <c:v>4.448033738E-13</c:v>
                      </c:pt>
                      <c:pt idx="1132">
                        <c:v>4.9999999119999999E-15</c:v>
                      </c:pt>
                      <c:pt idx="1133">
                        <c:v>3.2827706479999999E-13</c:v>
                      </c:pt>
                      <c:pt idx="1134">
                        <c:v>4.9999999119999999E-15</c:v>
                      </c:pt>
                      <c:pt idx="1135">
                        <c:v>1.3138032329999999E-12</c:v>
                      </c:pt>
                      <c:pt idx="1136">
                        <c:v>7.4944797550000003E-13</c:v>
                      </c:pt>
                      <c:pt idx="1137">
                        <c:v>4.8186519880000004E-13</c:v>
                      </c:pt>
                      <c:pt idx="1138">
                        <c:v>8.6375161580000005E-13</c:v>
                      </c:pt>
                      <c:pt idx="1139">
                        <c:v>8.8894316169999998E-13</c:v>
                      </c:pt>
                      <c:pt idx="1140">
                        <c:v>1.5552992920000001E-12</c:v>
                      </c:pt>
                      <c:pt idx="1141">
                        <c:v>7.3374959539999999E-13</c:v>
                      </c:pt>
                      <c:pt idx="1142">
                        <c:v>2.0765418459999999E-12</c:v>
                      </c:pt>
                      <c:pt idx="1143">
                        <c:v>6.1764021629999998E-13</c:v>
                      </c:pt>
                      <c:pt idx="1144">
                        <c:v>1.488646663E-12</c:v>
                      </c:pt>
                      <c:pt idx="1145">
                        <c:v>3.27829452E-13</c:v>
                      </c:pt>
                      <c:pt idx="1146">
                        <c:v>1.2944155299999999E-12</c:v>
                      </c:pt>
                      <c:pt idx="1147">
                        <c:v>8.5256048100000004E-13</c:v>
                      </c:pt>
                      <c:pt idx="1148">
                        <c:v>6.8640747379999999E-13</c:v>
                      </c:pt>
                      <c:pt idx="1149">
                        <c:v>3.941579051E-13</c:v>
                      </c:pt>
                      <c:pt idx="1150">
                        <c:v>2.9700379530000002E-13</c:v>
                      </c:pt>
                      <c:pt idx="1151">
                        <c:v>4.9999999119999999E-15</c:v>
                      </c:pt>
                      <c:pt idx="1152">
                        <c:v>4.9999999119999999E-15</c:v>
                      </c:pt>
                      <c:pt idx="1153">
                        <c:v>8.3446948350000001E-13</c:v>
                      </c:pt>
                      <c:pt idx="1154">
                        <c:v>4.9999999119999999E-15</c:v>
                      </c:pt>
                      <c:pt idx="1155">
                        <c:v>4.9999999119999999E-15</c:v>
                      </c:pt>
                      <c:pt idx="1156">
                        <c:v>3.835534321E-13</c:v>
                      </c:pt>
                      <c:pt idx="1157">
                        <c:v>4.9999999119999999E-15</c:v>
                      </c:pt>
                      <c:pt idx="1158">
                        <c:v>8.867203304E-13</c:v>
                      </c:pt>
                      <c:pt idx="1159">
                        <c:v>4.9999999119999999E-15</c:v>
                      </c:pt>
                      <c:pt idx="1160">
                        <c:v>2.9905673209999999E-13</c:v>
                      </c:pt>
                      <c:pt idx="1161">
                        <c:v>3.7438438849999999E-13</c:v>
                      </c:pt>
                      <c:pt idx="1162">
                        <c:v>7.0380382290000004E-13</c:v>
                      </c:pt>
                      <c:pt idx="1163">
                        <c:v>4.9999999119999999E-15</c:v>
                      </c:pt>
                      <c:pt idx="1164">
                        <c:v>1.6948654939999999E-14</c:v>
                      </c:pt>
                      <c:pt idx="1165">
                        <c:v>7.0800250430000001E-13</c:v>
                      </c:pt>
                      <c:pt idx="1166">
                        <c:v>3.9039149520000002E-13</c:v>
                      </c:pt>
                      <c:pt idx="1167">
                        <c:v>8.5019876340000002E-13</c:v>
                      </c:pt>
                      <c:pt idx="1168">
                        <c:v>5.5608149380000004E-13</c:v>
                      </c:pt>
                      <c:pt idx="1169">
                        <c:v>4.9999999119999999E-15</c:v>
                      </c:pt>
                      <c:pt idx="1170">
                        <c:v>4.9999999119999999E-15</c:v>
                      </c:pt>
                      <c:pt idx="1171">
                        <c:v>6.1319455370000002E-13</c:v>
                      </c:pt>
                      <c:pt idx="1172">
                        <c:v>4.9999999119999999E-15</c:v>
                      </c:pt>
                      <c:pt idx="1173">
                        <c:v>4.9999999119999999E-15</c:v>
                      </c:pt>
                      <c:pt idx="1174">
                        <c:v>4.9999999119999999E-15</c:v>
                      </c:pt>
                      <c:pt idx="1175">
                        <c:v>4.9999999119999999E-15</c:v>
                      </c:pt>
                      <c:pt idx="1176">
                        <c:v>4.9999999119999999E-15</c:v>
                      </c:pt>
                      <c:pt idx="1177">
                        <c:v>4.9999999119999999E-15</c:v>
                      </c:pt>
                      <c:pt idx="1178">
                        <c:v>4.9999999119999999E-15</c:v>
                      </c:pt>
                      <c:pt idx="1179">
                        <c:v>7.1283392600000002E-13</c:v>
                      </c:pt>
                      <c:pt idx="1180">
                        <c:v>4.9999999119999999E-15</c:v>
                      </c:pt>
                      <c:pt idx="1181">
                        <c:v>4.9999999119999999E-15</c:v>
                      </c:pt>
                      <c:pt idx="1182">
                        <c:v>4.9999999119999999E-15</c:v>
                      </c:pt>
                      <c:pt idx="1183">
                        <c:v>4.9999999119999999E-15</c:v>
                      </c:pt>
                      <c:pt idx="1184">
                        <c:v>1.458693734E-14</c:v>
                      </c:pt>
                      <c:pt idx="1185">
                        <c:v>4.9999999119999999E-15</c:v>
                      </c:pt>
                      <c:pt idx="1186">
                        <c:v>1.188567474E-14</c:v>
                      </c:pt>
                      <c:pt idx="1187">
                        <c:v>4.9999999119999999E-15</c:v>
                      </c:pt>
                      <c:pt idx="1188">
                        <c:v>8.1606981370000003E-13</c:v>
                      </c:pt>
                      <c:pt idx="1189">
                        <c:v>4.9999999119999999E-15</c:v>
                      </c:pt>
                      <c:pt idx="1190">
                        <c:v>5.294389601E-13</c:v>
                      </c:pt>
                      <c:pt idx="1191">
                        <c:v>9.5145874690000005E-13</c:v>
                      </c:pt>
                      <c:pt idx="1192">
                        <c:v>4.9999999119999999E-15</c:v>
                      </c:pt>
                      <c:pt idx="1193">
                        <c:v>4.9999999119999999E-15</c:v>
                      </c:pt>
                      <c:pt idx="1194">
                        <c:v>4.1670990659999998E-13</c:v>
                      </c:pt>
                      <c:pt idx="1195">
                        <c:v>4.9999999119999999E-15</c:v>
                      </c:pt>
                      <c:pt idx="1196">
                        <c:v>4.9999999119999999E-15</c:v>
                      </c:pt>
                      <c:pt idx="1197">
                        <c:v>4.9999999119999999E-15</c:v>
                      </c:pt>
                      <c:pt idx="1198">
                        <c:v>4.9999999119999999E-15</c:v>
                      </c:pt>
                      <c:pt idx="1199">
                        <c:v>4.9999999119999999E-15</c:v>
                      </c:pt>
                      <c:pt idx="1200">
                        <c:v>4.9999999119999999E-15</c:v>
                      </c:pt>
                      <c:pt idx="1201">
                        <c:v>4.9999999119999999E-15</c:v>
                      </c:pt>
                      <c:pt idx="1202">
                        <c:v>4.9999999119999999E-15</c:v>
                      </c:pt>
                      <c:pt idx="1203">
                        <c:v>1.719105544E-13</c:v>
                      </c:pt>
                      <c:pt idx="1204">
                        <c:v>4.9999999119999999E-15</c:v>
                      </c:pt>
                      <c:pt idx="1205">
                        <c:v>4.9999999119999999E-15</c:v>
                      </c:pt>
                      <c:pt idx="1206">
                        <c:v>4.9999999119999999E-15</c:v>
                      </c:pt>
                      <c:pt idx="1207">
                        <c:v>3.5999810989999998E-13</c:v>
                      </c:pt>
                      <c:pt idx="1208">
                        <c:v>4.9999999119999999E-15</c:v>
                      </c:pt>
                      <c:pt idx="1209">
                        <c:v>4.9999999119999999E-15</c:v>
                      </c:pt>
                      <c:pt idx="1210">
                        <c:v>4.087912192E-13</c:v>
                      </c:pt>
                      <c:pt idx="1211">
                        <c:v>4.9999999119999999E-15</c:v>
                      </c:pt>
                      <c:pt idx="1212">
                        <c:v>4.1306693310000001E-13</c:v>
                      </c:pt>
                      <c:pt idx="1213">
                        <c:v>4.9999999119999999E-15</c:v>
                      </c:pt>
                      <c:pt idx="1214">
                        <c:v>2.724445561E-14</c:v>
                      </c:pt>
                      <c:pt idx="1215">
                        <c:v>4.9999999119999999E-15</c:v>
                      </c:pt>
                      <c:pt idx="1216">
                        <c:v>4.9999999119999999E-15</c:v>
                      </c:pt>
                      <c:pt idx="1217">
                        <c:v>1.787480754E-14</c:v>
                      </c:pt>
                      <c:pt idx="1218">
                        <c:v>3.003836329E-14</c:v>
                      </c:pt>
                      <c:pt idx="1219">
                        <c:v>1.07573374E-13</c:v>
                      </c:pt>
                      <c:pt idx="1220">
                        <c:v>4.5145625520000002E-13</c:v>
                      </c:pt>
                      <c:pt idx="1221">
                        <c:v>4.9999999119999999E-15</c:v>
                      </c:pt>
                      <c:pt idx="1222">
                        <c:v>4.9999999119999999E-15</c:v>
                      </c:pt>
                      <c:pt idx="1223">
                        <c:v>4.9999999119999999E-15</c:v>
                      </c:pt>
                      <c:pt idx="1224">
                        <c:v>4.9999999119999999E-15</c:v>
                      </c:pt>
                      <c:pt idx="1225">
                        <c:v>1.096880562E-13</c:v>
                      </c:pt>
                      <c:pt idx="1226">
                        <c:v>4.9999999119999999E-15</c:v>
                      </c:pt>
                      <c:pt idx="1227">
                        <c:v>3.8867780519999998E-14</c:v>
                      </c:pt>
                      <c:pt idx="1228">
                        <c:v>3.0851905230000002E-13</c:v>
                      </c:pt>
                      <c:pt idx="1229">
                        <c:v>4.9999999119999999E-15</c:v>
                      </c:pt>
                      <c:pt idx="1230">
                        <c:v>3.7941600819999999E-14</c:v>
                      </c:pt>
                      <c:pt idx="1231">
                        <c:v>4.9999999119999999E-15</c:v>
                      </c:pt>
                      <c:pt idx="1232">
                        <c:v>4.9999999119999999E-15</c:v>
                      </c:pt>
                      <c:pt idx="1233">
                        <c:v>4.9999999119999999E-15</c:v>
                      </c:pt>
                      <c:pt idx="1234">
                        <c:v>4.9999999119999999E-15</c:v>
                      </c:pt>
                      <c:pt idx="1235">
                        <c:v>4.9999999119999999E-15</c:v>
                      </c:pt>
                      <c:pt idx="1236">
                        <c:v>4.9999999119999999E-15</c:v>
                      </c:pt>
                      <c:pt idx="1237">
                        <c:v>4.9999999119999999E-15</c:v>
                      </c:pt>
                      <c:pt idx="1238">
                        <c:v>5.2091821519999996E-13</c:v>
                      </c:pt>
                      <c:pt idx="1239">
                        <c:v>4.9999999119999999E-15</c:v>
                      </c:pt>
                      <c:pt idx="1240">
                        <c:v>4.9999999119999999E-15</c:v>
                      </c:pt>
                      <c:pt idx="1241">
                        <c:v>4.9999999119999999E-15</c:v>
                      </c:pt>
                      <c:pt idx="1242">
                        <c:v>2.4797910039999999E-13</c:v>
                      </c:pt>
                      <c:pt idx="1243">
                        <c:v>4.9999999119999999E-15</c:v>
                      </c:pt>
                      <c:pt idx="1244">
                        <c:v>6.1219134149999998E-13</c:v>
                      </c:pt>
                      <c:pt idx="1245">
                        <c:v>4.9999999119999999E-15</c:v>
                      </c:pt>
                      <c:pt idx="1246">
                        <c:v>3.128874113E-13</c:v>
                      </c:pt>
                      <c:pt idx="1247">
                        <c:v>4.9999999119999999E-15</c:v>
                      </c:pt>
                      <c:pt idx="1248">
                        <c:v>4.9999999119999999E-15</c:v>
                      </c:pt>
                      <c:pt idx="1249">
                        <c:v>4.9999999119999999E-15</c:v>
                      </c:pt>
                      <c:pt idx="1250">
                        <c:v>4.9999999119999999E-15</c:v>
                      </c:pt>
                      <c:pt idx="1251">
                        <c:v>4.9999999119999999E-15</c:v>
                      </c:pt>
                      <c:pt idx="1252">
                        <c:v>5.0170046069999999E-13</c:v>
                      </c:pt>
                      <c:pt idx="1253">
                        <c:v>4.9999999119999999E-15</c:v>
                      </c:pt>
                      <c:pt idx="1254">
                        <c:v>4.9999999119999999E-15</c:v>
                      </c:pt>
                      <c:pt idx="1255">
                        <c:v>1.275005492E-14</c:v>
                      </c:pt>
                      <c:pt idx="1256">
                        <c:v>4.9999999119999999E-15</c:v>
                      </c:pt>
                      <c:pt idx="1257">
                        <c:v>4.9999999119999999E-15</c:v>
                      </c:pt>
                      <c:pt idx="1258">
                        <c:v>9.9855345350000003E-14</c:v>
                      </c:pt>
                      <c:pt idx="1259">
                        <c:v>4.9999999119999999E-15</c:v>
                      </c:pt>
                      <c:pt idx="1260">
                        <c:v>4.4486441439999998E-14</c:v>
                      </c:pt>
                      <c:pt idx="1261">
                        <c:v>3.5738941100000002E-13</c:v>
                      </c:pt>
                      <c:pt idx="1262">
                        <c:v>1.082988408E-13</c:v>
                      </c:pt>
                      <c:pt idx="1263">
                        <c:v>3.5140016980000001E-13</c:v>
                      </c:pt>
                      <c:pt idx="1264">
                        <c:v>6.0564633820000003E-13</c:v>
                      </c:pt>
                      <c:pt idx="1265">
                        <c:v>4.9999999119999999E-15</c:v>
                      </c:pt>
                      <c:pt idx="1266">
                        <c:v>7.4731784349999997E-13</c:v>
                      </c:pt>
                      <c:pt idx="1267">
                        <c:v>4.9999999119999999E-15</c:v>
                      </c:pt>
                      <c:pt idx="1268">
                        <c:v>1.299555082E-13</c:v>
                      </c:pt>
                      <c:pt idx="1269">
                        <c:v>4.9999999119999999E-15</c:v>
                      </c:pt>
                      <c:pt idx="1270">
                        <c:v>3.4051727370000001E-14</c:v>
                      </c:pt>
                      <c:pt idx="1271">
                        <c:v>4.9999999119999999E-15</c:v>
                      </c:pt>
                      <c:pt idx="1272">
                        <c:v>4.9999999119999999E-15</c:v>
                      </c:pt>
                      <c:pt idx="1273">
                        <c:v>4.9999999119999999E-15</c:v>
                      </c:pt>
                      <c:pt idx="1274">
                        <c:v>4.9999999119999999E-15</c:v>
                      </c:pt>
                      <c:pt idx="1275">
                        <c:v>1.043163494E-13</c:v>
                      </c:pt>
                      <c:pt idx="1276">
                        <c:v>4.2209703609999999E-13</c:v>
                      </c:pt>
                      <c:pt idx="1277">
                        <c:v>4.9999999119999999E-15</c:v>
                      </c:pt>
                      <c:pt idx="1278">
                        <c:v>1.2598544169999999E-12</c:v>
                      </c:pt>
                      <c:pt idx="1279">
                        <c:v>3.5413235929999998E-13</c:v>
                      </c:pt>
                      <c:pt idx="1280">
                        <c:v>4.9999999119999999E-15</c:v>
                      </c:pt>
                      <c:pt idx="1281">
                        <c:v>4.9999999119999999E-15</c:v>
                      </c:pt>
                      <c:pt idx="1282">
                        <c:v>7.6454413549999994E-14</c:v>
                      </c:pt>
                      <c:pt idx="1283">
                        <c:v>4.9999999119999999E-15</c:v>
                      </c:pt>
                      <c:pt idx="1284">
                        <c:v>3.0799424429999999E-13</c:v>
                      </c:pt>
                      <c:pt idx="1285">
                        <c:v>4.28039494E-14</c:v>
                      </c:pt>
                      <c:pt idx="1286">
                        <c:v>4.9999999119999999E-15</c:v>
                      </c:pt>
                      <c:pt idx="1287">
                        <c:v>1.9577460309999999E-13</c:v>
                      </c:pt>
                      <c:pt idx="1288">
                        <c:v>4.9999999119999999E-15</c:v>
                      </c:pt>
                      <c:pt idx="1289">
                        <c:v>4.9999999119999999E-15</c:v>
                      </c:pt>
                      <c:pt idx="1290">
                        <c:v>2.8638381809999999E-13</c:v>
                      </c:pt>
                      <c:pt idx="1291">
                        <c:v>4.9999999119999999E-15</c:v>
                      </c:pt>
                      <c:pt idx="1292">
                        <c:v>5.9451700289999997E-13</c:v>
                      </c:pt>
                      <c:pt idx="1293">
                        <c:v>2.971427358E-13</c:v>
                      </c:pt>
                      <c:pt idx="1294">
                        <c:v>4.9999999119999999E-15</c:v>
                      </c:pt>
                      <c:pt idx="1295">
                        <c:v>7.7805096350000002E-13</c:v>
                      </c:pt>
                      <c:pt idx="1296">
                        <c:v>4.9999999119999999E-15</c:v>
                      </c:pt>
                      <c:pt idx="1297">
                        <c:v>4.9999999119999999E-15</c:v>
                      </c:pt>
                      <c:pt idx="1298">
                        <c:v>3.5031970809999999E-13</c:v>
                      </c:pt>
                      <c:pt idx="1299">
                        <c:v>4.9999999119999999E-15</c:v>
                      </c:pt>
                      <c:pt idx="1300">
                        <c:v>3.2816907830000002E-13</c:v>
                      </c:pt>
                      <c:pt idx="1301">
                        <c:v>3.3378779339999998E-13</c:v>
                      </c:pt>
                      <c:pt idx="1302">
                        <c:v>4.9999999119999999E-15</c:v>
                      </c:pt>
                      <c:pt idx="1303">
                        <c:v>6.1070945389999999E-13</c:v>
                      </c:pt>
                      <c:pt idx="1304">
                        <c:v>9.9068133249999995E-14</c:v>
                      </c:pt>
                      <c:pt idx="1305">
                        <c:v>5.4998421179999998E-13</c:v>
                      </c:pt>
                      <c:pt idx="1306">
                        <c:v>4.9999999119999999E-15</c:v>
                      </c:pt>
                      <c:pt idx="1307">
                        <c:v>4.9999999119999999E-15</c:v>
                      </c:pt>
                      <c:pt idx="1308">
                        <c:v>4.9999999119999999E-15</c:v>
                      </c:pt>
                      <c:pt idx="1309">
                        <c:v>4.9999999119999999E-15</c:v>
                      </c:pt>
                      <c:pt idx="1310">
                        <c:v>2.7329413690000002E-13</c:v>
                      </c:pt>
                      <c:pt idx="1311">
                        <c:v>5.3008725879999997E-13</c:v>
                      </c:pt>
                      <c:pt idx="1312">
                        <c:v>8.3354276169999998E-14</c:v>
                      </c:pt>
                      <c:pt idx="1313">
                        <c:v>4.9999999119999999E-15</c:v>
                      </c:pt>
                      <c:pt idx="1314">
                        <c:v>4.9999999119999999E-15</c:v>
                      </c:pt>
                      <c:pt idx="1315">
                        <c:v>4.9999999119999999E-15</c:v>
                      </c:pt>
                      <c:pt idx="1316">
                        <c:v>4.3983301160000001E-13</c:v>
                      </c:pt>
                      <c:pt idx="1317">
                        <c:v>1.9063440059999999E-13</c:v>
                      </c:pt>
                      <c:pt idx="1318">
                        <c:v>4.9999999119999999E-15</c:v>
                      </c:pt>
                      <c:pt idx="1319">
                        <c:v>1.5956176270000001E-13</c:v>
                      </c:pt>
                      <c:pt idx="1320">
                        <c:v>1.146739225E-13</c:v>
                      </c:pt>
                      <c:pt idx="1321">
                        <c:v>4.9999999119999999E-15</c:v>
                      </c:pt>
                      <c:pt idx="1322">
                        <c:v>4.9999999119999999E-15</c:v>
                      </c:pt>
                      <c:pt idx="1323">
                        <c:v>1.533873397E-13</c:v>
                      </c:pt>
                      <c:pt idx="1324">
                        <c:v>4.9999999119999999E-15</c:v>
                      </c:pt>
                      <c:pt idx="1325">
                        <c:v>4.1058177909999999E-13</c:v>
                      </c:pt>
                      <c:pt idx="1326">
                        <c:v>4.9999999119999999E-15</c:v>
                      </c:pt>
                      <c:pt idx="1327">
                        <c:v>4.9999999119999999E-15</c:v>
                      </c:pt>
                      <c:pt idx="1328">
                        <c:v>1.6809790320000001E-13</c:v>
                      </c:pt>
                      <c:pt idx="1329">
                        <c:v>4.9999999119999999E-15</c:v>
                      </c:pt>
                      <c:pt idx="1330">
                        <c:v>4.9999999119999999E-15</c:v>
                      </c:pt>
                      <c:pt idx="1331">
                        <c:v>4.9999999119999999E-15</c:v>
                      </c:pt>
                      <c:pt idx="1332">
                        <c:v>1.064465356E-13</c:v>
                      </c:pt>
                      <c:pt idx="1333">
                        <c:v>4.5222815289999998E-13</c:v>
                      </c:pt>
                      <c:pt idx="1334">
                        <c:v>4.9999999119999999E-15</c:v>
                      </c:pt>
                      <c:pt idx="1335">
                        <c:v>1.6601401239999999E-13</c:v>
                      </c:pt>
                      <c:pt idx="1336">
                        <c:v>1.5331014449999999E-13</c:v>
                      </c:pt>
                      <c:pt idx="1337">
                        <c:v>4.9999999119999999E-15</c:v>
                      </c:pt>
                      <c:pt idx="1338">
                        <c:v>1.0343501230000001E-12</c:v>
                      </c:pt>
                      <c:pt idx="1339">
                        <c:v>9.411313959E-14</c:v>
                      </c:pt>
                      <c:pt idx="1340">
                        <c:v>1.6172279439999999E-13</c:v>
                      </c:pt>
                      <c:pt idx="1341">
                        <c:v>4.6713923959999996E-13</c:v>
                      </c:pt>
                      <c:pt idx="1342">
                        <c:v>2.126615399E-13</c:v>
                      </c:pt>
                      <c:pt idx="1343">
                        <c:v>8.1407856800000001E-13</c:v>
                      </c:pt>
                      <c:pt idx="1344">
                        <c:v>2.6508211859999998E-13</c:v>
                      </c:pt>
                      <c:pt idx="1345">
                        <c:v>6.3299902429999999E-13</c:v>
                      </c:pt>
                      <c:pt idx="1346">
                        <c:v>4.9999999119999999E-15</c:v>
                      </c:pt>
                      <c:pt idx="1347">
                        <c:v>1.3489201080000001E-12</c:v>
                      </c:pt>
                      <c:pt idx="1348">
                        <c:v>4.462698115E-13</c:v>
                      </c:pt>
                      <c:pt idx="1349">
                        <c:v>4.9999999119999999E-15</c:v>
                      </c:pt>
                      <c:pt idx="1350">
                        <c:v>4.9999999119999999E-15</c:v>
                      </c:pt>
                      <c:pt idx="1351">
                        <c:v>7.3442884800000004E-13</c:v>
                      </c:pt>
                      <c:pt idx="1352">
                        <c:v>4.9999999119999999E-15</c:v>
                      </c:pt>
                      <c:pt idx="1353">
                        <c:v>4.9999999119999999E-15</c:v>
                      </c:pt>
                      <c:pt idx="1354">
                        <c:v>4.9999999119999999E-15</c:v>
                      </c:pt>
                      <c:pt idx="1355">
                        <c:v>4.9999999119999999E-15</c:v>
                      </c:pt>
                      <c:pt idx="1356">
                        <c:v>5.1925114600000002E-13</c:v>
                      </c:pt>
                      <c:pt idx="1357">
                        <c:v>4.9999999119999999E-15</c:v>
                      </c:pt>
                      <c:pt idx="1358">
                        <c:v>5.5918410089999996E-13</c:v>
                      </c:pt>
                      <c:pt idx="1359">
                        <c:v>4.194420419E-13</c:v>
                      </c:pt>
                      <c:pt idx="1360">
                        <c:v>4.9999999119999999E-15</c:v>
                      </c:pt>
                      <c:pt idx="1361">
                        <c:v>4.6658353180000002E-13</c:v>
                      </c:pt>
                      <c:pt idx="1362">
                        <c:v>4.9999999119999999E-15</c:v>
                      </c:pt>
                      <c:pt idx="1363">
                        <c:v>8.4317530170000001E-13</c:v>
                      </c:pt>
                      <c:pt idx="1364">
                        <c:v>4.9999999119999999E-15</c:v>
                      </c:pt>
                      <c:pt idx="1365">
                        <c:v>4.9999999119999999E-15</c:v>
                      </c:pt>
                      <c:pt idx="1366">
                        <c:v>8.003713252E-13</c:v>
                      </c:pt>
                      <c:pt idx="1367">
                        <c:v>4.9999999119999999E-15</c:v>
                      </c:pt>
                      <c:pt idx="1368">
                        <c:v>3.204819223E-13</c:v>
                      </c:pt>
                      <c:pt idx="1369">
                        <c:v>4.9999999119999999E-15</c:v>
                      </c:pt>
                      <c:pt idx="1370">
                        <c:v>2.4646636729999998E-13</c:v>
                      </c:pt>
                      <c:pt idx="1371">
                        <c:v>4.4069674130000002E-14</c:v>
                      </c:pt>
                      <c:pt idx="1372">
                        <c:v>4.9999999119999999E-15</c:v>
                      </c:pt>
                      <c:pt idx="1373">
                        <c:v>7.8893245020000005E-14</c:v>
                      </c:pt>
                      <c:pt idx="1374">
                        <c:v>4.1173949019999999E-13</c:v>
                      </c:pt>
                      <c:pt idx="1375">
                        <c:v>3.185982294E-14</c:v>
                      </c:pt>
                      <c:pt idx="1376">
                        <c:v>4.9999999119999999E-15</c:v>
                      </c:pt>
                      <c:pt idx="1377">
                        <c:v>7.6565582219999999E-13</c:v>
                      </c:pt>
                      <c:pt idx="1378">
                        <c:v>2.864919131E-13</c:v>
                      </c:pt>
                      <c:pt idx="1379">
                        <c:v>1.113705753E-13</c:v>
                      </c:pt>
                      <c:pt idx="1380">
                        <c:v>2.472999019E-13</c:v>
                      </c:pt>
                      <c:pt idx="1381">
                        <c:v>5.1756868110000004E-13</c:v>
                      </c:pt>
                      <c:pt idx="1382">
                        <c:v>5.7719779480000001E-13</c:v>
                      </c:pt>
                      <c:pt idx="1383">
                        <c:v>1.1281392490000001E-12</c:v>
                      </c:pt>
                      <c:pt idx="1384">
                        <c:v>4.0227722410000002E-13</c:v>
                      </c:pt>
                      <c:pt idx="1385">
                        <c:v>4.9999999119999999E-15</c:v>
                      </c:pt>
                      <c:pt idx="1386">
                        <c:v>6.0896508109999997E-13</c:v>
                      </c:pt>
                      <c:pt idx="1387">
                        <c:v>9.3111412679999996E-13</c:v>
                      </c:pt>
                      <c:pt idx="1388">
                        <c:v>2.6755193110000001E-13</c:v>
                      </c:pt>
                      <c:pt idx="1389">
                        <c:v>4.9999999119999999E-15</c:v>
                      </c:pt>
                      <c:pt idx="1390">
                        <c:v>4.9999999119999999E-15</c:v>
                      </c:pt>
                      <c:pt idx="1391">
                        <c:v>4.9999999119999999E-15</c:v>
                      </c:pt>
                      <c:pt idx="1392">
                        <c:v>4.9999999119999999E-15</c:v>
                      </c:pt>
                      <c:pt idx="1393">
                        <c:v>4.9999999119999999E-15</c:v>
                      </c:pt>
                      <c:pt idx="1394">
                        <c:v>4.9999999119999999E-15</c:v>
                      </c:pt>
                      <c:pt idx="1395">
                        <c:v>4.9999999119999999E-15</c:v>
                      </c:pt>
                      <c:pt idx="1396">
                        <c:v>5.393024894E-13</c:v>
                      </c:pt>
                      <c:pt idx="1397">
                        <c:v>8.9394426110000001E-13</c:v>
                      </c:pt>
                      <c:pt idx="1398">
                        <c:v>4.9999999119999999E-15</c:v>
                      </c:pt>
                      <c:pt idx="1399">
                        <c:v>7.4183806879999999E-13</c:v>
                      </c:pt>
                      <c:pt idx="1400">
                        <c:v>7.9370304820000004E-13</c:v>
                      </c:pt>
                      <c:pt idx="1401">
                        <c:v>6.4562553439999999E-13</c:v>
                      </c:pt>
                      <c:pt idx="1402">
                        <c:v>7.0344885519999998E-13</c:v>
                      </c:pt>
                      <c:pt idx="1403">
                        <c:v>4.1402401259999998E-13</c:v>
                      </c:pt>
                      <c:pt idx="1404">
                        <c:v>2.7246054800000001E-13</c:v>
                      </c:pt>
                      <c:pt idx="1405">
                        <c:v>7.8610853720000004E-13</c:v>
                      </c:pt>
                      <c:pt idx="1406">
                        <c:v>7.9495275380000004E-14</c:v>
                      </c:pt>
                      <c:pt idx="1407">
                        <c:v>7.2487317799999999E-14</c:v>
                      </c:pt>
                      <c:pt idx="1408">
                        <c:v>3.0851905230000002E-13</c:v>
                      </c:pt>
                      <c:pt idx="1409">
                        <c:v>4.9999999119999999E-15</c:v>
                      </c:pt>
                      <c:pt idx="1410">
                        <c:v>4.9999999119999999E-15</c:v>
                      </c:pt>
                      <c:pt idx="1411">
                        <c:v>4.9999999119999999E-15</c:v>
                      </c:pt>
                      <c:pt idx="1412">
                        <c:v>4.9999999119999999E-15</c:v>
                      </c:pt>
                      <c:pt idx="1413">
                        <c:v>2.8896161719999999E-13</c:v>
                      </c:pt>
                      <c:pt idx="1414">
                        <c:v>4.2510645610000002E-14</c:v>
                      </c:pt>
                      <c:pt idx="1415">
                        <c:v>4.9999999119999999E-15</c:v>
                      </c:pt>
                      <c:pt idx="1416">
                        <c:v>4.9999999119999999E-15</c:v>
                      </c:pt>
                      <c:pt idx="1417">
                        <c:v>4.0874421900000002E-14</c:v>
                      </c:pt>
                      <c:pt idx="1418">
                        <c:v>5.2886780240000001E-13</c:v>
                      </c:pt>
                      <c:pt idx="1419">
                        <c:v>4.9999999119999999E-15</c:v>
                      </c:pt>
                      <c:pt idx="1420">
                        <c:v>4.9999999119999999E-15</c:v>
                      </c:pt>
                      <c:pt idx="1421">
                        <c:v>7.5999097419999996E-13</c:v>
                      </c:pt>
                      <c:pt idx="1422">
                        <c:v>4.090999458E-13</c:v>
                      </c:pt>
                      <c:pt idx="1423">
                        <c:v>5.9053451150000002E-13</c:v>
                      </c:pt>
                      <c:pt idx="1424">
                        <c:v>7.0286219339999996E-13</c:v>
                      </c:pt>
                      <c:pt idx="1425">
                        <c:v>2.8132081080000003E-13</c:v>
                      </c:pt>
                      <c:pt idx="1426">
                        <c:v>8.4613907679999998E-13</c:v>
                      </c:pt>
                      <c:pt idx="1427">
                        <c:v>5.1159488969999997E-13</c:v>
                      </c:pt>
                      <c:pt idx="1428">
                        <c:v>8.8699821139999997E-13</c:v>
                      </c:pt>
                      <c:pt idx="1429">
                        <c:v>4.3591226550000001E-13</c:v>
                      </c:pt>
                      <c:pt idx="1430">
                        <c:v>2.316937332E-14</c:v>
                      </c:pt>
                      <c:pt idx="1431">
                        <c:v>4.9999999119999999E-15</c:v>
                      </c:pt>
                      <c:pt idx="1432">
                        <c:v>4.9999999119999999E-15</c:v>
                      </c:pt>
                      <c:pt idx="1433">
                        <c:v>4.9999999119999999E-15</c:v>
                      </c:pt>
                      <c:pt idx="1434">
                        <c:v>4.9999999119999999E-15</c:v>
                      </c:pt>
                      <c:pt idx="1435">
                        <c:v>4.9999999119999999E-15</c:v>
                      </c:pt>
                      <c:pt idx="1436">
                        <c:v>2.032911599E-14</c:v>
                      </c:pt>
                      <c:pt idx="1437">
                        <c:v>4.9999999119999999E-15</c:v>
                      </c:pt>
                      <c:pt idx="1438">
                        <c:v>4.9999999119999999E-15</c:v>
                      </c:pt>
                      <c:pt idx="1439">
                        <c:v>4.9999999119999999E-15</c:v>
                      </c:pt>
                      <c:pt idx="1440">
                        <c:v>4.9999999119999999E-15</c:v>
                      </c:pt>
                      <c:pt idx="1441">
                        <c:v>4.9999999119999999E-15</c:v>
                      </c:pt>
                      <c:pt idx="1442">
                        <c:v>8.0328810010000001E-14</c:v>
                      </c:pt>
                      <c:pt idx="1443">
                        <c:v>5.7191876020000002E-13</c:v>
                      </c:pt>
                      <c:pt idx="1444">
                        <c:v>6.6868656879999999E-14</c:v>
                      </c:pt>
                      <c:pt idx="1445">
                        <c:v>1.4528347059999999E-13</c:v>
                      </c:pt>
                      <c:pt idx="1446">
                        <c:v>4.2027557649999998E-13</c:v>
                      </c:pt>
                      <c:pt idx="1447">
                        <c:v>4.9999999119999999E-15</c:v>
                      </c:pt>
                      <c:pt idx="1448">
                        <c:v>2.4268456170000002E-13</c:v>
                      </c:pt>
                      <c:pt idx="1449">
                        <c:v>6.2808943159999994E-14</c:v>
                      </c:pt>
                      <c:pt idx="1450">
                        <c:v>4.9999999119999999E-15</c:v>
                      </c:pt>
                      <c:pt idx="1451">
                        <c:v>4.9999999119999999E-15</c:v>
                      </c:pt>
                      <c:pt idx="1452">
                        <c:v>4.9999999119999999E-15</c:v>
                      </c:pt>
                      <c:pt idx="1453">
                        <c:v>4.9999999119999999E-15</c:v>
                      </c:pt>
                      <c:pt idx="1454">
                        <c:v>6.9193354389999998E-13</c:v>
                      </c:pt>
                      <c:pt idx="1455">
                        <c:v>4.9999999119999999E-15</c:v>
                      </c:pt>
                      <c:pt idx="1456">
                        <c:v>4.9999999119999999E-15</c:v>
                      </c:pt>
                      <c:pt idx="1457">
                        <c:v>4.9999999119999999E-15</c:v>
                      </c:pt>
                      <c:pt idx="1458">
                        <c:v>2.1727693430000001E-13</c:v>
                      </c:pt>
                      <c:pt idx="1459">
                        <c:v>1.7671113050000001E-13</c:v>
                      </c:pt>
                      <c:pt idx="1460">
                        <c:v>4.9999999119999999E-15</c:v>
                      </c:pt>
                      <c:pt idx="1461">
                        <c:v>4.9999999119999999E-15</c:v>
                      </c:pt>
                      <c:pt idx="1462">
                        <c:v>5.9632306690000004E-13</c:v>
                      </c:pt>
                      <c:pt idx="1463">
                        <c:v>9.5872853929999995E-14</c:v>
                      </c:pt>
                      <c:pt idx="1464">
                        <c:v>4.9999999119999999E-15</c:v>
                      </c:pt>
                      <c:pt idx="1465">
                        <c:v>4.9999999119999999E-15</c:v>
                      </c:pt>
                      <c:pt idx="1466">
                        <c:v>4.9999999119999999E-15</c:v>
                      </c:pt>
                      <c:pt idx="1467">
                        <c:v>3.9562347540000001E-14</c:v>
                      </c:pt>
                      <c:pt idx="1468">
                        <c:v>6.465362642E-13</c:v>
                      </c:pt>
                      <c:pt idx="1469">
                        <c:v>4.0669198690000001E-13</c:v>
                      </c:pt>
                      <c:pt idx="1470">
                        <c:v>4.9999999119999999E-15</c:v>
                      </c:pt>
                      <c:pt idx="1471">
                        <c:v>4.9999999119999999E-15</c:v>
                      </c:pt>
                      <c:pt idx="1472">
                        <c:v>4.5690447950000002E-14</c:v>
                      </c:pt>
                      <c:pt idx="1473">
                        <c:v>4.9999999119999999E-15</c:v>
                      </c:pt>
                      <c:pt idx="1474">
                        <c:v>4.9999999119999999E-15</c:v>
                      </c:pt>
                      <c:pt idx="1475">
                        <c:v>4.9999999119999999E-15</c:v>
                      </c:pt>
                      <c:pt idx="1476">
                        <c:v>4.9999999119999999E-15</c:v>
                      </c:pt>
                      <c:pt idx="1477">
                        <c:v>4.9999999119999999E-15</c:v>
                      </c:pt>
                      <c:pt idx="1478">
                        <c:v>1.046297597E-12</c:v>
                      </c:pt>
                      <c:pt idx="1479">
                        <c:v>2.5748766179999998E-13</c:v>
                      </c:pt>
                      <c:pt idx="1480">
                        <c:v>4.9999999119999999E-15</c:v>
                      </c:pt>
                      <c:pt idx="1481">
                        <c:v>4.9999999119999999E-15</c:v>
                      </c:pt>
                      <c:pt idx="1482">
                        <c:v>4.9999999119999999E-15</c:v>
                      </c:pt>
                      <c:pt idx="1483">
                        <c:v>4.9999999119999999E-15</c:v>
                      </c:pt>
                      <c:pt idx="1484">
                        <c:v>4.9999999119999999E-15</c:v>
                      </c:pt>
                      <c:pt idx="1485">
                        <c:v>4.9999999119999999E-15</c:v>
                      </c:pt>
                      <c:pt idx="1486">
                        <c:v>4.9999999119999999E-15</c:v>
                      </c:pt>
                      <c:pt idx="1487">
                        <c:v>4.9999999119999999E-15</c:v>
                      </c:pt>
                      <c:pt idx="1488">
                        <c:v>4.9999999119999999E-15</c:v>
                      </c:pt>
                      <c:pt idx="1489">
                        <c:v>4.9999999119999999E-15</c:v>
                      </c:pt>
                      <c:pt idx="1490">
                        <c:v>3.5206397260000001E-13</c:v>
                      </c:pt>
                      <c:pt idx="1491">
                        <c:v>4.9999999119999999E-15</c:v>
                      </c:pt>
                      <c:pt idx="1492">
                        <c:v>2.375598091E-13</c:v>
                      </c:pt>
                      <c:pt idx="1493">
                        <c:v>4.9999999119999999E-15</c:v>
                      </c:pt>
                      <c:pt idx="1494">
                        <c:v>4.9999999119999999E-15</c:v>
                      </c:pt>
                      <c:pt idx="1495">
                        <c:v>4.9999999119999999E-15</c:v>
                      </c:pt>
                      <c:pt idx="1496">
                        <c:v>4.9999999119999999E-15</c:v>
                      </c:pt>
                      <c:pt idx="1497">
                        <c:v>3.123317035E-13</c:v>
                      </c:pt>
                      <c:pt idx="1498">
                        <c:v>4.9999999119999999E-15</c:v>
                      </c:pt>
                      <c:pt idx="1499">
                        <c:v>1.4580827860000001E-13</c:v>
                      </c:pt>
                      <c:pt idx="1500">
                        <c:v>4.9999999119999999E-15</c:v>
                      </c:pt>
                      <c:pt idx="1501">
                        <c:v>4.9999999119999999E-15</c:v>
                      </c:pt>
                      <c:pt idx="1502">
                        <c:v>7.8414380020000001E-15</c:v>
                      </c:pt>
                      <c:pt idx="1503">
                        <c:v>3.844178123E-13</c:v>
                      </c:pt>
                      <c:pt idx="1504">
                        <c:v>4.8915103739999999E-13</c:v>
                      </c:pt>
                      <c:pt idx="1505">
                        <c:v>1.686998523E-13</c:v>
                      </c:pt>
                      <c:pt idx="1506">
                        <c:v>4.9999999119999999E-15</c:v>
                      </c:pt>
                      <c:pt idx="1507">
                        <c:v>4.9999999119999999E-15</c:v>
                      </c:pt>
                      <c:pt idx="1508">
                        <c:v>4.9999999119999999E-15</c:v>
                      </c:pt>
                      <c:pt idx="1509">
                        <c:v>3.730260458E-13</c:v>
                      </c:pt>
                      <c:pt idx="1510">
                        <c:v>4.9999999119999999E-15</c:v>
                      </c:pt>
                      <c:pt idx="1511">
                        <c:v>4.9999999119999999E-15</c:v>
                      </c:pt>
                      <c:pt idx="1512">
                        <c:v>2.0710462419999999E-13</c:v>
                      </c:pt>
                      <c:pt idx="1513">
                        <c:v>4.9828912700000003E-13</c:v>
                      </c:pt>
                      <c:pt idx="1514">
                        <c:v>6.1617383290000003E-13</c:v>
                      </c:pt>
                      <c:pt idx="1515">
                        <c:v>4.9999999119999999E-15</c:v>
                      </c:pt>
                      <c:pt idx="1516">
                        <c:v>4.9999999119999999E-15</c:v>
                      </c:pt>
                      <c:pt idx="1517">
                        <c:v>4.9999999119999999E-15</c:v>
                      </c:pt>
                      <c:pt idx="1518">
                        <c:v>4.9999999119999999E-15</c:v>
                      </c:pt>
                      <c:pt idx="1519">
                        <c:v>3.7385892990000002E-14</c:v>
                      </c:pt>
                      <c:pt idx="1520">
                        <c:v>9.4035998609999996E-14</c:v>
                      </c:pt>
                      <c:pt idx="1521">
                        <c:v>2.33639063E-13</c:v>
                      </c:pt>
                      <c:pt idx="1522">
                        <c:v>4.9999999119999999E-15</c:v>
                      </c:pt>
                      <c:pt idx="1523">
                        <c:v>4.9999999119999999E-15</c:v>
                      </c:pt>
                      <c:pt idx="1524">
                        <c:v>1.5482244389999999E-14</c:v>
                      </c:pt>
                      <c:pt idx="1525">
                        <c:v>4.9999999119999999E-15</c:v>
                      </c:pt>
                      <c:pt idx="1526">
                        <c:v>4.9999999119999999E-15</c:v>
                      </c:pt>
                      <c:pt idx="1527">
                        <c:v>4.9999999119999999E-15</c:v>
                      </c:pt>
                      <c:pt idx="1528">
                        <c:v>4.9999999119999999E-15</c:v>
                      </c:pt>
                      <c:pt idx="1529">
                        <c:v>4.9999999119999999E-15</c:v>
                      </c:pt>
                      <c:pt idx="1530">
                        <c:v>4.9999999119999999E-15</c:v>
                      </c:pt>
                      <c:pt idx="1531">
                        <c:v>2.9694204990000002E-13</c:v>
                      </c:pt>
                      <c:pt idx="1532">
                        <c:v>4.9999999119999999E-15</c:v>
                      </c:pt>
                      <c:pt idx="1533">
                        <c:v>5.6224035839999997E-13</c:v>
                      </c:pt>
                      <c:pt idx="1534">
                        <c:v>4.9999999119999999E-15</c:v>
                      </c:pt>
                      <c:pt idx="1535">
                        <c:v>3.2258120869999999E-13</c:v>
                      </c:pt>
                      <c:pt idx="1536">
                        <c:v>4.9999999119999999E-15</c:v>
                      </c:pt>
                      <c:pt idx="1537">
                        <c:v>1.369264944E-12</c:v>
                      </c:pt>
                      <c:pt idx="1538">
                        <c:v>1.8893551E-14</c:v>
                      </c:pt>
                      <c:pt idx="1539">
                        <c:v>4.9999999119999999E-15</c:v>
                      </c:pt>
                      <c:pt idx="1540">
                        <c:v>1.4602387220000002E-14</c:v>
                      </c:pt>
                      <c:pt idx="1541">
                        <c:v>3.386655106E-13</c:v>
                      </c:pt>
                      <c:pt idx="1542">
                        <c:v>7.9624994750000002E-13</c:v>
                      </c:pt>
                      <c:pt idx="1543">
                        <c:v>4.4403158449999998E-13</c:v>
                      </c:pt>
                      <c:pt idx="1544">
                        <c:v>2.1056225339999999E-13</c:v>
                      </c:pt>
                      <c:pt idx="1545">
                        <c:v>6.1246911409999996E-13</c:v>
                      </c:pt>
                      <c:pt idx="1546">
                        <c:v>1.1617120570000001E-13</c:v>
                      </c:pt>
                      <c:pt idx="1547">
                        <c:v>4.9999999119999999E-15</c:v>
                      </c:pt>
                      <c:pt idx="1548">
                        <c:v>4.9999999119999999E-15</c:v>
                      </c:pt>
                      <c:pt idx="1549">
                        <c:v>4.9999999119999999E-15</c:v>
                      </c:pt>
                      <c:pt idx="1550">
                        <c:v>4.9999999119999999E-15</c:v>
                      </c:pt>
                      <c:pt idx="1551">
                        <c:v>4.9999999119999999E-15</c:v>
                      </c:pt>
                      <c:pt idx="1552">
                        <c:v>5.1497537789999996E-13</c:v>
                      </c:pt>
                      <c:pt idx="1553">
                        <c:v>4.9999999119999999E-15</c:v>
                      </c:pt>
                      <c:pt idx="1554">
                        <c:v>5.7097664269999997E-14</c:v>
                      </c:pt>
                      <c:pt idx="1555">
                        <c:v>5.3115232480000005E-13</c:v>
                      </c:pt>
                      <c:pt idx="1556">
                        <c:v>4.9999999119999999E-15</c:v>
                      </c:pt>
                      <c:pt idx="1557">
                        <c:v>2.187587676E-13</c:v>
                      </c:pt>
                      <c:pt idx="1558">
                        <c:v>2.7539336910000002E-13</c:v>
                      </c:pt>
                      <c:pt idx="1559">
                        <c:v>4.9999999119999999E-15</c:v>
                      </c:pt>
                      <c:pt idx="1560">
                        <c:v>7.3041556530000001E-13</c:v>
                      </c:pt>
                      <c:pt idx="1561">
                        <c:v>1.5959260820000001E-13</c:v>
                      </c:pt>
                      <c:pt idx="1562">
                        <c:v>4.9999999119999999E-15</c:v>
                      </c:pt>
                      <c:pt idx="1563">
                        <c:v>1.6184623089999999E-13</c:v>
                      </c:pt>
                      <c:pt idx="1564">
                        <c:v>5.0847683270000001E-13</c:v>
                      </c:pt>
                      <c:pt idx="1565">
                        <c:v>5.2111890110000004E-13</c:v>
                      </c:pt>
                      <c:pt idx="1566">
                        <c:v>4.9999999119999999E-15</c:v>
                      </c:pt>
                      <c:pt idx="1567">
                        <c:v>4.1078246490000003E-13</c:v>
                      </c:pt>
                      <c:pt idx="1568">
                        <c:v>5.3235638549999996E-13</c:v>
                      </c:pt>
                      <c:pt idx="1569">
                        <c:v>1.6408424099999999E-14</c:v>
                      </c:pt>
                      <c:pt idx="1570">
                        <c:v>2.6244262839999998E-13</c:v>
                      </c:pt>
                      <c:pt idx="1571">
                        <c:v>4.9999999119999999E-15</c:v>
                      </c:pt>
                      <c:pt idx="1572">
                        <c:v>4.9999999119999999E-15</c:v>
                      </c:pt>
                      <c:pt idx="1573">
                        <c:v>4.9999999119999999E-15</c:v>
                      </c:pt>
                      <c:pt idx="1574">
                        <c:v>4.9999999119999999E-15</c:v>
                      </c:pt>
                      <c:pt idx="1575">
                        <c:v>4.9999999119999999E-15</c:v>
                      </c:pt>
                      <c:pt idx="1576">
                        <c:v>2.2443852329999999E-14</c:v>
                      </c:pt>
                      <c:pt idx="1577">
                        <c:v>4.9999999119999999E-15</c:v>
                      </c:pt>
                      <c:pt idx="1578">
                        <c:v>4.9999999119999999E-15</c:v>
                      </c:pt>
                      <c:pt idx="1579">
                        <c:v>1.0751165579999999E-12</c:v>
                      </c:pt>
                      <c:pt idx="1580">
                        <c:v>5.9783574580000001E-13</c:v>
                      </c:pt>
                      <c:pt idx="1581">
                        <c:v>1.6476365630000001E-13</c:v>
                      </c:pt>
                      <c:pt idx="1582">
                        <c:v>1.6772737709999999E-13</c:v>
                      </c:pt>
                      <c:pt idx="1583">
                        <c:v>1.9315045440000001E-13</c:v>
                      </c:pt>
                      <c:pt idx="1584">
                        <c:v>2.6037418750000002E-13</c:v>
                      </c:pt>
                      <c:pt idx="1585">
                        <c:v>4.9999999119999999E-15</c:v>
                      </c:pt>
                      <c:pt idx="1586">
                        <c:v>4.9999999119999999E-15</c:v>
                      </c:pt>
                      <c:pt idx="1587">
                        <c:v>9.8387444029999998E-13</c:v>
                      </c:pt>
                      <c:pt idx="1588">
                        <c:v>4.9999999119999999E-15</c:v>
                      </c:pt>
                      <c:pt idx="1589">
                        <c:v>1.3995803209999999E-13</c:v>
                      </c:pt>
                      <c:pt idx="1590">
                        <c:v>4.9999999119999999E-15</c:v>
                      </c:pt>
                      <c:pt idx="1591">
                        <c:v>4.9999999119999999E-15</c:v>
                      </c:pt>
                      <c:pt idx="1592">
                        <c:v>3.5450283120000002E-13</c:v>
                      </c:pt>
                      <c:pt idx="1593">
                        <c:v>8.7228699739999995E-14</c:v>
                      </c:pt>
                      <c:pt idx="1594">
                        <c:v>8.5638825679999998E-14</c:v>
                      </c:pt>
                      <c:pt idx="1595">
                        <c:v>5.0984986630000001E-14</c:v>
                      </c:pt>
                      <c:pt idx="1596">
                        <c:v>4.9999999119999999E-15</c:v>
                      </c:pt>
                      <c:pt idx="1597">
                        <c:v>3.5285115760000002E-13</c:v>
                      </c:pt>
                      <c:pt idx="1598">
                        <c:v>4.9999999119999999E-15</c:v>
                      </c:pt>
                      <c:pt idx="1599">
                        <c:v>3.7199187959999999E-13</c:v>
                      </c:pt>
                      <c:pt idx="1600">
                        <c:v>4.9999999119999999E-15</c:v>
                      </c:pt>
                      <c:pt idx="1601">
                        <c:v>4.9999999119999999E-15</c:v>
                      </c:pt>
                      <c:pt idx="1602">
                        <c:v>4.9999999119999999E-15</c:v>
                      </c:pt>
                      <c:pt idx="1603">
                        <c:v>4.9999999119999999E-15</c:v>
                      </c:pt>
                      <c:pt idx="1604">
                        <c:v>4.9999999119999999E-15</c:v>
                      </c:pt>
                      <c:pt idx="1605">
                        <c:v>4.9999999119999999E-15</c:v>
                      </c:pt>
                      <c:pt idx="1606">
                        <c:v>3.6080079899999998E-13</c:v>
                      </c:pt>
                      <c:pt idx="1607">
                        <c:v>4.9999999119999999E-15</c:v>
                      </c:pt>
                      <c:pt idx="1608">
                        <c:v>2.155171657E-13</c:v>
                      </c:pt>
                      <c:pt idx="1609">
                        <c:v>4.9999999119999999E-15</c:v>
                      </c:pt>
                      <c:pt idx="1610">
                        <c:v>4.9999999119999999E-15</c:v>
                      </c:pt>
                      <c:pt idx="1611">
                        <c:v>4.9999999119999999E-15</c:v>
                      </c:pt>
                      <c:pt idx="1612">
                        <c:v>4.9999999119999999E-15</c:v>
                      </c:pt>
                      <c:pt idx="1613">
                        <c:v>1.7052125770000001E-13</c:v>
                      </c:pt>
                      <c:pt idx="1614">
                        <c:v>9.1225854999999998E-15</c:v>
                      </c:pt>
                      <c:pt idx="1615">
                        <c:v>4.9999999119999999E-15</c:v>
                      </c:pt>
                      <c:pt idx="1616">
                        <c:v>7.6746188609999997E-13</c:v>
                      </c:pt>
                      <c:pt idx="1617">
                        <c:v>1.3391954649999999E-12</c:v>
                      </c:pt>
                      <c:pt idx="1618">
                        <c:v>1.3511116049999999E-13</c:v>
                      </c:pt>
                      <c:pt idx="1619">
                        <c:v>4.9999999119999999E-15</c:v>
                      </c:pt>
                      <c:pt idx="1620">
                        <c:v>5.1093054479999999E-14</c:v>
                      </c:pt>
                      <c:pt idx="1621">
                        <c:v>1.7180186309999999E-14</c:v>
                      </c:pt>
                      <c:pt idx="1622">
                        <c:v>1.307953095E-12</c:v>
                      </c:pt>
                      <c:pt idx="1623">
                        <c:v>1.135316342E-13</c:v>
                      </c:pt>
                      <c:pt idx="1624">
                        <c:v>2.9867086450000001E-13</c:v>
                      </c:pt>
                      <c:pt idx="1625">
                        <c:v>1.91868548E-14</c:v>
                      </c:pt>
                      <c:pt idx="1626">
                        <c:v>2.3935036899999999E-13</c:v>
                      </c:pt>
                      <c:pt idx="1627">
                        <c:v>8.7222584839999999E-13</c:v>
                      </c:pt>
                      <c:pt idx="1628">
                        <c:v>2.7803296770000001E-13</c:v>
                      </c:pt>
                      <c:pt idx="1629">
                        <c:v>4.9999999119999999E-15</c:v>
                      </c:pt>
                      <c:pt idx="1630">
                        <c:v>4.842261032E-14</c:v>
                      </c:pt>
                      <c:pt idx="1631">
                        <c:v>4.9999999119999999E-15</c:v>
                      </c:pt>
                      <c:pt idx="1632">
                        <c:v>4.9999999119999999E-15</c:v>
                      </c:pt>
                      <c:pt idx="1633">
                        <c:v>2.573174963E-14</c:v>
                      </c:pt>
                      <c:pt idx="1634">
                        <c:v>4.0056385940000002E-13</c:v>
                      </c:pt>
                      <c:pt idx="1635">
                        <c:v>4.9999999119999999E-15</c:v>
                      </c:pt>
                      <c:pt idx="1636">
                        <c:v>4.9999999119999999E-15</c:v>
                      </c:pt>
                      <c:pt idx="1637">
                        <c:v>1.410231957E-12</c:v>
                      </c:pt>
                      <c:pt idx="1638">
                        <c:v>4.9999999119999999E-15</c:v>
                      </c:pt>
                      <c:pt idx="1639">
                        <c:v>4.9999999119999999E-15</c:v>
                      </c:pt>
                      <c:pt idx="1640">
                        <c:v>4.9999999119999999E-15</c:v>
                      </c:pt>
                      <c:pt idx="1641">
                        <c:v>3.0086279600000002E-13</c:v>
                      </c:pt>
                      <c:pt idx="1642">
                        <c:v>3.9301558969999998E-13</c:v>
                      </c:pt>
                      <c:pt idx="1643">
                        <c:v>4.9999999119999999E-15</c:v>
                      </c:pt>
                      <c:pt idx="1644">
                        <c:v>3.1759539660000001E-13</c:v>
                      </c:pt>
                      <c:pt idx="1645">
                        <c:v>4.9999999119999999E-15</c:v>
                      </c:pt>
                      <c:pt idx="1646">
                        <c:v>2.3643294350000002E-13</c:v>
                      </c:pt>
                      <c:pt idx="1647">
                        <c:v>4.9999999119999999E-15</c:v>
                      </c:pt>
                      <c:pt idx="1648">
                        <c:v>4.9999999119999999E-15</c:v>
                      </c:pt>
                      <c:pt idx="1649">
                        <c:v>4.9999999119999999E-15</c:v>
                      </c:pt>
                      <c:pt idx="1650">
                        <c:v>7.9796342059999996E-13</c:v>
                      </c:pt>
                      <c:pt idx="1651">
                        <c:v>4.9999999119999999E-15</c:v>
                      </c:pt>
                      <c:pt idx="1652">
                        <c:v>4.9999999119999999E-15</c:v>
                      </c:pt>
                      <c:pt idx="1653">
                        <c:v>4.9999999119999999E-15</c:v>
                      </c:pt>
                      <c:pt idx="1654">
                        <c:v>2.2744919010000001E-13</c:v>
                      </c:pt>
                      <c:pt idx="1655">
                        <c:v>1.1797262390000001E-12</c:v>
                      </c:pt>
                      <c:pt idx="1656">
                        <c:v>4.9999999119999999E-15</c:v>
                      </c:pt>
                      <c:pt idx="1657">
                        <c:v>1.872230127E-13</c:v>
                      </c:pt>
                      <c:pt idx="1658">
                        <c:v>4.9999999119999999E-15</c:v>
                      </c:pt>
                      <c:pt idx="1659">
                        <c:v>4.9999999119999999E-15</c:v>
                      </c:pt>
                      <c:pt idx="1660">
                        <c:v>4.9999999119999999E-15</c:v>
                      </c:pt>
                      <c:pt idx="1661">
                        <c:v>4.9999999119999999E-15</c:v>
                      </c:pt>
                      <c:pt idx="1662">
                        <c:v>4.9999999119999999E-15</c:v>
                      </c:pt>
                      <c:pt idx="1663">
                        <c:v>1.9603622109999999E-14</c:v>
                      </c:pt>
                      <c:pt idx="1664">
                        <c:v>4.9999999119999999E-15</c:v>
                      </c:pt>
                      <c:pt idx="1665">
                        <c:v>7.5020442329999996E-13</c:v>
                      </c:pt>
                      <c:pt idx="1666">
                        <c:v>1.1857919159999999E-13</c:v>
                      </c:pt>
                      <c:pt idx="1667">
                        <c:v>9.6985852510000002E-13</c:v>
                      </c:pt>
                      <c:pt idx="1668">
                        <c:v>4.9999999119999999E-15</c:v>
                      </c:pt>
                      <c:pt idx="1669">
                        <c:v>6.0618659610000004E-13</c:v>
                      </c:pt>
                      <c:pt idx="1670">
                        <c:v>4.9999999119999999E-15</c:v>
                      </c:pt>
                      <c:pt idx="1671">
                        <c:v>4.9999999119999999E-15</c:v>
                      </c:pt>
                      <c:pt idx="1672">
                        <c:v>4.9999999119999999E-15</c:v>
                      </c:pt>
                      <c:pt idx="1673">
                        <c:v>4.9999999119999999E-15</c:v>
                      </c:pt>
                      <c:pt idx="1674">
                        <c:v>8.3632130080000001E-14</c:v>
                      </c:pt>
                      <c:pt idx="1675">
                        <c:v>4.9999999119999999E-15</c:v>
                      </c:pt>
                      <c:pt idx="1676">
                        <c:v>7.1272583099999996E-13</c:v>
                      </c:pt>
                      <c:pt idx="1677">
                        <c:v>1.3668558470000001E-13</c:v>
                      </c:pt>
                      <c:pt idx="1678">
                        <c:v>2.130629115E-13</c:v>
                      </c:pt>
                      <c:pt idx="1679">
                        <c:v>2.5486351309999998E-13</c:v>
                      </c:pt>
                      <c:pt idx="1680">
                        <c:v>4.9999999119999999E-15</c:v>
                      </c:pt>
                      <c:pt idx="1681">
                        <c:v>4.9999999119999999E-15</c:v>
                      </c:pt>
                      <c:pt idx="1682">
                        <c:v>4.9999999119999999E-15</c:v>
                      </c:pt>
                      <c:pt idx="1683">
                        <c:v>7.6736918690000005E-13</c:v>
                      </c:pt>
                      <c:pt idx="1684">
                        <c:v>4.9946228789999997E-13</c:v>
                      </c:pt>
                      <c:pt idx="1685">
                        <c:v>7.8654070019999999E-13</c:v>
                      </c:pt>
                      <c:pt idx="1686">
                        <c:v>4.9999999119999999E-15</c:v>
                      </c:pt>
                      <c:pt idx="1687">
                        <c:v>4.9999999119999999E-15</c:v>
                      </c:pt>
                      <c:pt idx="1688">
                        <c:v>4.9999999119999999E-15</c:v>
                      </c:pt>
                      <c:pt idx="1689">
                        <c:v>4.9999999119999999E-15</c:v>
                      </c:pt>
                      <c:pt idx="1690">
                        <c:v>4.9999999119999999E-15</c:v>
                      </c:pt>
                      <c:pt idx="1691">
                        <c:v>1.9461689200000001E-13</c:v>
                      </c:pt>
                      <c:pt idx="1692">
                        <c:v>1.316689271E-13</c:v>
                      </c:pt>
                      <c:pt idx="1693">
                        <c:v>4.9999999119999999E-15</c:v>
                      </c:pt>
                      <c:pt idx="1694">
                        <c:v>4.9999999119999999E-15</c:v>
                      </c:pt>
                      <c:pt idx="1695">
                        <c:v>1.6013286619999999E-13</c:v>
                      </c:pt>
                      <c:pt idx="1696">
                        <c:v>6.3929693790000005E-13</c:v>
                      </c:pt>
                      <c:pt idx="1697">
                        <c:v>1.5848124680000001E-13</c:v>
                      </c:pt>
                      <c:pt idx="1698">
                        <c:v>4.4457184239999999E-13</c:v>
                      </c:pt>
                      <c:pt idx="1699">
                        <c:v>4.9999999119999999E-15</c:v>
                      </c:pt>
                      <c:pt idx="1700">
                        <c:v>4.9999999119999999E-15</c:v>
                      </c:pt>
                      <c:pt idx="1701">
                        <c:v>4.9999999119999999E-15</c:v>
                      </c:pt>
                      <c:pt idx="1702">
                        <c:v>1.708254415E-12</c:v>
                      </c:pt>
                      <c:pt idx="1703">
                        <c:v>4.9999999119999999E-15</c:v>
                      </c:pt>
                      <c:pt idx="1704">
                        <c:v>4.836089211E-14</c:v>
                      </c:pt>
                      <c:pt idx="1705">
                        <c:v>4.9999999119999999E-15</c:v>
                      </c:pt>
                      <c:pt idx="1706">
                        <c:v>6.6718966510000003E-13</c:v>
                      </c:pt>
                      <c:pt idx="1707">
                        <c:v>3.8133065500000002E-13</c:v>
                      </c:pt>
                      <c:pt idx="1708">
                        <c:v>2.0816969029999999E-13</c:v>
                      </c:pt>
                      <c:pt idx="1709">
                        <c:v>1.642851436E-13</c:v>
                      </c:pt>
                      <c:pt idx="1710">
                        <c:v>4.9999999119999999E-15</c:v>
                      </c:pt>
                      <c:pt idx="1711">
                        <c:v>5.2761750049999998E-13</c:v>
                      </c:pt>
                      <c:pt idx="1712">
                        <c:v>4.9999999119999999E-15</c:v>
                      </c:pt>
                      <c:pt idx="1713">
                        <c:v>5.3995078809999997E-13</c:v>
                      </c:pt>
                      <c:pt idx="1714">
                        <c:v>4.9999999119999999E-15</c:v>
                      </c:pt>
                      <c:pt idx="1715">
                        <c:v>4.9999999119999999E-15</c:v>
                      </c:pt>
                      <c:pt idx="1716">
                        <c:v>4.9999999119999999E-15</c:v>
                      </c:pt>
                      <c:pt idx="1717">
                        <c:v>4.9999999119999999E-15</c:v>
                      </c:pt>
                      <c:pt idx="1718">
                        <c:v>6.6032070219999999E-13</c:v>
                      </c:pt>
                      <c:pt idx="1719">
                        <c:v>4.9999999119999999E-15</c:v>
                      </c:pt>
                      <c:pt idx="1720">
                        <c:v>3.75233373E-13</c:v>
                      </c:pt>
                      <c:pt idx="1721">
                        <c:v>4.9999999119999999E-15</c:v>
                      </c:pt>
                      <c:pt idx="1722">
                        <c:v>4.9999999119999999E-15</c:v>
                      </c:pt>
                      <c:pt idx="1723">
                        <c:v>1.081599274E-13</c:v>
                      </c:pt>
                      <c:pt idx="1724">
                        <c:v>4.9999999119999999E-15</c:v>
                      </c:pt>
                      <c:pt idx="1725">
                        <c:v>4.9999999119999999E-15</c:v>
                      </c:pt>
                      <c:pt idx="1726">
                        <c:v>4.9999999119999999E-15</c:v>
                      </c:pt>
                      <c:pt idx="1727">
                        <c:v>6.5501060520000003E-13</c:v>
                      </c:pt>
                      <c:pt idx="1728">
                        <c:v>4.9999999119999999E-15</c:v>
                      </c:pt>
                      <c:pt idx="1729">
                        <c:v>4.9999999119999999E-15</c:v>
                      </c:pt>
                      <c:pt idx="1730">
                        <c:v>4.9999999119999999E-15</c:v>
                      </c:pt>
                      <c:pt idx="1731">
                        <c:v>4.9999999119999999E-15</c:v>
                      </c:pt>
                      <c:pt idx="1732">
                        <c:v>2.944568959E-13</c:v>
                      </c:pt>
                      <c:pt idx="1733">
                        <c:v>4.9999999119999999E-15</c:v>
                      </c:pt>
                      <c:pt idx="1734">
                        <c:v>4.9999999119999999E-15</c:v>
                      </c:pt>
                      <c:pt idx="1735">
                        <c:v>2.4865829879999999E-13</c:v>
                      </c:pt>
                      <c:pt idx="1736">
                        <c:v>4.8100081860000004E-13</c:v>
                      </c:pt>
                      <c:pt idx="1737">
                        <c:v>4.9999999119999999E-15</c:v>
                      </c:pt>
                      <c:pt idx="1738">
                        <c:v>1.34524553E-13</c:v>
                      </c:pt>
                      <c:pt idx="1739">
                        <c:v>4.9999999119999999E-15</c:v>
                      </c:pt>
                      <c:pt idx="1740">
                        <c:v>7.9803514059999997E-15</c:v>
                      </c:pt>
                      <c:pt idx="1741">
                        <c:v>4.9999999119999999E-15</c:v>
                      </c:pt>
                      <c:pt idx="1742">
                        <c:v>4.9999999119999999E-15</c:v>
                      </c:pt>
                      <c:pt idx="1743">
                        <c:v>4.9999999119999999E-15</c:v>
                      </c:pt>
                      <c:pt idx="1744">
                        <c:v>7.3722224069999999E-14</c:v>
                      </c:pt>
                      <c:pt idx="1745">
                        <c:v>4.9999999119999999E-15</c:v>
                      </c:pt>
                      <c:pt idx="1746">
                        <c:v>4.9999999119999999E-15</c:v>
                      </c:pt>
                      <c:pt idx="1747">
                        <c:v>4.9999999119999999E-15</c:v>
                      </c:pt>
                      <c:pt idx="1748">
                        <c:v>3.989276357E-13</c:v>
                      </c:pt>
                      <c:pt idx="1749">
                        <c:v>4.9999999119999999E-15</c:v>
                      </c:pt>
                      <c:pt idx="1750">
                        <c:v>4.9999999119999999E-15</c:v>
                      </c:pt>
                      <c:pt idx="1751">
                        <c:v>3.3496019540000003E-14</c:v>
                      </c:pt>
                      <c:pt idx="1752">
                        <c:v>1.2171272560000001E-13</c:v>
                      </c:pt>
                      <c:pt idx="1753">
                        <c:v>4.9999999119999999E-15</c:v>
                      </c:pt>
                      <c:pt idx="1754">
                        <c:v>4.9999999119999999E-15</c:v>
                      </c:pt>
                      <c:pt idx="1755">
                        <c:v>4.9999999119999999E-15</c:v>
                      </c:pt>
                      <c:pt idx="1756">
                        <c:v>4.9999999119999999E-15</c:v>
                      </c:pt>
                      <c:pt idx="1757">
                        <c:v>4.9999999119999999E-15</c:v>
                      </c:pt>
                      <c:pt idx="1758">
                        <c:v>4.9999999119999999E-15</c:v>
                      </c:pt>
                      <c:pt idx="1759">
                        <c:v>1.3983454149999999E-13</c:v>
                      </c:pt>
                      <c:pt idx="1760">
                        <c:v>4.9999999119999999E-15</c:v>
                      </c:pt>
                      <c:pt idx="1761">
                        <c:v>4.9999999119999999E-15</c:v>
                      </c:pt>
                      <c:pt idx="1762">
                        <c:v>8.1918711180000001E-14</c:v>
                      </c:pt>
                      <c:pt idx="1763">
                        <c:v>1.1800808810000001E-13</c:v>
                      </c:pt>
                      <c:pt idx="1764">
                        <c:v>4.9999999119999999E-15</c:v>
                      </c:pt>
                      <c:pt idx="1765">
                        <c:v>4.9999999119999999E-15</c:v>
                      </c:pt>
                      <c:pt idx="1766">
                        <c:v>9.7987590259999996E-14</c:v>
                      </c:pt>
                      <c:pt idx="1767">
                        <c:v>4.9999999119999999E-15</c:v>
                      </c:pt>
                      <c:pt idx="1768">
                        <c:v>4.9999999119999999E-15</c:v>
                      </c:pt>
                      <c:pt idx="1769">
                        <c:v>1.9308876330000001E-13</c:v>
                      </c:pt>
                      <c:pt idx="1770">
                        <c:v>2.9366965669999999E-13</c:v>
                      </c:pt>
                      <c:pt idx="1771">
                        <c:v>4.9999999119999999E-15</c:v>
                      </c:pt>
                      <c:pt idx="1772">
                        <c:v>1.246609695E-13</c:v>
                      </c:pt>
                      <c:pt idx="1773">
                        <c:v>1.175295484E-13</c:v>
                      </c:pt>
                      <c:pt idx="1774">
                        <c:v>4.9999999119999999E-15</c:v>
                      </c:pt>
                      <c:pt idx="1775">
                        <c:v>6.1029268659999998E-13</c:v>
                      </c:pt>
                      <c:pt idx="1776">
                        <c:v>1.034025946E-12</c:v>
                      </c:pt>
                      <c:pt idx="1777">
                        <c:v>6.8952493449999997E-14</c:v>
                      </c:pt>
                      <c:pt idx="1778">
                        <c:v>4.9999999119999999E-15</c:v>
                      </c:pt>
                      <c:pt idx="1779">
                        <c:v>7.103486094E-13</c:v>
                      </c:pt>
                      <c:pt idx="1780">
                        <c:v>3.0783985390000002E-13</c:v>
                      </c:pt>
                      <c:pt idx="1781">
                        <c:v>4.9999999119999999E-15</c:v>
                      </c:pt>
                      <c:pt idx="1782">
                        <c:v>4.9999999119999999E-15</c:v>
                      </c:pt>
                      <c:pt idx="1783">
                        <c:v>4.9999999119999999E-15</c:v>
                      </c:pt>
                      <c:pt idx="1784">
                        <c:v>4.9999999119999999E-15</c:v>
                      </c:pt>
                      <c:pt idx="1785">
                        <c:v>4.9999999119999999E-15</c:v>
                      </c:pt>
                      <c:pt idx="1786">
                        <c:v>4.9999999119999999E-15</c:v>
                      </c:pt>
                      <c:pt idx="1787">
                        <c:v>1.5994763019999999E-13</c:v>
                      </c:pt>
                      <c:pt idx="1788">
                        <c:v>4.9999999119999999E-15</c:v>
                      </c:pt>
                      <c:pt idx="1789">
                        <c:v>2.7409682600000002E-13</c:v>
                      </c:pt>
                      <c:pt idx="1790">
                        <c:v>8.4975050000000003E-14</c:v>
                      </c:pt>
                      <c:pt idx="1791">
                        <c:v>4.9999999119999999E-15</c:v>
                      </c:pt>
                      <c:pt idx="1792">
                        <c:v>4.9999999119999999E-15</c:v>
                      </c:pt>
                      <c:pt idx="1793">
                        <c:v>4.9999999119999999E-15</c:v>
                      </c:pt>
                      <c:pt idx="1794">
                        <c:v>4.9999999119999999E-15</c:v>
                      </c:pt>
                      <c:pt idx="1795">
                        <c:v>4.9999999119999999E-15</c:v>
                      </c:pt>
                      <c:pt idx="1796">
                        <c:v>4.9999999119999999E-15</c:v>
                      </c:pt>
                      <c:pt idx="1797">
                        <c:v>7.5173184729999996E-14</c:v>
                      </c:pt>
                      <c:pt idx="1798">
                        <c:v>1.080364097E-13</c:v>
                      </c:pt>
                      <c:pt idx="1799">
                        <c:v>2.8107382959999997E-13</c:v>
                      </c:pt>
                      <c:pt idx="1800">
                        <c:v>4.9999999119999999E-15</c:v>
                      </c:pt>
                      <c:pt idx="1801">
                        <c:v>4.9999999119999999E-15</c:v>
                      </c:pt>
                      <c:pt idx="1802">
                        <c:v>4.9999999119999999E-15</c:v>
                      </c:pt>
                      <c:pt idx="1803">
                        <c:v>3.240322507E-13</c:v>
                      </c:pt>
                      <c:pt idx="1804">
                        <c:v>4.9999999119999999E-15</c:v>
                      </c:pt>
                      <c:pt idx="1805">
                        <c:v>5.7267450330000002E-14</c:v>
                      </c:pt>
                      <c:pt idx="1806">
                        <c:v>4.9999999119999999E-15</c:v>
                      </c:pt>
                      <c:pt idx="1807">
                        <c:v>9.4529961119999996E-14</c:v>
                      </c:pt>
                      <c:pt idx="1808">
                        <c:v>3.0212854789999998E-13</c:v>
                      </c:pt>
                      <c:pt idx="1809">
                        <c:v>5.1997669409999997E-13</c:v>
                      </c:pt>
                      <c:pt idx="1810">
                        <c:v>4.9999999119999999E-15</c:v>
                      </c:pt>
                      <c:pt idx="1811">
                        <c:v>4.9999999119999999E-15</c:v>
                      </c:pt>
                      <c:pt idx="1812">
                        <c:v>9.5703067870000003E-14</c:v>
                      </c:pt>
                      <c:pt idx="1813">
                        <c:v>4.9999999119999999E-15</c:v>
                      </c:pt>
                      <c:pt idx="1814">
                        <c:v>4.9999999119999999E-15</c:v>
                      </c:pt>
                      <c:pt idx="1815">
                        <c:v>4.9999999119999999E-15</c:v>
                      </c:pt>
                      <c:pt idx="1816">
                        <c:v>2.7648933490000002E-13</c:v>
                      </c:pt>
                      <c:pt idx="1817">
                        <c:v>4.9999999119999999E-15</c:v>
                      </c:pt>
                      <c:pt idx="1818">
                        <c:v>4.07016055E-13</c:v>
                      </c:pt>
                      <c:pt idx="1819">
                        <c:v>1.3595246890000001E-12</c:v>
                      </c:pt>
                      <c:pt idx="1820">
                        <c:v>4.9999999119999999E-15</c:v>
                      </c:pt>
                      <c:pt idx="1821">
                        <c:v>4.603011223E-13</c:v>
                      </c:pt>
                      <c:pt idx="1822">
                        <c:v>3.839855951E-13</c:v>
                      </c:pt>
                      <c:pt idx="1823">
                        <c:v>2.5436960479999998E-13</c:v>
                      </c:pt>
                      <c:pt idx="1824">
                        <c:v>4.9999999119999999E-15</c:v>
                      </c:pt>
                      <c:pt idx="1825">
                        <c:v>1.42211709E-13</c:v>
                      </c:pt>
                      <c:pt idx="1826">
                        <c:v>4.9999999119999999E-15</c:v>
                      </c:pt>
                      <c:pt idx="1827">
                        <c:v>4.9999999119999999E-15</c:v>
                      </c:pt>
                      <c:pt idx="1828">
                        <c:v>4.9999999119999999E-15</c:v>
                      </c:pt>
                      <c:pt idx="1829">
                        <c:v>6.6981386799999999E-13</c:v>
                      </c:pt>
                      <c:pt idx="1830">
                        <c:v>4.9999999119999999E-15</c:v>
                      </c:pt>
                      <c:pt idx="1831">
                        <c:v>1.5929857259999999E-14</c:v>
                      </c:pt>
                      <c:pt idx="1832">
                        <c:v>4.9999999119999999E-15</c:v>
                      </c:pt>
                      <c:pt idx="1833">
                        <c:v>4.9999999119999999E-15</c:v>
                      </c:pt>
                      <c:pt idx="1834">
                        <c:v>4.9999999119999999E-15</c:v>
                      </c:pt>
                      <c:pt idx="1835">
                        <c:v>4.2509165679999999E-13</c:v>
                      </c:pt>
                      <c:pt idx="1836">
                        <c:v>4.9999999119999999E-15</c:v>
                      </c:pt>
                      <c:pt idx="1837">
                        <c:v>3.20234941E-13</c:v>
                      </c:pt>
                      <c:pt idx="1838">
                        <c:v>5.9612238109999995E-13</c:v>
                      </c:pt>
                      <c:pt idx="1839">
                        <c:v>4.9999999119999999E-15</c:v>
                      </c:pt>
                      <c:pt idx="1840">
                        <c:v>1.4764518820000001E-13</c:v>
                      </c:pt>
                      <c:pt idx="1841">
                        <c:v>4.5443548009999998E-13</c:v>
                      </c:pt>
                      <c:pt idx="1842">
                        <c:v>4.9999999119999999E-15</c:v>
                      </c:pt>
                      <c:pt idx="1843">
                        <c:v>4.9999999119999999E-15</c:v>
                      </c:pt>
                      <c:pt idx="1844">
                        <c:v>4.9999999119999999E-15</c:v>
                      </c:pt>
                      <c:pt idx="1845">
                        <c:v>7.8862399470000003E-14</c:v>
                      </c:pt>
                      <c:pt idx="1846">
                        <c:v>4.9999999119999999E-15</c:v>
                      </c:pt>
                      <c:pt idx="1847">
                        <c:v>4.9999999119999999E-15</c:v>
                      </c:pt>
                      <c:pt idx="1848">
                        <c:v>6.6092265119999995E-13</c:v>
                      </c:pt>
                      <c:pt idx="1849">
                        <c:v>4.9999999119999999E-15</c:v>
                      </c:pt>
                      <c:pt idx="1850">
                        <c:v>8.1655873470000005E-15</c:v>
                      </c:pt>
                      <c:pt idx="1851">
                        <c:v>4.9999999119999999E-15</c:v>
                      </c:pt>
                      <c:pt idx="1852">
                        <c:v>4.9999999119999999E-15</c:v>
                      </c:pt>
                      <c:pt idx="1853">
                        <c:v>4.9999999119999999E-15</c:v>
                      </c:pt>
                      <c:pt idx="1854">
                        <c:v>2.224325325E-13</c:v>
                      </c:pt>
                      <c:pt idx="1855">
                        <c:v>4.9999999119999999E-15</c:v>
                      </c:pt>
                      <c:pt idx="1856">
                        <c:v>4.506227748E-13</c:v>
                      </c:pt>
                      <c:pt idx="1857">
                        <c:v>1.5707650019999999E-13</c:v>
                      </c:pt>
                      <c:pt idx="1858">
                        <c:v>4.9999999119999999E-15</c:v>
                      </c:pt>
                      <c:pt idx="1859">
                        <c:v>4.3416794679999999E-13</c:v>
                      </c:pt>
                      <c:pt idx="1860">
                        <c:v>4.9999999119999999E-15</c:v>
                      </c:pt>
                      <c:pt idx="1861">
                        <c:v>4.9999999119999999E-15</c:v>
                      </c:pt>
                      <c:pt idx="1862">
                        <c:v>4.9999999119999999E-15</c:v>
                      </c:pt>
                      <c:pt idx="1863">
                        <c:v>4.9999999119999999E-15</c:v>
                      </c:pt>
                      <c:pt idx="1864">
                        <c:v>4.9999999119999999E-15</c:v>
                      </c:pt>
                      <c:pt idx="1865">
                        <c:v>5.1381766679999995E-13</c:v>
                      </c:pt>
                      <c:pt idx="1866">
                        <c:v>4.9999999119999999E-15</c:v>
                      </c:pt>
                      <c:pt idx="1867">
                        <c:v>4.9999999119999999E-15</c:v>
                      </c:pt>
                      <c:pt idx="1868">
                        <c:v>4.9999999119999999E-15</c:v>
                      </c:pt>
                      <c:pt idx="1869">
                        <c:v>4.9999999119999999E-15</c:v>
                      </c:pt>
                      <c:pt idx="1870">
                        <c:v>3.2474229470000002E-13</c:v>
                      </c:pt>
                      <c:pt idx="1871">
                        <c:v>4.9999999119999999E-15</c:v>
                      </c:pt>
                      <c:pt idx="1872">
                        <c:v>4.7431698329999995E-13</c:v>
                      </c:pt>
                      <c:pt idx="1873">
                        <c:v>4.9999999119999999E-15</c:v>
                      </c:pt>
                      <c:pt idx="1874">
                        <c:v>4.9999999119999999E-15</c:v>
                      </c:pt>
                      <c:pt idx="1875">
                        <c:v>9.9546645879999994E-14</c:v>
                      </c:pt>
                      <c:pt idx="1876">
                        <c:v>3.0983109959999999E-13</c:v>
                      </c:pt>
                      <c:pt idx="1877">
                        <c:v>4.9999999119999999E-15</c:v>
                      </c:pt>
                      <c:pt idx="1878">
                        <c:v>7.6593326949999994E-14</c:v>
                      </c:pt>
                      <c:pt idx="1879">
                        <c:v>1.18995986E-13</c:v>
                      </c:pt>
                      <c:pt idx="1880">
                        <c:v>4.9999999119999999E-15</c:v>
                      </c:pt>
                      <c:pt idx="1881">
                        <c:v>1.678972174E-13</c:v>
                      </c:pt>
                      <c:pt idx="1882">
                        <c:v>1.982134617E-13</c:v>
                      </c:pt>
                      <c:pt idx="1883">
                        <c:v>4.9999999119999999E-15</c:v>
                      </c:pt>
                      <c:pt idx="1884">
                        <c:v>2.7880475709999998E-13</c:v>
                      </c:pt>
                      <c:pt idx="1885">
                        <c:v>4.9999999119999999E-15</c:v>
                      </c:pt>
                      <c:pt idx="1886">
                        <c:v>4.9999999119999999E-15</c:v>
                      </c:pt>
                      <c:pt idx="1887">
                        <c:v>4.9999999119999999E-15</c:v>
                      </c:pt>
                      <c:pt idx="1888">
                        <c:v>4.9999999119999999E-15</c:v>
                      </c:pt>
                      <c:pt idx="1889">
                        <c:v>2.039093178E-13</c:v>
                      </c:pt>
                      <c:pt idx="1890">
                        <c:v>9.1072277760000004E-14</c:v>
                      </c:pt>
                      <c:pt idx="1891">
                        <c:v>4.9999999119999999E-15</c:v>
                      </c:pt>
                      <c:pt idx="1892">
                        <c:v>9.2152820750000002E-14</c:v>
                      </c:pt>
                      <c:pt idx="1893">
                        <c:v>4.9999999119999999E-15</c:v>
                      </c:pt>
                      <c:pt idx="1894">
                        <c:v>4.9999999119999999E-15</c:v>
                      </c:pt>
                      <c:pt idx="1895">
                        <c:v>4.9999999119999999E-15</c:v>
                      </c:pt>
                      <c:pt idx="1896">
                        <c:v>4.9999999119999999E-15</c:v>
                      </c:pt>
                      <c:pt idx="1897">
                        <c:v>1.107146276E-12</c:v>
                      </c:pt>
                      <c:pt idx="1898">
                        <c:v>4.9999999119999999E-15</c:v>
                      </c:pt>
                      <c:pt idx="1899">
                        <c:v>4.9999999119999999E-15</c:v>
                      </c:pt>
                      <c:pt idx="1900">
                        <c:v>4.9999999119999999E-15</c:v>
                      </c:pt>
                      <c:pt idx="1901">
                        <c:v>4.9999999119999999E-15</c:v>
                      </c:pt>
                      <c:pt idx="1902">
                        <c:v>2.359081355E-13</c:v>
                      </c:pt>
                      <c:pt idx="1903">
                        <c:v>1.587436996E-12</c:v>
                      </c:pt>
                      <c:pt idx="1904">
                        <c:v>1.2214491570000001E-13</c:v>
                      </c:pt>
                      <c:pt idx="1905">
                        <c:v>4.9999999119999999E-15</c:v>
                      </c:pt>
                      <c:pt idx="1906">
                        <c:v>4.9999999119999999E-15</c:v>
                      </c:pt>
                      <c:pt idx="1907">
                        <c:v>3.6598653799999999E-14</c:v>
                      </c:pt>
                      <c:pt idx="1908">
                        <c:v>9.6072043550000008E-13</c:v>
                      </c:pt>
                      <c:pt idx="1909">
                        <c:v>4.9999999119999999E-15</c:v>
                      </c:pt>
                      <c:pt idx="1910">
                        <c:v>4.9999999119999999E-15</c:v>
                      </c:pt>
                      <c:pt idx="1911">
                        <c:v>4.9999999119999999E-15</c:v>
                      </c:pt>
                      <c:pt idx="1912">
                        <c:v>4.9999999119999999E-15</c:v>
                      </c:pt>
                      <c:pt idx="1913">
                        <c:v>4.9999999119999999E-15</c:v>
                      </c:pt>
                      <c:pt idx="1914">
                        <c:v>6.7734657940000004E-13</c:v>
                      </c:pt>
                      <c:pt idx="1915">
                        <c:v>8.0112701410000003E-14</c:v>
                      </c:pt>
                      <c:pt idx="1916">
                        <c:v>4.9999999119999999E-15</c:v>
                      </c:pt>
                      <c:pt idx="1917">
                        <c:v>1.2283956400000001E-13</c:v>
                      </c:pt>
                      <c:pt idx="1918">
                        <c:v>1.071550834E-12</c:v>
                      </c:pt>
                      <c:pt idx="1919">
                        <c:v>7.1345083700000005E-14</c:v>
                      </c:pt>
                      <c:pt idx="1920">
                        <c:v>4.9999999119999999E-15</c:v>
                      </c:pt>
                      <c:pt idx="1921">
                        <c:v>4.9999999119999999E-15</c:v>
                      </c:pt>
                      <c:pt idx="1922">
                        <c:v>2.8335840620000001E-13</c:v>
                      </c:pt>
                      <c:pt idx="1923">
                        <c:v>1.278716716E-13</c:v>
                      </c:pt>
                      <c:pt idx="1924">
                        <c:v>1.152188371E-12</c:v>
                      </c:pt>
                      <c:pt idx="1925">
                        <c:v>4.9999999119999999E-15</c:v>
                      </c:pt>
                      <c:pt idx="1926">
                        <c:v>4.0369736630000001E-13</c:v>
                      </c:pt>
                      <c:pt idx="1927">
                        <c:v>4.3498614000000001E-13</c:v>
                      </c:pt>
                      <c:pt idx="1928">
                        <c:v>1.092219631E-12</c:v>
                      </c:pt>
                      <c:pt idx="1929">
                        <c:v>9.0686355989999998E-14</c:v>
                      </c:pt>
                      <c:pt idx="1930">
                        <c:v>4.9999999119999999E-15</c:v>
                      </c:pt>
                      <c:pt idx="1931">
                        <c:v>4.9999999119999999E-15</c:v>
                      </c:pt>
                      <c:pt idx="1932">
                        <c:v>4.9999999119999999E-15</c:v>
                      </c:pt>
                      <c:pt idx="1933">
                        <c:v>4.9999999119999999E-15</c:v>
                      </c:pt>
                      <c:pt idx="1934">
                        <c:v>4.4338323160000001E-13</c:v>
                      </c:pt>
                      <c:pt idx="1935">
                        <c:v>7.3320256120000008E-15</c:v>
                      </c:pt>
                      <c:pt idx="1936">
                        <c:v>4.9999999119999999E-15</c:v>
                      </c:pt>
                      <c:pt idx="1937">
                        <c:v>4.9999999119999999E-15</c:v>
                      </c:pt>
                      <c:pt idx="1938">
                        <c:v>2.1275413070000001E-13</c:v>
                      </c:pt>
                      <c:pt idx="1939">
                        <c:v>4.9999999119999999E-15</c:v>
                      </c:pt>
                      <c:pt idx="1940">
                        <c:v>4.8533827779999996E-13</c:v>
                      </c:pt>
                      <c:pt idx="1941">
                        <c:v>4.9999999119999999E-15</c:v>
                      </c:pt>
                      <c:pt idx="1942">
                        <c:v>4.9999999119999999E-15</c:v>
                      </c:pt>
                      <c:pt idx="1943">
                        <c:v>3.356709442E-13</c:v>
                      </c:pt>
                      <c:pt idx="1944">
                        <c:v>4.9999999119999999E-15</c:v>
                      </c:pt>
                      <c:pt idx="1945">
                        <c:v>4.9999999119999999E-15</c:v>
                      </c:pt>
                      <c:pt idx="1946">
                        <c:v>4.9999999119999999E-15</c:v>
                      </c:pt>
                      <c:pt idx="1947">
                        <c:v>4.9999999119999999E-15</c:v>
                      </c:pt>
                      <c:pt idx="1948">
                        <c:v>1.864512234E-13</c:v>
                      </c:pt>
                      <c:pt idx="1949">
                        <c:v>1.519826474E-13</c:v>
                      </c:pt>
                      <c:pt idx="1950">
                        <c:v>4.9999999119999999E-15</c:v>
                      </c:pt>
                      <c:pt idx="1951">
                        <c:v>4.9999999119999999E-15</c:v>
                      </c:pt>
                      <c:pt idx="1952">
                        <c:v>4.9999999119999999E-15</c:v>
                      </c:pt>
                      <c:pt idx="1953">
                        <c:v>2.147145309E-13</c:v>
                      </c:pt>
                      <c:pt idx="1954">
                        <c:v>4.9999999119999999E-15</c:v>
                      </c:pt>
                      <c:pt idx="1955">
                        <c:v>4.9999999119999999E-15</c:v>
                      </c:pt>
                      <c:pt idx="1956">
                        <c:v>5.1445056979999999E-13</c:v>
                      </c:pt>
                      <c:pt idx="1957">
                        <c:v>8.3778833480000004E-13</c:v>
                      </c:pt>
                      <c:pt idx="1958">
                        <c:v>6.9677987339999999E-14</c:v>
                      </c:pt>
                      <c:pt idx="1959">
                        <c:v>2.055609914E-13</c:v>
                      </c:pt>
                      <c:pt idx="1960">
                        <c:v>4.9999999119999999E-15</c:v>
                      </c:pt>
                      <c:pt idx="1961">
                        <c:v>4.9999999119999999E-15</c:v>
                      </c:pt>
                      <c:pt idx="1962">
                        <c:v>5.035211072E-14</c:v>
                      </c:pt>
                      <c:pt idx="1963">
                        <c:v>4.9999999119999999E-15</c:v>
                      </c:pt>
                      <c:pt idx="1964">
                        <c:v>4.9999999119999999E-15</c:v>
                      </c:pt>
                      <c:pt idx="1965">
                        <c:v>6.2687089680000005E-13</c:v>
                      </c:pt>
                      <c:pt idx="1966">
                        <c:v>2.0670330679999999E-13</c:v>
                      </c:pt>
                      <c:pt idx="1967">
                        <c:v>2.1351052440000001E-13</c:v>
                      </c:pt>
                      <c:pt idx="1968">
                        <c:v>4.9999999119999999E-15</c:v>
                      </c:pt>
                      <c:pt idx="1969">
                        <c:v>5.5816462560000002E-14</c:v>
                      </c:pt>
                      <c:pt idx="1970">
                        <c:v>1.4043659899999999E-13</c:v>
                      </c:pt>
                      <c:pt idx="1971">
                        <c:v>4.9999999119999999E-15</c:v>
                      </c:pt>
                      <c:pt idx="1972">
                        <c:v>4.9999999119999999E-15</c:v>
                      </c:pt>
                      <c:pt idx="1973">
                        <c:v>4.9999999119999999E-15</c:v>
                      </c:pt>
                      <c:pt idx="1974">
                        <c:v>4.9999999119999999E-15</c:v>
                      </c:pt>
                      <c:pt idx="1975">
                        <c:v>3.2199395060000003E-14</c:v>
                      </c:pt>
                      <c:pt idx="1976">
                        <c:v>5.8085562179999996E-14</c:v>
                      </c:pt>
                      <c:pt idx="1977">
                        <c:v>2.205956771E-13</c:v>
                      </c:pt>
                      <c:pt idx="1978">
                        <c:v>2.7644303950000001E-13</c:v>
                      </c:pt>
                      <c:pt idx="1979">
                        <c:v>4.9999999119999999E-15</c:v>
                      </c:pt>
                      <c:pt idx="1980">
                        <c:v>4.9999999119999999E-15</c:v>
                      </c:pt>
                      <c:pt idx="1981">
                        <c:v>4.9999999119999999E-15</c:v>
                      </c:pt>
                      <c:pt idx="1982">
                        <c:v>4.9999999119999999E-15</c:v>
                      </c:pt>
                      <c:pt idx="1983">
                        <c:v>4.9999999119999999E-15</c:v>
                      </c:pt>
                      <c:pt idx="1984">
                        <c:v>8.2202804679999997E-13</c:v>
                      </c:pt>
                      <c:pt idx="1985">
                        <c:v>1.7427227199999999E-13</c:v>
                      </c:pt>
                      <c:pt idx="1986">
                        <c:v>4.9999999119999999E-15</c:v>
                      </c:pt>
                      <c:pt idx="1987">
                        <c:v>4.9999999119999999E-15</c:v>
                      </c:pt>
                      <c:pt idx="1988">
                        <c:v>4.9999999119999999E-15</c:v>
                      </c:pt>
                      <c:pt idx="1989">
                        <c:v>4.9999999119999999E-15</c:v>
                      </c:pt>
                      <c:pt idx="1990">
                        <c:v>9.7091659800000007E-15</c:v>
                      </c:pt>
                      <c:pt idx="1991">
                        <c:v>4.5932859300000004E-13</c:v>
                      </c:pt>
                      <c:pt idx="1992">
                        <c:v>4.9999999119999999E-15</c:v>
                      </c:pt>
                      <c:pt idx="1993">
                        <c:v>4.9999999119999999E-15</c:v>
                      </c:pt>
                      <c:pt idx="1994">
                        <c:v>1.6460932010000001E-13</c:v>
                      </c:pt>
                      <c:pt idx="1995">
                        <c:v>4.9999999119999999E-15</c:v>
                      </c:pt>
                      <c:pt idx="1996">
                        <c:v>4.9999999119999999E-15</c:v>
                      </c:pt>
                      <c:pt idx="1997">
                        <c:v>4.9999999119999999E-15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A0B-49BF-98BD-E9416294AE26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Значения!$P$2:$Q$2</c15:sqref>
                        </c15:formulaRef>
                      </c:ext>
                    </c:extLst>
                    <c:strCache>
                      <c:ptCount val="1"/>
                      <c:pt idx="0">
                        <c:v>Эксперимент 2.4</c:v>
                      </c:pt>
                    </c:strCache>
                  </c:strRef>
                </c:tx>
                <c:spPr>
                  <a:ln w="15875">
                    <a:solidFill>
                      <a:schemeClr val="accent6">
                        <a:lumMod val="75000"/>
                      </a:schemeClr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Значения!$P$5:$P$2002</c15:sqref>
                        </c15:formulaRef>
                      </c:ext>
                    </c:extLst>
                    <c:numCache>
                      <c:formatCode>0.00</c:formatCode>
                      <c:ptCount val="1998"/>
                      <c:pt idx="0">
                        <c:v>0.15</c:v>
                      </c:pt>
                      <c:pt idx="1">
                        <c:v>0.2</c:v>
                      </c:pt>
                      <c:pt idx="2">
                        <c:v>0.25</c:v>
                      </c:pt>
                      <c:pt idx="3">
                        <c:v>0.3</c:v>
                      </c:pt>
                      <c:pt idx="4">
                        <c:v>0.35</c:v>
                      </c:pt>
                      <c:pt idx="5">
                        <c:v>0.4</c:v>
                      </c:pt>
                      <c:pt idx="6">
                        <c:v>0.45</c:v>
                      </c:pt>
                      <c:pt idx="7">
                        <c:v>0.5</c:v>
                      </c:pt>
                      <c:pt idx="8">
                        <c:v>0.55000000000000004</c:v>
                      </c:pt>
                      <c:pt idx="9">
                        <c:v>0.6</c:v>
                      </c:pt>
                      <c:pt idx="10">
                        <c:v>0.65</c:v>
                      </c:pt>
                      <c:pt idx="11">
                        <c:v>0.7</c:v>
                      </c:pt>
                      <c:pt idx="12">
                        <c:v>0.75</c:v>
                      </c:pt>
                      <c:pt idx="13">
                        <c:v>0.8</c:v>
                      </c:pt>
                      <c:pt idx="14">
                        <c:v>0.85</c:v>
                      </c:pt>
                      <c:pt idx="15">
                        <c:v>0.9</c:v>
                      </c:pt>
                      <c:pt idx="16">
                        <c:v>0.95</c:v>
                      </c:pt>
                      <c:pt idx="17">
                        <c:v>1</c:v>
                      </c:pt>
                      <c:pt idx="18">
                        <c:v>1.05</c:v>
                      </c:pt>
                      <c:pt idx="19">
                        <c:v>1.1000000000000001</c:v>
                      </c:pt>
                      <c:pt idx="20">
                        <c:v>1.1499999999999999</c:v>
                      </c:pt>
                      <c:pt idx="21">
                        <c:v>1.2</c:v>
                      </c:pt>
                      <c:pt idx="22">
                        <c:v>1.25</c:v>
                      </c:pt>
                      <c:pt idx="23">
                        <c:v>1.3</c:v>
                      </c:pt>
                      <c:pt idx="24">
                        <c:v>1.35</c:v>
                      </c:pt>
                      <c:pt idx="25">
                        <c:v>1.4</c:v>
                      </c:pt>
                      <c:pt idx="26">
                        <c:v>1.45</c:v>
                      </c:pt>
                      <c:pt idx="27">
                        <c:v>1.5</c:v>
                      </c:pt>
                      <c:pt idx="28">
                        <c:v>1.55</c:v>
                      </c:pt>
                      <c:pt idx="29">
                        <c:v>1.6</c:v>
                      </c:pt>
                      <c:pt idx="30">
                        <c:v>1.65</c:v>
                      </c:pt>
                      <c:pt idx="31">
                        <c:v>1.7</c:v>
                      </c:pt>
                      <c:pt idx="32">
                        <c:v>1.75</c:v>
                      </c:pt>
                      <c:pt idx="33">
                        <c:v>1.8</c:v>
                      </c:pt>
                      <c:pt idx="34">
                        <c:v>1.85</c:v>
                      </c:pt>
                      <c:pt idx="35">
                        <c:v>1.9</c:v>
                      </c:pt>
                      <c:pt idx="36">
                        <c:v>1.95</c:v>
                      </c:pt>
                      <c:pt idx="37">
                        <c:v>2</c:v>
                      </c:pt>
                      <c:pt idx="38">
                        <c:v>2.0499999999999998</c:v>
                      </c:pt>
                      <c:pt idx="39">
                        <c:v>2.1</c:v>
                      </c:pt>
                      <c:pt idx="40">
                        <c:v>2.15</c:v>
                      </c:pt>
                      <c:pt idx="41">
                        <c:v>2.2000000000000002</c:v>
                      </c:pt>
                      <c:pt idx="42">
                        <c:v>2.25</c:v>
                      </c:pt>
                      <c:pt idx="43">
                        <c:v>2.2999999999999998</c:v>
                      </c:pt>
                      <c:pt idx="44">
                        <c:v>2.35</c:v>
                      </c:pt>
                      <c:pt idx="45">
                        <c:v>2.4</c:v>
                      </c:pt>
                      <c:pt idx="46">
                        <c:v>2.4500000000000002</c:v>
                      </c:pt>
                      <c:pt idx="47">
                        <c:v>2.5</c:v>
                      </c:pt>
                      <c:pt idx="48">
                        <c:v>2.5499999999999998</c:v>
                      </c:pt>
                      <c:pt idx="49">
                        <c:v>2.6</c:v>
                      </c:pt>
                      <c:pt idx="50">
                        <c:v>2.65</c:v>
                      </c:pt>
                      <c:pt idx="51">
                        <c:v>2.7</c:v>
                      </c:pt>
                      <c:pt idx="52">
                        <c:v>2.75</c:v>
                      </c:pt>
                      <c:pt idx="53">
                        <c:v>2.8</c:v>
                      </c:pt>
                      <c:pt idx="54">
                        <c:v>2.85</c:v>
                      </c:pt>
                      <c:pt idx="55">
                        <c:v>2.9</c:v>
                      </c:pt>
                      <c:pt idx="56">
                        <c:v>2.95</c:v>
                      </c:pt>
                      <c:pt idx="57">
                        <c:v>3</c:v>
                      </c:pt>
                      <c:pt idx="58">
                        <c:v>3.05</c:v>
                      </c:pt>
                      <c:pt idx="59">
                        <c:v>3.1</c:v>
                      </c:pt>
                      <c:pt idx="60">
                        <c:v>3.15</c:v>
                      </c:pt>
                      <c:pt idx="61">
                        <c:v>3.2</c:v>
                      </c:pt>
                      <c:pt idx="62">
                        <c:v>3.25</c:v>
                      </c:pt>
                      <c:pt idx="63">
                        <c:v>3.3</c:v>
                      </c:pt>
                      <c:pt idx="64">
                        <c:v>3.35</c:v>
                      </c:pt>
                      <c:pt idx="65">
                        <c:v>3.4</c:v>
                      </c:pt>
                      <c:pt idx="66">
                        <c:v>3.45</c:v>
                      </c:pt>
                      <c:pt idx="67">
                        <c:v>3.5</c:v>
                      </c:pt>
                      <c:pt idx="68">
                        <c:v>3.55</c:v>
                      </c:pt>
                      <c:pt idx="69">
                        <c:v>3.6</c:v>
                      </c:pt>
                      <c:pt idx="70">
                        <c:v>3.65</c:v>
                      </c:pt>
                      <c:pt idx="71">
                        <c:v>3.7</c:v>
                      </c:pt>
                      <c:pt idx="72">
                        <c:v>3.75</c:v>
                      </c:pt>
                      <c:pt idx="73">
                        <c:v>3.8</c:v>
                      </c:pt>
                      <c:pt idx="74">
                        <c:v>3.85</c:v>
                      </c:pt>
                      <c:pt idx="75">
                        <c:v>3.9</c:v>
                      </c:pt>
                      <c:pt idx="76">
                        <c:v>3.95</c:v>
                      </c:pt>
                      <c:pt idx="77">
                        <c:v>4</c:v>
                      </c:pt>
                      <c:pt idx="78">
                        <c:v>4.05</c:v>
                      </c:pt>
                      <c:pt idx="79">
                        <c:v>4.0999999999999996</c:v>
                      </c:pt>
                      <c:pt idx="80">
                        <c:v>4.1500000000000004</c:v>
                      </c:pt>
                      <c:pt idx="81">
                        <c:v>4.2</c:v>
                      </c:pt>
                      <c:pt idx="82">
                        <c:v>4.25</c:v>
                      </c:pt>
                      <c:pt idx="83">
                        <c:v>4.3</c:v>
                      </c:pt>
                      <c:pt idx="84">
                        <c:v>4.3499999999999996</c:v>
                      </c:pt>
                      <c:pt idx="85">
                        <c:v>4.4000000000000004</c:v>
                      </c:pt>
                      <c:pt idx="86">
                        <c:v>4.45</c:v>
                      </c:pt>
                      <c:pt idx="87">
                        <c:v>4.5</c:v>
                      </c:pt>
                      <c:pt idx="88">
                        <c:v>4.55</c:v>
                      </c:pt>
                      <c:pt idx="89">
                        <c:v>4.5999999999999996</c:v>
                      </c:pt>
                      <c:pt idx="90">
                        <c:v>4.6500000000000004</c:v>
                      </c:pt>
                      <c:pt idx="91">
                        <c:v>4.7</c:v>
                      </c:pt>
                      <c:pt idx="92">
                        <c:v>4.75</c:v>
                      </c:pt>
                      <c:pt idx="93">
                        <c:v>4.8</c:v>
                      </c:pt>
                      <c:pt idx="94">
                        <c:v>4.8499999999999996</c:v>
                      </c:pt>
                      <c:pt idx="95">
                        <c:v>4.9000000000000004</c:v>
                      </c:pt>
                      <c:pt idx="96">
                        <c:v>4.95</c:v>
                      </c:pt>
                      <c:pt idx="97">
                        <c:v>5</c:v>
                      </c:pt>
                      <c:pt idx="98">
                        <c:v>5.05</c:v>
                      </c:pt>
                      <c:pt idx="99">
                        <c:v>5.0999999999999996</c:v>
                      </c:pt>
                      <c:pt idx="100">
                        <c:v>5.15</c:v>
                      </c:pt>
                      <c:pt idx="101">
                        <c:v>5.2</c:v>
                      </c:pt>
                      <c:pt idx="102">
                        <c:v>5.25</c:v>
                      </c:pt>
                      <c:pt idx="103">
                        <c:v>5.3</c:v>
                      </c:pt>
                      <c:pt idx="104">
                        <c:v>5.35</c:v>
                      </c:pt>
                      <c:pt idx="105">
                        <c:v>5.4</c:v>
                      </c:pt>
                      <c:pt idx="106">
                        <c:v>5.45</c:v>
                      </c:pt>
                      <c:pt idx="107">
                        <c:v>5.5</c:v>
                      </c:pt>
                      <c:pt idx="108">
                        <c:v>5.55</c:v>
                      </c:pt>
                      <c:pt idx="109">
                        <c:v>5.6</c:v>
                      </c:pt>
                      <c:pt idx="110">
                        <c:v>5.65</c:v>
                      </c:pt>
                      <c:pt idx="111">
                        <c:v>5.7</c:v>
                      </c:pt>
                      <c:pt idx="112">
                        <c:v>5.75</c:v>
                      </c:pt>
                      <c:pt idx="113">
                        <c:v>5.8</c:v>
                      </c:pt>
                      <c:pt idx="114">
                        <c:v>5.85</c:v>
                      </c:pt>
                      <c:pt idx="115">
                        <c:v>5.9</c:v>
                      </c:pt>
                      <c:pt idx="116">
                        <c:v>5.95</c:v>
                      </c:pt>
                      <c:pt idx="117">
                        <c:v>6</c:v>
                      </c:pt>
                      <c:pt idx="118">
                        <c:v>6.05</c:v>
                      </c:pt>
                      <c:pt idx="119">
                        <c:v>6.1</c:v>
                      </c:pt>
                      <c:pt idx="120">
                        <c:v>6.15</c:v>
                      </c:pt>
                      <c:pt idx="121">
                        <c:v>6.2</c:v>
                      </c:pt>
                      <c:pt idx="122">
                        <c:v>6.25</c:v>
                      </c:pt>
                      <c:pt idx="123">
                        <c:v>6.3</c:v>
                      </c:pt>
                      <c:pt idx="124">
                        <c:v>6.35</c:v>
                      </c:pt>
                      <c:pt idx="125">
                        <c:v>6.4</c:v>
                      </c:pt>
                      <c:pt idx="126">
                        <c:v>6.45</c:v>
                      </c:pt>
                      <c:pt idx="127">
                        <c:v>6.5</c:v>
                      </c:pt>
                      <c:pt idx="128">
                        <c:v>6.55</c:v>
                      </c:pt>
                      <c:pt idx="129">
                        <c:v>6.6</c:v>
                      </c:pt>
                      <c:pt idx="130">
                        <c:v>6.65</c:v>
                      </c:pt>
                      <c:pt idx="131">
                        <c:v>6.7</c:v>
                      </c:pt>
                      <c:pt idx="132">
                        <c:v>6.75</c:v>
                      </c:pt>
                      <c:pt idx="133">
                        <c:v>6.8</c:v>
                      </c:pt>
                      <c:pt idx="134">
                        <c:v>6.85</c:v>
                      </c:pt>
                      <c:pt idx="135">
                        <c:v>6.9</c:v>
                      </c:pt>
                      <c:pt idx="136">
                        <c:v>6.95</c:v>
                      </c:pt>
                      <c:pt idx="137">
                        <c:v>7</c:v>
                      </c:pt>
                      <c:pt idx="138">
                        <c:v>7.05</c:v>
                      </c:pt>
                      <c:pt idx="139">
                        <c:v>7.1</c:v>
                      </c:pt>
                      <c:pt idx="140">
                        <c:v>7.15</c:v>
                      </c:pt>
                      <c:pt idx="141">
                        <c:v>7.2</c:v>
                      </c:pt>
                      <c:pt idx="142">
                        <c:v>7.25</c:v>
                      </c:pt>
                      <c:pt idx="143">
                        <c:v>7.3</c:v>
                      </c:pt>
                      <c:pt idx="144">
                        <c:v>7.35</c:v>
                      </c:pt>
                      <c:pt idx="145">
                        <c:v>7.4</c:v>
                      </c:pt>
                      <c:pt idx="146">
                        <c:v>7.45</c:v>
                      </c:pt>
                      <c:pt idx="147">
                        <c:v>7.5</c:v>
                      </c:pt>
                      <c:pt idx="148">
                        <c:v>7.55</c:v>
                      </c:pt>
                      <c:pt idx="149">
                        <c:v>7.6</c:v>
                      </c:pt>
                      <c:pt idx="150">
                        <c:v>7.65</c:v>
                      </c:pt>
                      <c:pt idx="151">
                        <c:v>7.7</c:v>
                      </c:pt>
                      <c:pt idx="152">
                        <c:v>7.75</c:v>
                      </c:pt>
                      <c:pt idx="153">
                        <c:v>7.8</c:v>
                      </c:pt>
                      <c:pt idx="154">
                        <c:v>7.85</c:v>
                      </c:pt>
                      <c:pt idx="155">
                        <c:v>7.9</c:v>
                      </c:pt>
                      <c:pt idx="156">
                        <c:v>7.95</c:v>
                      </c:pt>
                      <c:pt idx="157">
                        <c:v>8</c:v>
                      </c:pt>
                      <c:pt idx="158">
                        <c:v>8.0500000000000007</c:v>
                      </c:pt>
                      <c:pt idx="159">
                        <c:v>8.1</c:v>
                      </c:pt>
                      <c:pt idx="160">
                        <c:v>8.15</c:v>
                      </c:pt>
                      <c:pt idx="161">
                        <c:v>8.1999999999999993</c:v>
                      </c:pt>
                      <c:pt idx="162">
                        <c:v>8.25</c:v>
                      </c:pt>
                      <c:pt idx="163">
                        <c:v>8.3000000000000007</c:v>
                      </c:pt>
                      <c:pt idx="164">
                        <c:v>8.35</c:v>
                      </c:pt>
                      <c:pt idx="165">
                        <c:v>8.4</c:v>
                      </c:pt>
                      <c:pt idx="166">
                        <c:v>8.4499999999999993</c:v>
                      </c:pt>
                      <c:pt idx="167">
                        <c:v>8.5</c:v>
                      </c:pt>
                      <c:pt idx="168">
                        <c:v>8.5500000000000007</c:v>
                      </c:pt>
                      <c:pt idx="169">
                        <c:v>8.6</c:v>
                      </c:pt>
                      <c:pt idx="170">
                        <c:v>8.65</c:v>
                      </c:pt>
                      <c:pt idx="171">
                        <c:v>8.6999999999999993</c:v>
                      </c:pt>
                      <c:pt idx="172">
                        <c:v>8.75</c:v>
                      </c:pt>
                      <c:pt idx="173">
                        <c:v>8.8000000000000007</c:v>
                      </c:pt>
                      <c:pt idx="174">
                        <c:v>8.85</c:v>
                      </c:pt>
                      <c:pt idx="175">
                        <c:v>8.9</c:v>
                      </c:pt>
                      <c:pt idx="176">
                        <c:v>8.9499999999999993</c:v>
                      </c:pt>
                      <c:pt idx="177">
                        <c:v>9</c:v>
                      </c:pt>
                      <c:pt idx="178">
                        <c:v>9.0500000000000007</c:v>
                      </c:pt>
                      <c:pt idx="179">
                        <c:v>9.1</c:v>
                      </c:pt>
                      <c:pt idx="180">
                        <c:v>9.15</c:v>
                      </c:pt>
                      <c:pt idx="181">
                        <c:v>9.1999999999999993</c:v>
                      </c:pt>
                      <c:pt idx="182">
                        <c:v>9.25</c:v>
                      </c:pt>
                      <c:pt idx="183">
                        <c:v>9.3000000000000007</c:v>
                      </c:pt>
                      <c:pt idx="184">
                        <c:v>9.35</c:v>
                      </c:pt>
                      <c:pt idx="185">
                        <c:v>9.4</c:v>
                      </c:pt>
                      <c:pt idx="186">
                        <c:v>9.4499999999999993</c:v>
                      </c:pt>
                      <c:pt idx="187">
                        <c:v>9.5</c:v>
                      </c:pt>
                      <c:pt idx="188">
                        <c:v>9.5500000000000007</c:v>
                      </c:pt>
                      <c:pt idx="189">
                        <c:v>9.6</c:v>
                      </c:pt>
                      <c:pt idx="190">
                        <c:v>9.65</c:v>
                      </c:pt>
                      <c:pt idx="191">
                        <c:v>9.6999999999999993</c:v>
                      </c:pt>
                      <c:pt idx="192">
                        <c:v>9.75</c:v>
                      </c:pt>
                      <c:pt idx="193">
                        <c:v>9.8000000000000007</c:v>
                      </c:pt>
                      <c:pt idx="194">
                        <c:v>9.85</c:v>
                      </c:pt>
                      <c:pt idx="195">
                        <c:v>9.9</c:v>
                      </c:pt>
                      <c:pt idx="196">
                        <c:v>9.9499999999999993</c:v>
                      </c:pt>
                      <c:pt idx="197">
                        <c:v>10</c:v>
                      </c:pt>
                      <c:pt idx="198">
                        <c:v>10.050000000000001</c:v>
                      </c:pt>
                      <c:pt idx="199">
                        <c:v>10.1</c:v>
                      </c:pt>
                      <c:pt idx="200">
                        <c:v>10.15</c:v>
                      </c:pt>
                      <c:pt idx="201">
                        <c:v>10.199999999999999</c:v>
                      </c:pt>
                      <c:pt idx="202">
                        <c:v>10.25</c:v>
                      </c:pt>
                      <c:pt idx="203">
                        <c:v>10.3</c:v>
                      </c:pt>
                      <c:pt idx="204">
                        <c:v>10.35</c:v>
                      </c:pt>
                      <c:pt idx="205">
                        <c:v>10.4</c:v>
                      </c:pt>
                      <c:pt idx="206">
                        <c:v>10.45</c:v>
                      </c:pt>
                      <c:pt idx="207">
                        <c:v>10.5</c:v>
                      </c:pt>
                      <c:pt idx="208">
                        <c:v>10.55</c:v>
                      </c:pt>
                      <c:pt idx="209">
                        <c:v>10.6</c:v>
                      </c:pt>
                      <c:pt idx="210">
                        <c:v>10.65</c:v>
                      </c:pt>
                      <c:pt idx="211">
                        <c:v>10.7</c:v>
                      </c:pt>
                      <c:pt idx="212">
                        <c:v>10.75</c:v>
                      </c:pt>
                      <c:pt idx="213">
                        <c:v>10.8</c:v>
                      </c:pt>
                      <c:pt idx="214">
                        <c:v>10.85</c:v>
                      </c:pt>
                      <c:pt idx="215">
                        <c:v>10.9</c:v>
                      </c:pt>
                      <c:pt idx="216">
                        <c:v>10.95</c:v>
                      </c:pt>
                      <c:pt idx="217">
                        <c:v>11</c:v>
                      </c:pt>
                      <c:pt idx="218">
                        <c:v>11.05</c:v>
                      </c:pt>
                      <c:pt idx="219">
                        <c:v>11.1</c:v>
                      </c:pt>
                      <c:pt idx="220">
                        <c:v>11.15</c:v>
                      </c:pt>
                      <c:pt idx="221">
                        <c:v>11.2</c:v>
                      </c:pt>
                      <c:pt idx="222">
                        <c:v>11.25</c:v>
                      </c:pt>
                      <c:pt idx="223">
                        <c:v>11.3</c:v>
                      </c:pt>
                      <c:pt idx="224">
                        <c:v>11.35</c:v>
                      </c:pt>
                      <c:pt idx="225">
                        <c:v>11.4</c:v>
                      </c:pt>
                      <c:pt idx="226">
                        <c:v>11.45</c:v>
                      </c:pt>
                      <c:pt idx="227">
                        <c:v>11.5</c:v>
                      </c:pt>
                      <c:pt idx="228">
                        <c:v>11.55</c:v>
                      </c:pt>
                      <c:pt idx="229">
                        <c:v>11.6</c:v>
                      </c:pt>
                      <c:pt idx="230">
                        <c:v>11.65</c:v>
                      </c:pt>
                      <c:pt idx="231">
                        <c:v>11.7</c:v>
                      </c:pt>
                      <c:pt idx="232">
                        <c:v>11.75</c:v>
                      </c:pt>
                      <c:pt idx="233">
                        <c:v>11.8</c:v>
                      </c:pt>
                      <c:pt idx="234">
                        <c:v>11.85</c:v>
                      </c:pt>
                      <c:pt idx="235">
                        <c:v>11.9</c:v>
                      </c:pt>
                      <c:pt idx="236">
                        <c:v>11.95</c:v>
                      </c:pt>
                      <c:pt idx="237">
                        <c:v>12</c:v>
                      </c:pt>
                      <c:pt idx="238">
                        <c:v>12.05</c:v>
                      </c:pt>
                      <c:pt idx="239">
                        <c:v>12.1</c:v>
                      </c:pt>
                      <c:pt idx="240">
                        <c:v>12.15</c:v>
                      </c:pt>
                      <c:pt idx="241">
                        <c:v>12.2</c:v>
                      </c:pt>
                      <c:pt idx="242">
                        <c:v>12.25</c:v>
                      </c:pt>
                      <c:pt idx="243">
                        <c:v>12.3</c:v>
                      </c:pt>
                      <c:pt idx="244">
                        <c:v>12.35</c:v>
                      </c:pt>
                      <c:pt idx="245">
                        <c:v>12.4</c:v>
                      </c:pt>
                      <c:pt idx="246">
                        <c:v>12.45</c:v>
                      </c:pt>
                      <c:pt idx="247">
                        <c:v>12.5</c:v>
                      </c:pt>
                      <c:pt idx="248">
                        <c:v>12.55</c:v>
                      </c:pt>
                      <c:pt idx="249">
                        <c:v>12.6</c:v>
                      </c:pt>
                      <c:pt idx="250">
                        <c:v>12.65</c:v>
                      </c:pt>
                      <c:pt idx="251">
                        <c:v>12.7</c:v>
                      </c:pt>
                      <c:pt idx="252">
                        <c:v>12.75</c:v>
                      </c:pt>
                      <c:pt idx="253">
                        <c:v>12.8</c:v>
                      </c:pt>
                      <c:pt idx="254">
                        <c:v>12.85</c:v>
                      </c:pt>
                      <c:pt idx="255">
                        <c:v>12.9</c:v>
                      </c:pt>
                      <c:pt idx="256">
                        <c:v>12.95</c:v>
                      </c:pt>
                      <c:pt idx="257">
                        <c:v>13</c:v>
                      </c:pt>
                      <c:pt idx="258">
                        <c:v>13.05</c:v>
                      </c:pt>
                      <c:pt idx="259">
                        <c:v>13.1</c:v>
                      </c:pt>
                      <c:pt idx="260">
                        <c:v>13.15</c:v>
                      </c:pt>
                      <c:pt idx="261">
                        <c:v>13.2</c:v>
                      </c:pt>
                      <c:pt idx="262">
                        <c:v>13.25</c:v>
                      </c:pt>
                      <c:pt idx="263">
                        <c:v>13.3</c:v>
                      </c:pt>
                      <c:pt idx="264">
                        <c:v>13.35</c:v>
                      </c:pt>
                      <c:pt idx="265">
                        <c:v>13.4</c:v>
                      </c:pt>
                      <c:pt idx="266">
                        <c:v>13.45</c:v>
                      </c:pt>
                      <c:pt idx="267">
                        <c:v>13.5</c:v>
                      </c:pt>
                      <c:pt idx="268">
                        <c:v>13.55</c:v>
                      </c:pt>
                      <c:pt idx="269">
                        <c:v>13.6</c:v>
                      </c:pt>
                      <c:pt idx="270">
                        <c:v>13.65</c:v>
                      </c:pt>
                      <c:pt idx="271">
                        <c:v>13.7</c:v>
                      </c:pt>
                      <c:pt idx="272">
                        <c:v>13.75</c:v>
                      </c:pt>
                      <c:pt idx="273">
                        <c:v>13.8</c:v>
                      </c:pt>
                      <c:pt idx="274">
                        <c:v>13.85</c:v>
                      </c:pt>
                      <c:pt idx="275">
                        <c:v>13.9</c:v>
                      </c:pt>
                      <c:pt idx="276">
                        <c:v>13.95</c:v>
                      </c:pt>
                      <c:pt idx="277">
                        <c:v>14</c:v>
                      </c:pt>
                      <c:pt idx="278">
                        <c:v>14.05</c:v>
                      </c:pt>
                      <c:pt idx="279">
                        <c:v>14.1</c:v>
                      </c:pt>
                      <c:pt idx="280">
                        <c:v>14.15</c:v>
                      </c:pt>
                      <c:pt idx="281">
                        <c:v>14.2</c:v>
                      </c:pt>
                      <c:pt idx="282">
                        <c:v>14.25</c:v>
                      </c:pt>
                      <c:pt idx="283">
                        <c:v>14.3</c:v>
                      </c:pt>
                      <c:pt idx="284">
                        <c:v>14.35</c:v>
                      </c:pt>
                      <c:pt idx="285">
                        <c:v>14.4</c:v>
                      </c:pt>
                      <c:pt idx="286">
                        <c:v>14.45</c:v>
                      </c:pt>
                      <c:pt idx="287">
                        <c:v>14.5</c:v>
                      </c:pt>
                      <c:pt idx="288">
                        <c:v>14.55</c:v>
                      </c:pt>
                      <c:pt idx="289">
                        <c:v>14.6</c:v>
                      </c:pt>
                      <c:pt idx="290">
                        <c:v>14.65</c:v>
                      </c:pt>
                      <c:pt idx="291">
                        <c:v>14.7</c:v>
                      </c:pt>
                      <c:pt idx="292">
                        <c:v>14.75</c:v>
                      </c:pt>
                      <c:pt idx="293">
                        <c:v>14.8</c:v>
                      </c:pt>
                      <c:pt idx="294">
                        <c:v>14.85</c:v>
                      </c:pt>
                      <c:pt idx="295">
                        <c:v>14.9</c:v>
                      </c:pt>
                      <c:pt idx="296">
                        <c:v>14.95</c:v>
                      </c:pt>
                      <c:pt idx="297">
                        <c:v>15</c:v>
                      </c:pt>
                      <c:pt idx="298">
                        <c:v>15.05</c:v>
                      </c:pt>
                      <c:pt idx="299">
                        <c:v>15.1</c:v>
                      </c:pt>
                      <c:pt idx="300">
                        <c:v>15.15</c:v>
                      </c:pt>
                      <c:pt idx="301">
                        <c:v>15.2</c:v>
                      </c:pt>
                      <c:pt idx="302">
                        <c:v>15.25</c:v>
                      </c:pt>
                      <c:pt idx="303">
                        <c:v>15.3</c:v>
                      </c:pt>
                      <c:pt idx="304">
                        <c:v>15.35</c:v>
                      </c:pt>
                      <c:pt idx="305">
                        <c:v>15.4</c:v>
                      </c:pt>
                      <c:pt idx="306">
                        <c:v>15.45</c:v>
                      </c:pt>
                      <c:pt idx="307">
                        <c:v>15.5</c:v>
                      </c:pt>
                      <c:pt idx="308">
                        <c:v>15.55</c:v>
                      </c:pt>
                      <c:pt idx="309">
                        <c:v>15.6</c:v>
                      </c:pt>
                      <c:pt idx="310">
                        <c:v>15.65</c:v>
                      </c:pt>
                      <c:pt idx="311">
                        <c:v>15.7</c:v>
                      </c:pt>
                      <c:pt idx="312">
                        <c:v>15.75</c:v>
                      </c:pt>
                      <c:pt idx="313">
                        <c:v>15.8</c:v>
                      </c:pt>
                      <c:pt idx="314">
                        <c:v>15.85</c:v>
                      </c:pt>
                      <c:pt idx="315">
                        <c:v>15.9</c:v>
                      </c:pt>
                      <c:pt idx="316">
                        <c:v>15.95</c:v>
                      </c:pt>
                      <c:pt idx="317">
                        <c:v>16</c:v>
                      </c:pt>
                      <c:pt idx="318">
                        <c:v>16.05</c:v>
                      </c:pt>
                      <c:pt idx="319">
                        <c:v>16.100000000000001</c:v>
                      </c:pt>
                      <c:pt idx="320">
                        <c:v>16.149999999999999</c:v>
                      </c:pt>
                      <c:pt idx="321">
                        <c:v>16.2</c:v>
                      </c:pt>
                      <c:pt idx="322">
                        <c:v>16.25</c:v>
                      </c:pt>
                      <c:pt idx="323">
                        <c:v>16.3</c:v>
                      </c:pt>
                      <c:pt idx="324">
                        <c:v>16.350000000000001</c:v>
                      </c:pt>
                      <c:pt idx="325">
                        <c:v>16.399999999999999</c:v>
                      </c:pt>
                      <c:pt idx="326">
                        <c:v>16.45</c:v>
                      </c:pt>
                      <c:pt idx="327">
                        <c:v>16.5</c:v>
                      </c:pt>
                      <c:pt idx="328">
                        <c:v>16.55</c:v>
                      </c:pt>
                      <c:pt idx="329">
                        <c:v>16.600000000000001</c:v>
                      </c:pt>
                      <c:pt idx="330">
                        <c:v>16.649999999999999</c:v>
                      </c:pt>
                      <c:pt idx="331">
                        <c:v>16.7</c:v>
                      </c:pt>
                      <c:pt idx="332">
                        <c:v>16.75</c:v>
                      </c:pt>
                      <c:pt idx="333">
                        <c:v>16.8</c:v>
                      </c:pt>
                      <c:pt idx="334">
                        <c:v>16.850000000000001</c:v>
                      </c:pt>
                      <c:pt idx="335">
                        <c:v>16.899999999999999</c:v>
                      </c:pt>
                      <c:pt idx="336">
                        <c:v>16.95</c:v>
                      </c:pt>
                      <c:pt idx="337">
                        <c:v>17</c:v>
                      </c:pt>
                      <c:pt idx="338">
                        <c:v>17.05</c:v>
                      </c:pt>
                      <c:pt idx="339">
                        <c:v>17.100000000000001</c:v>
                      </c:pt>
                      <c:pt idx="340">
                        <c:v>17.149999999999999</c:v>
                      </c:pt>
                      <c:pt idx="341">
                        <c:v>17.2</c:v>
                      </c:pt>
                      <c:pt idx="342">
                        <c:v>17.25</c:v>
                      </c:pt>
                      <c:pt idx="343">
                        <c:v>17.3</c:v>
                      </c:pt>
                      <c:pt idx="344">
                        <c:v>17.350000000000001</c:v>
                      </c:pt>
                      <c:pt idx="345">
                        <c:v>17.399999999999999</c:v>
                      </c:pt>
                      <c:pt idx="346">
                        <c:v>17.45</c:v>
                      </c:pt>
                      <c:pt idx="347">
                        <c:v>17.5</c:v>
                      </c:pt>
                      <c:pt idx="348">
                        <c:v>17.55</c:v>
                      </c:pt>
                      <c:pt idx="349">
                        <c:v>17.600000000000001</c:v>
                      </c:pt>
                      <c:pt idx="350">
                        <c:v>17.649999999999999</c:v>
                      </c:pt>
                      <c:pt idx="351">
                        <c:v>17.7</c:v>
                      </c:pt>
                      <c:pt idx="352">
                        <c:v>17.75</c:v>
                      </c:pt>
                      <c:pt idx="353">
                        <c:v>17.8</c:v>
                      </c:pt>
                      <c:pt idx="354">
                        <c:v>17.850000000000001</c:v>
                      </c:pt>
                      <c:pt idx="355">
                        <c:v>17.899999999999999</c:v>
                      </c:pt>
                      <c:pt idx="356">
                        <c:v>17.95</c:v>
                      </c:pt>
                      <c:pt idx="357">
                        <c:v>18</c:v>
                      </c:pt>
                      <c:pt idx="358">
                        <c:v>18.05</c:v>
                      </c:pt>
                      <c:pt idx="359">
                        <c:v>18.100000000000001</c:v>
                      </c:pt>
                      <c:pt idx="360">
                        <c:v>18.149999999999999</c:v>
                      </c:pt>
                      <c:pt idx="361">
                        <c:v>18.2</c:v>
                      </c:pt>
                      <c:pt idx="362">
                        <c:v>18.25</c:v>
                      </c:pt>
                      <c:pt idx="363">
                        <c:v>18.3</c:v>
                      </c:pt>
                      <c:pt idx="364">
                        <c:v>18.350000000000001</c:v>
                      </c:pt>
                      <c:pt idx="365">
                        <c:v>18.399999999999999</c:v>
                      </c:pt>
                      <c:pt idx="366">
                        <c:v>18.45</c:v>
                      </c:pt>
                      <c:pt idx="367">
                        <c:v>18.5</c:v>
                      </c:pt>
                      <c:pt idx="368">
                        <c:v>18.55</c:v>
                      </c:pt>
                      <c:pt idx="369">
                        <c:v>18.600000000000001</c:v>
                      </c:pt>
                      <c:pt idx="370">
                        <c:v>18.649999999999999</c:v>
                      </c:pt>
                      <c:pt idx="371">
                        <c:v>18.7</c:v>
                      </c:pt>
                      <c:pt idx="372">
                        <c:v>18.75</c:v>
                      </c:pt>
                      <c:pt idx="373">
                        <c:v>18.8</c:v>
                      </c:pt>
                      <c:pt idx="374">
                        <c:v>18.850000000000001</c:v>
                      </c:pt>
                      <c:pt idx="375">
                        <c:v>18.899999999999999</c:v>
                      </c:pt>
                      <c:pt idx="376">
                        <c:v>18.95</c:v>
                      </c:pt>
                      <c:pt idx="377">
                        <c:v>19</c:v>
                      </c:pt>
                      <c:pt idx="378">
                        <c:v>19.05</c:v>
                      </c:pt>
                      <c:pt idx="379">
                        <c:v>19.100000000000001</c:v>
                      </c:pt>
                      <c:pt idx="380">
                        <c:v>19.149999999999999</c:v>
                      </c:pt>
                      <c:pt idx="381">
                        <c:v>19.2</c:v>
                      </c:pt>
                      <c:pt idx="382">
                        <c:v>19.25</c:v>
                      </c:pt>
                      <c:pt idx="383">
                        <c:v>19.3</c:v>
                      </c:pt>
                      <c:pt idx="384">
                        <c:v>19.350000000000001</c:v>
                      </c:pt>
                      <c:pt idx="385">
                        <c:v>19.399999999999999</c:v>
                      </c:pt>
                      <c:pt idx="386">
                        <c:v>19.45</c:v>
                      </c:pt>
                      <c:pt idx="387">
                        <c:v>19.5</c:v>
                      </c:pt>
                      <c:pt idx="388">
                        <c:v>19.55</c:v>
                      </c:pt>
                      <c:pt idx="389">
                        <c:v>19.600000000000001</c:v>
                      </c:pt>
                      <c:pt idx="390">
                        <c:v>19.649999999999999</c:v>
                      </c:pt>
                      <c:pt idx="391">
                        <c:v>19.7</c:v>
                      </c:pt>
                      <c:pt idx="392">
                        <c:v>19.75</c:v>
                      </c:pt>
                      <c:pt idx="393">
                        <c:v>19.8</c:v>
                      </c:pt>
                      <c:pt idx="394">
                        <c:v>19.850000000000001</c:v>
                      </c:pt>
                      <c:pt idx="395">
                        <c:v>19.899999999999999</c:v>
                      </c:pt>
                      <c:pt idx="396">
                        <c:v>19.95</c:v>
                      </c:pt>
                      <c:pt idx="397">
                        <c:v>20</c:v>
                      </c:pt>
                      <c:pt idx="398">
                        <c:v>20.05</c:v>
                      </c:pt>
                      <c:pt idx="399">
                        <c:v>20.100000000000001</c:v>
                      </c:pt>
                      <c:pt idx="400">
                        <c:v>20.149999999999999</c:v>
                      </c:pt>
                      <c:pt idx="401">
                        <c:v>20.2</c:v>
                      </c:pt>
                      <c:pt idx="402">
                        <c:v>20.25</c:v>
                      </c:pt>
                      <c:pt idx="403">
                        <c:v>20.3</c:v>
                      </c:pt>
                      <c:pt idx="404">
                        <c:v>20.350000000000001</c:v>
                      </c:pt>
                      <c:pt idx="405">
                        <c:v>20.399999999999999</c:v>
                      </c:pt>
                      <c:pt idx="406">
                        <c:v>20.45</c:v>
                      </c:pt>
                      <c:pt idx="407">
                        <c:v>20.5</c:v>
                      </c:pt>
                      <c:pt idx="408">
                        <c:v>20.55</c:v>
                      </c:pt>
                      <c:pt idx="409">
                        <c:v>20.6</c:v>
                      </c:pt>
                      <c:pt idx="410">
                        <c:v>20.65</c:v>
                      </c:pt>
                      <c:pt idx="411">
                        <c:v>20.7</c:v>
                      </c:pt>
                      <c:pt idx="412">
                        <c:v>20.75</c:v>
                      </c:pt>
                      <c:pt idx="413">
                        <c:v>20.8</c:v>
                      </c:pt>
                      <c:pt idx="414">
                        <c:v>20.85</c:v>
                      </c:pt>
                      <c:pt idx="415">
                        <c:v>20.9</c:v>
                      </c:pt>
                      <c:pt idx="416">
                        <c:v>20.95</c:v>
                      </c:pt>
                      <c:pt idx="417">
                        <c:v>21</c:v>
                      </c:pt>
                      <c:pt idx="418">
                        <c:v>21.05</c:v>
                      </c:pt>
                      <c:pt idx="419">
                        <c:v>21.1</c:v>
                      </c:pt>
                      <c:pt idx="420">
                        <c:v>21.15</c:v>
                      </c:pt>
                      <c:pt idx="421">
                        <c:v>21.2</c:v>
                      </c:pt>
                      <c:pt idx="422">
                        <c:v>21.25</c:v>
                      </c:pt>
                      <c:pt idx="423">
                        <c:v>21.3</c:v>
                      </c:pt>
                      <c:pt idx="424">
                        <c:v>21.35</c:v>
                      </c:pt>
                      <c:pt idx="425">
                        <c:v>21.4</c:v>
                      </c:pt>
                      <c:pt idx="426">
                        <c:v>21.45</c:v>
                      </c:pt>
                      <c:pt idx="427">
                        <c:v>21.5</c:v>
                      </c:pt>
                      <c:pt idx="428">
                        <c:v>21.55</c:v>
                      </c:pt>
                      <c:pt idx="429">
                        <c:v>21.6</c:v>
                      </c:pt>
                      <c:pt idx="430">
                        <c:v>21.65</c:v>
                      </c:pt>
                      <c:pt idx="431">
                        <c:v>21.7</c:v>
                      </c:pt>
                      <c:pt idx="432">
                        <c:v>21.75</c:v>
                      </c:pt>
                      <c:pt idx="433">
                        <c:v>21.8</c:v>
                      </c:pt>
                      <c:pt idx="434">
                        <c:v>21.85</c:v>
                      </c:pt>
                      <c:pt idx="435">
                        <c:v>21.9</c:v>
                      </c:pt>
                      <c:pt idx="436">
                        <c:v>21.95</c:v>
                      </c:pt>
                      <c:pt idx="437">
                        <c:v>22</c:v>
                      </c:pt>
                      <c:pt idx="438">
                        <c:v>22.05</c:v>
                      </c:pt>
                      <c:pt idx="439">
                        <c:v>22.1</c:v>
                      </c:pt>
                      <c:pt idx="440">
                        <c:v>22.15</c:v>
                      </c:pt>
                      <c:pt idx="441">
                        <c:v>22.2</c:v>
                      </c:pt>
                      <c:pt idx="442">
                        <c:v>22.25</c:v>
                      </c:pt>
                      <c:pt idx="443">
                        <c:v>22.3</c:v>
                      </c:pt>
                      <c:pt idx="444">
                        <c:v>22.35</c:v>
                      </c:pt>
                      <c:pt idx="445">
                        <c:v>22.4</c:v>
                      </c:pt>
                      <c:pt idx="446">
                        <c:v>22.45</c:v>
                      </c:pt>
                      <c:pt idx="447">
                        <c:v>22.5</c:v>
                      </c:pt>
                      <c:pt idx="448">
                        <c:v>22.55</c:v>
                      </c:pt>
                      <c:pt idx="449">
                        <c:v>22.6</c:v>
                      </c:pt>
                      <c:pt idx="450">
                        <c:v>22.65</c:v>
                      </c:pt>
                      <c:pt idx="451">
                        <c:v>22.7</c:v>
                      </c:pt>
                      <c:pt idx="452">
                        <c:v>22.75</c:v>
                      </c:pt>
                      <c:pt idx="453">
                        <c:v>22.8</c:v>
                      </c:pt>
                      <c:pt idx="454">
                        <c:v>22.85</c:v>
                      </c:pt>
                      <c:pt idx="455">
                        <c:v>22.9</c:v>
                      </c:pt>
                      <c:pt idx="456">
                        <c:v>22.95</c:v>
                      </c:pt>
                      <c:pt idx="457">
                        <c:v>23</c:v>
                      </c:pt>
                      <c:pt idx="458">
                        <c:v>23.05</c:v>
                      </c:pt>
                      <c:pt idx="459">
                        <c:v>23.1</c:v>
                      </c:pt>
                      <c:pt idx="460">
                        <c:v>23.15</c:v>
                      </c:pt>
                      <c:pt idx="461">
                        <c:v>23.2</c:v>
                      </c:pt>
                      <c:pt idx="462">
                        <c:v>23.25</c:v>
                      </c:pt>
                      <c:pt idx="463">
                        <c:v>23.3</c:v>
                      </c:pt>
                      <c:pt idx="464">
                        <c:v>23.35</c:v>
                      </c:pt>
                      <c:pt idx="465">
                        <c:v>23.4</c:v>
                      </c:pt>
                      <c:pt idx="466">
                        <c:v>23.45</c:v>
                      </c:pt>
                      <c:pt idx="467">
                        <c:v>23.5</c:v>
                      </c:pt>
                      <c:pt idx="468">
                        <c:v>23.55</c:v>
                      </c:pt>
                      <c:pt idx="469">
                        <c:v>23.6</c:v>
                      </c:pt>
                      <c:pt idx="470">
                        <c:v>23.65</c:v>
                      </c:pt>
                      <c:pt idx="471">
                        <c:v>23.7</c:v>
                      </c:pt>
                      <c:pt idx="472">
                        <c:v>23.75</c:v>
                      </c:pt>
                      <c:pt idx="473">
                        <c:v>23.8</c:v>
                      </c:pt>
                      <c:pt idx="474">
                        <c:v>23.85</c:v>
                      </c:pt>
                      <c:pt idx="475">
                        <c:v>23.9</c:v>
                      </c:pt>
                      <c:pt idx="476">
                        <c:v>23.95</c:v>
                      </c:pt>
                      <c:pt idx="477">
                        <c:v>24</c:v>
                      </c:pt>
                      <c:pt idx="478">
                        <c:v>24.05</c:v>
                      </c:pt>
                      <c:pt idx="479">
                        <c:v>24.1</c:v>
                      </c:pt>
                      <c:pt idx="480">
                        <c:v>24.15</c:v>
                      </c:pt>
                      <c:pt idx="481">
                        <c:v>24.2</c:v>
                      </c:pt>
                      <c:pt idx="482">
                        <c:v>24.25</c:v>
                      </c:pt>
                      <c:pt idx="483">
                        <c:v>24.3</c:v>
                      </c:pt>
                      <c:pt idx="484">
                        <c:v>24.35</c:v>
                      </c:pt>
                      <c:pt idx="485">
                        <c:v>24.4</c:v>
                      </c:pt>
                      <c:pt idx="486">
                        <c:v>24.45</c:v>
                      </c:pt>
                      <c:pt idx="487">
                        <c:v>24.5</c:v>
                      </c:pt>
                      <c:pt idx="488">
                        <c:v>24.55</c:v>
                      </c:pt>
                      <c:pt idx="489">
                        <c:v>24.6</c:v>
                      </c:pt>
                      <c:pt idx="490">
                        <c:v>24.65</c:v>
                      </c:pt>
                      <c:pt idx="491">
                        <c:v>24.7</c:v>
                      </c:pt>
                      <c:pt idx="492">
                        <c:v>24.75</c:v>
                      </c:pt>
                      <c:pt idx="493">
                        <c:v>24.8</c:v>
                      </c:pt>
                      <c:pt idx="494">
                        <c:v>24.85</c:v>
                      </c:pt>
                      <c:pt idx="495">
                        <c:v>24.9</c:v>
                      </c:pt>
                      <c:pt idx="496">
                        <c:v>24.95</c:v>
                      </c:pt>
                      <c:pt idx="497">
                        <c:v>25</c:v>
                      </c:pt>
                      <c:pt idx="498">
                        <c:v>25.05</c:v>
                      </c:pt>
                      <c:pt idx="499">
                        <c:v>25.1</c:v>
                      </c:pt>
                      <c:pt idx="500">
                        <c:v>25.15</c:v>
                      </c:pt>
                      <c:pt idx="501">
                        <c:v>25.2</c:v>
                      </c:pt>
                      <c:pt idx="502">
                        <c:v>25.25</c:v>
                      </c:pt>
                      <c:pt idx="503">
                        <c:v>25.3</c:v>
                      </c:pt>
                      <c:pt idx="504">
                        <c:v>25.35</c:v>
                      </c:pt>
                      <c:pt idx="505">
                        <c:v>25.4</c:v>
                      </c:pt>
                      <c:pt idx="506">
                        <c:v>25.45</c:v>
                      </c:pt>
                      <c:pt idx="507">
                        <c:v>25.5</c:v>
                      </c:pt>
                      <c:pt idx="508">
                        <c:v>25.55</c:v>
                      </c:pt>
                      <c:pt idx="509">
                        <c:v>25.6</c:v>
                      </c:pt>
                      <c:pt idx="510">
                        <c:v>25.65</c:v>
                      </c:pt>
                      <c:pt idx="511">
                        <c:v>25.7</c:v>
                      </c:pt>
                      <c:pt idx="512">
                        <c:v>25.75</c:v>
                      </c:pt>
                      <c:pt idx="513">
                        <c:v>25.8</c:v>
                      </c:pt>
                      <c:pt idx="514">
                        <c:v>25.85</c:v>
                      </c:pt>
                      <c:pt idx="515">
                        <c:v>25.9</c:v>
                      </c:pt>
                      <c:pt idx="516">
                        <c:v>25.95</c:v>
                      </c:pt>
                      <c:pt idx="517">
                        <c:v>26</c:v>
                      </c:pt>
                      <c:pt idx="518">
                        <c:v>26.05</c:v>
                      </c:pt>
                      <c:pt idx="519">
                        <c:v>26.1</c:v>
                      </c:pt>
                      <c:pt idx="520">
                        <c:v>26.15</c:v>
                      </c:pt>
                      <c:pt idx="521">
                        <c:v>26.2</c:v>
                      </c:pt>
                      <c:pt idx="522">
                        <c:v>26.25</c:v>
                      </c:pt>
                      <c:pt idx="523">
                        <c:v>26.3</c:v>
                      </c:pt>
                      <c:pt idx="524">
                        <c:v>26.35</c:v>
                      </c:pt>
                      <c:pt idx="525">
                        <c:v>26.4</c:v>
                      </c:pt>
                      <c:pt idx="526">
                        <c:v>26.45</c:v>
                      </c:pt>
                      <c:pt idx="527">
                        <c:v>26.5</c:v>
                      </c:pt>
                      <c:pt idx="528">
                        <c:v>26.55</c:v>
                      </c:pt>
                      <c:pt idx="529">
                        <c:v>26.6</c:v>
                      </c:pt>
                      <c:pt idx="530">
                        <c:v>26.65</c:v>
                      </c:pt>
                      <c:pt idx="531">
                        <c:v>26.7</c:v>
                      </c:pt>
                      <c:pt idx="532">
                        <c:v>26.75</c:v>
                      </c:pt>
                      <c:pt idx="533">
                        <c:v>26.8</c:v>
                      </c:pt>
                      <c:pt idx="534">
                        <c:v>26.85</c:v>
                      </c:pt>
                      <c:pt idx="535">
                        <c:v>26.9</c:v>
                      </c:pt>
                      <c:pt idx="536">
                        <c:v>26.95</c:v>
                      </c:pt>
                      <c:pt idx="537">
                        <c:v>27</c:v>
                      </c:pt>
                      <c:pt idx="538">
                        <c:v>27.05</c:v>
                      </c:pt>
                      <c:pt idx="539">
                        <c:v>27.1</c:v>
                      </c:pt>
                      <c:pt idx="540">
                        <c:v>27.15</c:v>
                      </c:pt>
                      <c:pt idx="541">
                        <c:v>27.2</c:v>
                      </c:pt>
                      <c:pt idx="542">
                        <c:v>27.25</c:v>
                      </c:pt>
                      <c:pt idx="543">
                        <c:v>27.3</c:v>
                      </c:pt>
                      <c:pt idx="544">
                        <c:v>27.35</c:v>
                      </c:pt>
                      <c:pt idx="545">
                        <c:v>27.4</c:v>
                      </c:pt>
                      <c:pt idx="546">
                        <c:v>27.45</c:v>
                      </c:pt>
                      <c:pt idx="547">
                        <c:v>27.5</c:v>
                      </c:pt>
                      <c:pt idx="548">
                        <c:v>27.55</c:v>
                      </c:pt>
                      <c:pt idx="549">
                        <c:v>27.6</c:v>
                      </c:pt>
                      <c:pt idx="550">
                        <c:v>27.65</c:v>
                      </c:pt>
                      <c:pt idx="551">
                        <c:v>27.7</c:v>
                      </c:pt>
                      <c:pt idx="552">
                        <c:v>27.75</c:v>
                      </c:pt>
                      <c:pt idx="553">
                        <c:v>27.8</c:v>
                      </c:pt>
                      <c:pt idx="554">
                        <c:v>27.85</c:v>
                      </c:pt>
                      <c:pt idx="555">
                        <c:v>27.9</c:v>
                      </c:pt>
                      <c:pt idx="556">
                        <c:v>27.95</c:v>
                      </c:pt>
                      <c:pt idx="557">
                        <c:v>28</c:v>
                      </c:pt>
                      <c:pt idx="558">
                        <c:v>28.05</c:v>
                      </c:pt>
                      <c:pt idx="559">
                        <c:v>28.1</c:v>
                      </c:pt>
                      <c:pt idx="560">
                        <c:v>28.15</c:v>
                      </c:pt>
                      <c:pt idx="561">
                        <c:v>28.2</c:v>
                      </c:pt>
                      <c:pt idx="562">
                        <c:v>28.25</c:v>
                      </c:pt>
                      <c:pt idx="563">
                        <c:v>28.3</c:v>
                      </c:pt>
                      <c:pt idx="564">
                        <c:v>28.35</c:v>
                      </c:pt>
                      <c:pt idx="565">
                        <c:v>28.4</c:v>
                      </c:pt>
                      <c:pt idx="566">
                        <c:v>28.45</c:v>
                      </c:pt>
                      <c:pt idx="567">
                        <c:v>28.5</c:v>
                      </c:pt>
                      <c:pt idx="568">
                        <c:v>28.55</c:v>
                      </c:pt>
                      <c:pt idx="569">
                        <c:v>28.6</c:v>
                      </c:pt>
                      <c:pt idx="570">
                        <c:v>28.65</c:v>
                      </c:pt>
                      <c:pt idx="571">
                        <c:v>28.7</c:v>
                      </c:pt>
                      <c:pt idx="572">
                        <c:v>28.75</c:v>
                      </c:pt>
                      <c:pt idx="573">
                        <c:v>28.8</c:v>
                      </c:pt>
                      <c:pt idx="574">
                        <c:v>28.85</c:v>
                      </c:pt>
                      <c:pt idx="575">
                        <c:v>28.9</c:v>
                      </c:pt>
                      <c:pt idx="576">
                        <c:v>28.95</c:v>
                      </c:pt>
                      <c:pt idx="577">
                        <c:v>29</c:v>
                      </c:pt>
                      <c:pt idx="578">
                        <c:v>29.05</c:v>
                      </c:pt>
                      <c:pt idx="579">
                        <c:v>29.1</c:v>
                      </c:pt>
                      <c:pt idx="580">
                        <c:v>29.15</c:v>
                      </c:pt>
                      <c:pt idx="581">
                        <c:v>29.2</c:v>
                      </c:pt>
                      <c:pt idx="582">
                        <c:v>29.25</c:v>
                      </c:pt>
                      <c:pt idx="583">
                        <c:v>29.3</c:v>
                      </c:pt>
                      <c:pt idx="584">
                        <c:v>29.35</c:v>
                      </c:pt>
                      <c:pt idx="585">
                        <c:v>29.4</c:v>
                      </c:pt>
                      <c:pt idx="586">
                        <c:v>29.45</c:v>
                      </c:pt>
                      <c:pt idx="587">
                        <c:v>29.5</c:v>
                      </c:pt>
                      <c:pt idx="588">
                        <c:v>29.55</c:v>
                      </c:pt>
                      <c:pt idx="589">
                        <c:v>29.6</c:v>
                      </c:pt>
                      <c:pt idx="590">
                        <c:v>29.65</c:v>
                      </c:pt>
                      <c:pt idx="591">
                        <c:v>29.7</c:v>
                      </c:pt>
                      <c:pt idx="592">
                        <c:v>29.75</c:v>
                      </c:pt>
                      <c:pt idx="593">
                        <c:v>29.8</c:v>
                      </c:pt>
                      <c:pt idx="594">
                        <c:v>29.85</c:v>
                      </c:pt>
                      <c:pt idx="595">
                        <c:v>29.9</c:v>
                      </c:pt>
                      <c:pt idx="596">
                        <c:v>29.95</c:v>
                      </c:pt>
                      <c:pt idx="597">
                        <c:v>30</c:v>
                      </c:pt>
                      <c:pt idx="598">
                        <c:v>30.05</c:v>
                      </c:pt>
                      <c:pt idx="599">
                        <c:v>30.1</c:v>
                      </c:pt>
                      <c:pt idx="600">
                        <c:v>30.15</c:v>
                      </c:pt>
                      <c:pt idx="601">
                        <c:v>30.2</c:v>
                      </c:pt>
                      <c:pt idx="602">
                        <c:v>30.25</c:v>
                      </c:pt>
                      <c:pt idx="603">
                        <c:v>30.3</c:v>
                      </c:pt>
                      <c:pt idx="604">
                        <c:v>30.35</c:v>
                      </c:pt>
                      <c:pt idx="605">
                        <c:v>30.4</c:v>
                      </c:pt>
                      <c:pt idx="606">
                        <c:v>30.45</c:v>
                      </c:pt>
                      <c:pt idx="607">
                        <c:v>30.5</c:v>
                      </c:pt>
                      <c:pt idx="608">
                        <c:v>30.55</c:v>
                      </c:pt>
                      <c:pt idx="609">
                        <c:v>30.6</c:v>
                      </c:pt>
                      <c:pt idx="610">
                        <c:v>30.65</c:v>
                      </c:pt>
                      <c:pt idx="611">
                        <c:v>30.7</c:v>
                      </c:pt>
                      <c:pt idx="612">
                        <c:v>30.75</c:v>
                      </c:pt>
                      <c:pt idx="613">
                        <c:v>30.8</c:v>
                      </c:pt>
                      <c:pt idx="614">
                        <c:v>30.85</c:v>
                      </c:pt>
                      <c:pt idx="615">
                        <c:v>30.9</c:v>
                      </c:pt>
                      <c:pt idx="616">
                        <c:v>30.95</c:v>
                      </c:pt>
                      <c:pt idx="617">
                        <c:v>31</c:v>
                      </c:pt>
                      <c:pt idx="618">
                        <c:v>31.05</c:v>
                      </c:pt>
                      <c:pt idx="619">
                        <c:v>31.1</c:v>
                      </c:pt>
                      <c:pt idx="620">
                        <c:v>31.15</c:v>
                      </c:pt>
                      <c:pt idx="621">
                        <c:v>31.2</c:v>
                      </c:pt>
                      <c:pt idx="622">
                        <c:v>31.25</c:v>
                      </c:pt>
                      <c:pt idx="623">
                        <c:v>31.3</c:v>
                      </c:pt>
                      <c:pt idx="624">
                        <c:v>31.35</c:v>
                      </c:pt>
                      <c:pt idx="625">
                        <c:v>31.4</c:v>
                      </c:pt>
                      <c:pt idx="626">
                        <c:v>31.45</c:v>
                      </c:pt>
                      <c:pt idx="627">
                        <c:v>31.5</c:v>
                      </c:pt>
                      <c:pt idx="628">
                        <c:v>31.55</c:v>
                      </c:pt>
                      <c:pt idx="629">
                        <c:v>31.6</c:v>
                      </c:pt>
                      <c:pt idx="630">
                        <c:v>31.65</c:v>
                      </c:pt>
                      <c:pt idx="631">
                        <c:v>31.7</c:v>
                      </c:pt>
                      <c:pt idx="632">
                        <c:v>31.75</c:v>
                      </c:pt>
                      <c:pt idx="633">
                        <c:v>31.8</c:v>
                      </c:pt>
                      <c:pt idx="634">
                        <c:v>31.85</c:v>
                      </c:pt>
                      <c:pt idx="635">
                        <c:v>31.9</c:v>
                      </c:pt>
                      <c:pt idx="636">
                        <c:v>31.95</c:v>
                      </c:pt>
                      <c:pt idx="637">
                        <c:v>32</c:v>
                      </c:pt>
                      <c:pt idx="638">
                        <c:v>32.049999999999997</c:v>
                      </c:pt>
                      <c:pt idx="639">
                        <c:v>32.1</c:v>
                      </c:pt>
                      <c:pt idx="640">
                        <c:v>32.15</c:v>
                      </c:pt>
                      <c:pt idx="641">
                        <c:v>32.200000000000003</c:v>
                      </c:pt>
                      <c:pt idx="642">
                        <c:v>32.25</c:v>
                      </c:pt>
                      <c:pt idx="643">
                        <c:v>32.299999999999997</c:v>
                      </c:pt>
                      <c:pt idx="644">
                        <c:v>32.35</c:v>
                      </c:pt>
                      <c:pt idx="645">
                        <c:v>32.4</c:v>
                      </c:pt>
                      <c:pt idx="646">
                        <c:v>32.450000000000003</c:v>
                      </c:pt>
                      <c:pt idx="647">
                        <c:v>32.5</c:v>
                      </c:pt>
                      <c:pt idx="648">
                        <c:v>32.549999999999997</c:v>
                      </c:pt>
                      <c:pt idx="649">
                        <c:v>32.6</c:v>
                      </c:pt>
                      <c:pt idx="650">
                        <c:v>32.65</c:v>
                      </c:pt>
                      <c:pt idx="651">
                        <c:v>32.700000000000003</c:v>
                      </c:pt>
                      <c:pt idx="652">
                        <c:v>32.75</c:v>
                      </c:pt>
                      <c:pt idx="653">
                        <c:v>32.799999999999997</c:v>
                      </c:pt>
                      <c:pt idx="654">
                        <c:v>32.85</c:v>
                      </c:pt>
                      <c:pt idx="655">
                        <c:v>32.9</c:v>
                      </c:pt>
                      <c:pt idx="656">
                        <c:v>32.950000000000003</c:v>
                      </c:pt>
                      <c:pt idx="657">
                        <c:v>33</c:v>
                      </c:pt>
                      <c:pt idx="658">
                        <c:v>33.049999999999997</c:v>
                      </c:pt>
                      <c:pt idx="659">
                        <c:v>33.1</c:v>
                      </c:pt>
                      <c:pt idx="660">
                        <c:v>33.15</c:v>
                      </c:pt>
                      <c:pt idx="661">
                        <c:v>33.200000000000003</c:v>
                      </c:pt>
                      <c:pt idx="662">
                        <c:v>33.25</c:v>
                      </c:pt>
                      <c:pt idx="663">
                        <c:v>33.299999999999997</c:v>
                      </c:pt>
                      <c:pt idx="664">
                        <c:v>33.35</c:v>
                      </c:pt>
                      <c:pt idx="665">
                        <c:v>33.4</c:v>
                      </c:pt>
                      <c:pt idx="666">
                        <c:v>33.450000000000003</c:v>
                      </c:pt>
                      <c:pt idx="667">
                        <c:v>33.5</c:v>
                      </c:pt>
                      <c:pt idx="668">
                        <c:v>33.549999999999997</c:v>
                      </c:pt>
                      <c:pt idx="669">
                        <c:v>33.6</c:v>
                      </c:pt>
                      <c:pt idx="670">
                        <c:v>33.65</c:v>
                      </c:pt>
                      <c:pt idx="671">
                        <c:v>33.700000000000003</c:v>
                      </c:pt>
                      <c:pt idx="672">
                        <c:v>33.75</c:v>
                      </c:pt>
                      <c:pt idx="673">
                        <c:v>33.799999999999997</c:v>
                      </c:pt>
                      <c:pt idx="674">
                        <c:v>33.85</c:v>
                      </c:pt>
                      <c:pt idx="675">
                        <c:v>33.9</c:v>
                      </c:pt>
                      <c:pt idx="676">
                        <c:v>33.950000000000003</c:v>
                      </c:pt>
                      <c:pt idx="677">
                        <c:v>34</c:v>
                      </c:pt>
                      <c:pt idx="678">
                        <c:v>34.049999999999997</c:v>
                      </c:pt>
                      <c:pt idx="679">
                        <c:v>34.1</c:v>
                      </c:pt>
                      <c:pt idx="680">
                        <c:v>34.15</c:v>
                      </c:pt>
                      <c:pt idx="681">
                        <c:v>34.200000000000003</c:v>
                      </c:pt>
                      <c:pt idx="682">
                        <c:v>34.25</c:v>
                      </c:pt>
                      <c:pt idx="683">
                        <c:v>34.299999999999997</c:v>
                      </c:pt>
                      <c:pt idx="684">
                        <c:v>34.35</c:v>
                      </c:pt>
                      <c:pt idx="685">
                        <c:v>34.4</c:v>
                      </c:pt>
                      <c:pt idx="686">
                        <c:v>34.450000000000003</c:v>
                      </c:pt>
                      <c:pt idx="687">
                        <c:v>34.5</c:v>
                      </c:pt>
                      <c:pt idx="688">
                        <c:v>34.549999999999997</c:v>
                      </c:pt>
                      <c:pt idx="689">
                        <c:v>34.6</c:v>
                      </c:pt>
                      <c:pt idx="690">
                        <c:v>34.65</c:v>
                      </c:pt>
                      <c:pt idx="691">
                        <c:v>34.700000000000003</c:v>
                      </c:pt>
                      <c:pt idx="692">
                        <c:v>34.75</c:v>
                      </c:pt>
                      <c:pt idx="693">
                        <c:v>34.799999999999997</c:v>
                      </c:pt>
                      <c:pt idx="694">
                        <c:v>34.85</c:v>
                      </c:pt>
                      <c:pt idx="695">
                        <c:v>34.9</c:v>
                      </c:pt>
                      <c:pt idx="696">
                        <c:v>34.950000000000003</c:v>
                      </c:pt>
                      <c:pt idx="697">
                        <c:v>35</c:v>
                      </c:pt>
                      <c:pt idx="698">
                        <c:v>35.049999999999997</c:v>
                      </c:pt>
                      <c:pt idx="699">
                        <c:v>35.1</c:v>
                      </c:pt>
                      <c:pt idx="700">
                        <c:v>35.15</c:v>
                      </c:pt>
                      <c:pt idx="701">
                        <c:v>35.200000000000003</c:v>
                      </c:pt>
                      <c:pt idx="702">
                        <c:v>35.25</c:v>
                      </c:pt>
                      <c:pt idx="703">
                        <c:v>35.299999999999997</c:v>
                      </c:pt>
                      <c:pt idx="704">
                        <c:v>35.35</c:v>
                      </c:pt>
                      <c:pt idx="705">
                        <c:v>35.4</c:v>
                      </c:pt>
                      <c:pt idx="706">
                        <c:v>35.450000000000003</c:v>
                      </c:pt>
                      <c:pt idx="707">
                        <c:v>35.5</c:v>
                      </c:pt>
                      <c:pt idx="708">
                        <c:v>35.549999999999997</c:v>
                      </c:pt>
                      <c:pt idx="709">
                        <c:v>35.6</c:v>
                      </c:pt>
                      <c:pt idx="710">
                        <c:v>35.65</c:v>
                      </c:pt>
                      <c:pt idx="711">
                        <c:v>35.700000000000003</c:v>
                      </c:pt>
                      <c:pt idx="712">
                        <c:v>35.75</c:v>
                      </c:pt>
                      <c:pt idx="713">
                        <c:v>35.799999999999997</c:v>
                      </c:pt>
                      <c:pt idx="714">
                        <c:v>35.85</c:v>
                      </c:pt>
                      <c:pt idx="715">
                        <c:v>35.9</c:v>
                      </c:pt>
                      <c:pt idx="716">
                        <c:v>35.950000000000003</c:v>
                      </c:pt>
                      <c:pt idx="717">
                        <c:v>36</c:v>
                      </c:pt>
                      <c:pt idx="718">
                        <c:v>36.049999999999997</c:v>
                      </c:pt>
                      <c:pt idx="719">
                        <c:v>36.1</c:v>
                      </c:pt>
                      <c:pt idx="720">
                        <c:v>36.15</c:v>
                      </c:pt>
                      <c:pt idx="721">
                        <c:v>36.200000000000003</c:v>
                      </c:pt>
                      <c:pt idx="722">
                        <c:v>36.25</c:v>
                      </c:pt>
                      <c:pt idx="723">
                        <c:v>36.299999999999997</c:v>
                      </c:pt>
                      <c:pt idx="724">
                        <c:v>36.35</c:v>
                      </c:pt>
                      <c:pt idx="725">
                        <c:v>36.4</c:v>
                      </c:pt>
                      <c:pt idx="726">
                        <c:v>36.450000000000003</c:v>
                      </c:pt>
                      <c:pt idx="727">
                        <c:v>36.5</c:v>
                      </c:pt>
                      <c:pt idx="728">
                        <c:v>36.549999999999997</c:v>
                      </c:pt>
                      <c:pt idx="729">
                        <c:v>36.6</c:v>
                      </c:pt>
                      <c:pt idx="730">
                        <c:v>36.65</c:v>
                      </c:pt>
                      <c:pt idx="731">
                        <c:v>36.700000000000003</c:v>
                      </c:pt>
                      <c:pt idx="732">
                        <c:v>36.75</c:v>
                      </c:pt>
                      <c:pt idx="733">
                        <c:v>36.799999999999997</c:v>
                      </c:pt>
                      <c:pt idx="734">
                        <c:v>36.85</c:v>
                      </c:pt>
                      <c:pt idx="735">
                        <c:v>36.9</c:v>
                      </c:pt>
                      <c:pt idx="736">
                        <c:v>36.950000000000003</c:v>
                      </c:pt>
                      <c:pt idx="737">
                        <c:v>37</c:v>
                      </c:pt>
                      <c:pt idx="738">
                        <c:v>37.049999999999997</c:v>
                      </c:pt>
                      <c:pt idx="739">
                        <c:v>37.1</c:v>
                      </c:pt>
                      <c:pt idx="740">
                        <c:v>37.15</c:v>
                      </c:pt>
                      <c:pt idx="741">
                        <c:v>37.200000000000003</c:v>
                      </c:pt>
                      <c:pt idx="742">
                        <c:v>37.25</c:v>
                      </c:pt>
                      <c:pt idx="743">
                        <c:v>37.299999999999997</c:v>
                      </c:pt>
                      <c:pt idx="744">
                        <c:v>37.35</c:v>
                      </c:pt>
                      <c:pt idx="745">
                        <c:v>37.4</c:v>
                      </c:pt>
                      <c:pt idx="746">
                        <c:v>37.450000000000003</c:v>
                      </c:pt>
                      <c:pt idx="747">
                        <c:v>37.5</c:v>
                      </c:pt>
                      <c:pt idx="748">
                        <c:v>37.549999999999997</c:v>
                      </c:pt>
                      <c:pt idx="749">
                        <c:v>37.6</c:v>
                      </c:pt>
                      <c:pt idx="750">
                        <c:v>37.65</c:v>
                      </c:pt>
                      <c:pt idx="751">
                        <c:v>37.700000000000003</c:v>
                      </c:pt>
                      <c:pt idx="752">
                        <c:v>37.75</c:v>
                      </c:pt>
                      <c:pt idx="753">
                        <c:v>37.799999999999997</c:v>
                      </c:pt>
                      <c:pt idx="754">
                        <c:v>37.85</c:v>
                      </c:pt>
                      <c:pt idx="755">
                        <c:v>37.9</c:v>
                      </c:pt>
                      <c:pt idx="756">
                        <c:v>37.950000000000003</c:v>
                      </c:pt>
                      <c:pt idx="757">
                        <c:v>38</c:v>
                      </c:pt>
                      <c:pt idx="758">
                        <c:v>38.049999999999997</c:v>
                      </c:pt>
                      <c:pt idx="759">
                        <c:v>38.1</c:v>
                      </c:pt>
                      <c:pt idx="760">
                        <c:v>38.15</c:v>
                      </c:pt>
                      <c:pt idx="761">
                        <c:v>38.200000000000003</c:v>
                      </c:pt>
                      <c:pt idx="762">
                        <c:v>38.25</c:v>
                      </c:pt>
                      <c:pt idx="763">
                        <c:v>38.299999999999997</c:v>
                      </c:pt>
                      <c:pt idx="764">
                        <c:v>38.35</c:v>
                      </c:pt>
                      <c:pt idx="765">
                        <c:v>38.4</c:v>
                      </c:pt>
                      <c:pt idx="766">
                        <c:v>38.450000000000003</c:v>
                      </c:pt>
                      <c:pt idx="767">
                        <c:v>38.5</c:v>
                      </c:pt>
                      <c:pt idx="768">
                        <c:v>38.549999999999997</c:v>
                      </c:pt>
                      <c:pt idx="769">
                        <c:v>38.6</c:v>
                      </c:pt>
                      <c:pt idx="770">
                        <c:v>38.65</c:v>
                      </c:pt>
                      <c:pt idx="771">
                        <c:v>38.700000000000003</c:v>
                      </c:pt>
                      <c:pt idx="772">
                        <c:v>38.75</c:v>
                      </c:pt>
                      <c:pt idx="773">
                        <c:v>38.799999999999997</c:v>
                      </c:pt>
                      <c:pt idx="774">
                        <c:v>38.85</c:v>
                      </c:pt>
                      <c:pt idx="775">
                        <c:v>38.9</c:v>
                      </c:pt>
                      <c:pt idx="776">
                        <c:v>38.950000000000003</c:v>
                      </c:pt>
                      <c:pt idx="777">
                        <c:v>39</c:v>
                      </c:pt>
                      <c:pt idx="778">
                        <c:v>39.049999999999997</c:v>
                      </c:pt>
                      <c:pt idx="779">
                        <c:v>39.1</c:v>
                      </c:pt>
                      <c:pt idx="780">
                        <c:v>39.15</c:v>
                      </c:pt>
                      <c:pt idx="781">
                        <c:v>39.200000000000003</c:v>
                      </c:pt>
                      <c:pt idx="782">
                        <c:v>39.25</c:v>
                      </c:pt>
                      <c:pt idx="783">
                        <c:v>39.299999999999997</c:v>
                      </c:pt>
                      <c:pt idx="784">
                        <c:v>39.35</c:v>
                      </c:pt>
                      <c:pt idx="785">
                        <c:v>39.4</c:v>
                      </c:pt>
                      <c:pt idx="786">
                        <c:v>39.450000000000003</c:v>
                      </c:pt>
                      <c:pt idx="787">
                        <c:v>39.5</c:v>
                      </c:pt>
                      <c:pt idx="788">
                        <c:v>39.549999999999997</c:v>
                      </c:pt>
                      <c:pt idx="789">
                        <c:v>39.6</c:v>
                      </c:pt>
                      <c:pt idx="790">
                        <c:v>39.65</c:v>
                      </c:pt>
                      <c:pt idx="791">
                        <c:v>39.700000000000003</c:v>
                      </c:pt>
                      <c:pt idx="792">
                        <c:v>39.75</c:v>
                      </c:pt>
                      <c:pt idx="793">
                        <c:v>39.799999999999997</c:v>
                      </c:pt>
                      <c:pt idx="794">
                        <c:v>39.85</c:v>
                      </c:pt>
                      <c:pt idx="795">
                        <c:v>39.9</c:v>
                      </c:pt>
                      <c:pt idx="796">
                        <c:v>39.950000000000003</c:v>
                      </c:pt>
                      <c:pt idx="797">
                        <c:v>40</c:v>
                      </c:pt>
                      <c:pt idx="798">
                        <c:v>40.049999999999997</c:v>
                      </c:pt>
                      <c:pt idx="799">
                        <c:v>40.1</c:v>
                      </c:pt>
                      <c:pt idx="800">
                        <c:v>40.15</c:v>
                      </c:pt>
                      <c:pt idx="801">
                        <c:v>40.200000000000003</c:v>
                      </c:pt>
                      <c:pt idx="802">
                        <c:v>40.25</c:v>
                      </c:pt>
                      <c:pt idx="803">
                        <c:v>40.299999999999997</c:v>
                      </c:pt>
                      <c:pt idx="804">
                        <c:v>40.35</c:v>
                      </c:pt>
                      <c:pt idx="805">
                        <c:v>40.4</c:v>
                      </c:pt>
                      <c:pt idx="806">
                        <c:v>40.450000000000003</c:v>
                      </c:pt>
                      <c:pt idx="807">
                        <c:v>40.5</c:v>
                      </c:pt>
                      <c:pt idx="808">
                        <c:v>40.549999999999997</c:v>
                      </c:pt>
                      <c:pt idx="809">
                        <c:v>40.6</c:v>
                      </c:pt>
                      <c:pt idx="810">
                        <c:v>40.65</c:v>
                      </c:pt>
                      <c:pt idx="811">
                        <c:v>40.700000000000003</c:v>
                      </c:pt>
                      <c:pt idx="812">
                        <c:v>40.75</c:v>
                      </c:pt>
                      <c:pt idx="813">
                        <c:v>40.799999999999997</c:v>
                      </c:pt>
                      <c:pt idx="814">
                        <c:v>40.85</c:v>
                      </c:pt>
                      <c:pt idx="815">
                        <c:v>40.9</c:v>
                      </c:pt>
                      <c:pt idx="816">
                        <c:v>40.950000000000003</c:v>
                      </c:pt>
                      <c:pt idx="817">
                        <c:v>41</c:v>
                      </c:pt>
                      <c:pt idx="818">
                        <c:v>41.05</c:v>
                      </c:pt>
                      <c:pt idx="819">
                        <c:v>41.1</c:v>
                      </c:pt>
                      <c:pt idx="820">
                        <c:v>41.15</c:v>
                      </c:pt>
                      <c:pt idx="821">
                        <c:v>41.2</c:v>
                      </c:pt>
                      <c:pt idx="822">
                        <c:v>41.25</c:v>
                      </c:pt>
                      <c:pt idx="823">
                        <c:v>41.3</c:v>
                      </c:pt>
                      <c:pt idx="824">
                        <c:v>41.35</c:v>
                      </c:pt>
                      <c:pt idx="825">
                        <c:v>41.4</c:v>
                      </c:pt>
                      <c:pt idx="826">
                        <c:v>41.45</c:v>
                      </c:pt>
                      <c:pt idx="827">
                        <c:v>41.5</c:v>
                      </c:pt>
                      <c:pt idx="828">
                        <c:v>41.55</c:v>
                      </c:pt>
                      <c:pt idx="829">
                        <c:v>41.6</c:v>
                      </c:pt>
                      <c:pt idx="830">
                        <c:v>41.65</c:v>
                      </c:pt>
                      <c:pt idx="831">
                        <c:v>41.7</c:v>
                      </c:pt>
                      <c:pt idx="832">
                        <c:v>41.75</c:v>
                      </c:pt>
                      <c:pt idx="833">
                        <c:v>41.8</c:v>
                      </c:pt>
                      <c:pt idx="834">
                        <c:v>41.85</c:v>
                      </c:pt>
                      <c:pt idx="835">
                        <c:v>41.9</c:v>
                      </c:pt>
                      <c:pt idx="836">
                        <c:v>41.95</c:v>
                      </c:pt>
                      <c:pt idx="837">
                        <c:v>42</c:v>
                      </c:pt>
                      <c:pt idx="838">
                        <c:v>42.05</c:v>
                      </c:pt>
                      <c:pt idx="839">
                        <c:v>42.1</c:v>
                      </c:pt>
                      <c:pt idx="840">
                        <c:v>42.15</c:v>
                      </c:pt>
                      <c:pt idx="841">
                        <c:v>42.2</c:v>
                      </c:pt>
                      <c:pt idx="842">
                        <c:v>42.25</c:v>
                      </c:pt>
                      <c:pt idx="843">
                        <c:v>42.3</c:v>
                      </c:pt>
                      <c:pt idx="844">
                        <c:v>42.35</c:v>
                      </c:pt>
                      <c:pt idx="845">
                        <c:v>42.4</c:v>
                      </c:pt>
                      <c:pt idx="846">
                        <c:v>42.45</c:v>
                      </c:pt>
                      <c:pt idx="847">
                        <c:v>42.5</c:v>
                      </c:pt>
                      <c:pt idx="848">
                        <c:v>42.55</c:v>
                      </c:pt>
                      <c:pt idx="849">
                        <c:v>42.6</c:v>
                      </c:pt>
                      <c:pt idx="850">
                        <c:v>42.65</c:v>
                      </c:pt>
                      <c:pt idx="851">
                        <c:v>42.7</c:v>
                      </c:pt>
                      <c:pt idx="852">
                        <c:v>42.75</c:v>
                      </c:pt>
                      <c:pt idx="853">
                        <c:v>42.8</c:v>
                      </c:pt>
                      <c:pt idx="854">
                        <c:v>42.85</c:v>
                      </c:pt>
                      <c:pt idx="855">
                        <c:v>42.9</c:v>
                      </c:pt>
                      <c:pt idx="856">
                        <c:v>42.95</c:v>
                      </c:pt>
                      <c:pt idx="857">
                        <c:v>43</c:v>
                      </c:pt>
                      <c:pt idx="858">
                        <c:v>43.05</c:v>
                      </c:pt>
                      <c:pt idx="859">
                        <c:v>43.1</c:v>
                      </c:pt>
                      <c:pt idx="860">
                        <c:v>43.15</c:v>
                      </c:pt>
                      <c:pt idx="861">
                        <c:v>43.2</c:v>
                      </c:pt>
                      <c:pt idx="862">
                        <c:v>43.25</c:v>
                      </c:pt>
                      <c:pt idx="863">
                        <c:v>43.3</c:v>
                      </c:pt>
                      <c:pt idx="864">
                        <c:v>43.35</c:v>
                      </c:pt>
                      <c:pt idx="865">
                        <c:v>43.4</c:v>
                      </c:pt>
                      <c:pt idx="866">
                        <c:v>43.45</c:v>
                      </c:pt>
                      <c:pt idx="867">
                        <c:v>43.5</c:v>
                      </c:pt>
                      <c:pt idx="868">
                        <c:v>43.55</c:v>
                      </c:pt>
                      <c:pt idx="869">
                        <c:v>43.6</c:v>
                      </c:pt>
                      <c:pt idx="870">
                        <c:v>43.65</c:v>
                      </c:pt>
                      <c:pt idx="871">
                        <c:v>43.7</c:v>
                      </c:pt>
                      <c:pt idx="872">
                        <c:v>43.75</c:v>
                      </c:pt>
                      <c:pt idx="873">
                        <c:v>43.8</c:v>
                      </c:pt>
                      <c:pt idx="874">
                        <c:v>43.85</c:v>
                      </c:pt>
                      <c:pt idx="875">
                        <c:v>43.9</c:v>
                      </c:pt>
                      <c:pt idx="876">
                        <c:v>43.95</c:v>
                      </c:pt>
                      <c:pt idx="877">
                        <c:v>44</c:v>
                      </c:pt>
                      <c:pt idx="878">
                        <c:v>44.05</c:v>
                      </c:pt>
                      <c:pt idx="879">
                        <c:v>44.1</c:v>
                      </c:pt>
                      <c:pt idx="880">
                        <c:v>44.15</c:v>
                      </c:pt>
                      <c:pt idx="881">
                        <c:v>44.2</c:v>
                      </c:pt>
                      <c:pt idx="882">
                        <c:v>44.25</c:v>
                      </c:pt>
                      <c:pt idx="883">
                        <c:v>44.3</c:v>
                      </c:pt>
                      <c:pt idx="884">
                        <c:v>44.35</c:v>
                      </c:pt>
                      <c:pt idx="885">
                        <c:v>44.4</c:v>
                      </c:pt>
                      <c:pt idx="886">
                        <c:v>44.45</c:v>
                      </c:pt>
                      <c:pt idx="887">
                        <c:v>44.5</c:v>
                      </c:pt>
                      <c:pt idx="888">
                        <c:v>44.55</c:v>
                      </c:pt>
                      <c:pt idx="889">
                        <c:v>44.6</c:v>
                      </c:pt>
                      <c:pt idx="890">
                        <c:v>44.65</c:v>
                      </c:pt>
                      <c:pt idx="891">
                        <c:v>44.7</c:v>
                      </c:pt>
                      <c:pt idx="892">
                        <c:v>44.75</c:v>
                      </c:pt>
                      <c:pt idx="893">
                        <c:v>44.8</c:v>
                      </c:pt>
                      <c:pt idx="894">
                        <c:v>44.85</c:v>
                      </c:pt>
                      <c:pt idx="895">
                        <c:v>44.9</c:v>
                      </c:pt>
                      <c:pt idx="896">
                        <c:v>44.95</c:v>
                      </c:pt>
                      <c:pt idx="897">
                        <c:v>45</c:v>
                      </c:pt>
                      <c:pt idx="898">
                        <c:v>45.05</c:v>
                      </c:pt>
                      <c:pt idx="899">
                        <c:v>45.1</c:v>
                      </c:pt>
                      <c:pt idx="900">
                        <c:v>45.15</c:v>
                      </c:pt>
                      <c:pt idx="901">
                        <c:v>45.2</c:v>
                      </c:pt>
                      <c:pt idx="902">
                        <c:v>45.25</c:v>
                      </c:pt>
                      <c:pt idx="903">
                        <c:v>45.3</c:v>
                      </c:pt>
                      <c:pt idx="904">
                        <c:v>45.35</c:v>
                      </c:pt>
                      <c:pt idx="905">
                        <c:v>45.4</c:v>
                      </c:pt>
                      <c:pt idx="906">
                        <c:v>45.45</c:v>
                      </c:pt>
                      <c:pt idx="907">
                        <c:v>45.5</c:v>
                      </c:pt>
                      <c:pt idx="908">
                        <c:v>45.55</c:v>
                      </c:pt>
                      <c:pt idx="909">
                        <c:v>45.6</c:v>
                      </c:pt>
                      <c:pt idx="910">
                        <c:v>45.65</c:v>
                      </c:pt>
                      <c:pt idx="911">
                        <c:v>45.7</c:v>
                      </c:pt>
                      <c:pt idx="912">
                        <c:v>45.75</c:v>
                      </c:pt>
                      <c:pt idx="913">
                        <c:v>45.8</c:v>
                      </c:pt>
                      <c:pt idx="914">
                        <c:v>45.85</c:v>
                      </c:pt>
                      <c:pt idx="915">
                        <c:v>45.9</c:v>
                      </c:pt>
                      <c:pt idx="916">
                        <c:v>45.95</c:v>
                      </c:pt>
                      <c:pt idx="917">
                        <c:v>46</c:v>
                      </c:pt>
                      <c:pt idx="918">
                        <c:v>46.05</c:v>
                      </c:pt>
                      <c:pt idx="919">
                        <c:v>46.1</c:v>
                      </c:pt>
                      <c:pt idx="920">
                        <c:v>46.15</c:v>
                      </c:pt>
                      <c:pt idx="921">
                        <c:v>46.2</c:v>
                      </c:pt>
                      <c:pt idx="922">
                        <c:v>46.25</c:v>
                      </c:pt>
                      <c:pt idx="923">
                        <c:v>46.3</c:v>
                      </c:pt>
                      <c:pt idx="924">
                        <c:v>46.35</c:v>
                      </c:pt>
                      <c:pt idx="925">
                        <c:v>46.4</c:v>
                      </c:pt>
                      <c:pt idx="926">
                        <c:v>46.45</c:v>
                      </c:pt>
                      <c:pt idx="927">
                        <c:v>46.5</c:v>
                      </c:pt>
                      <c:pt idx="928">
                        <c:v>46.55</c:v>
                      </c:pt>
                      <c:pt idx="929">
                        <c:v>46.6</c:v>
                      </c:pt>
                      <c:pt idx="930">
                        <c:v>46.65</c:v>
                      </c:pt>
                      <c:pt idx="931">
                        <c:v>46.7</c:v>
                      </c:pt>
                      <c:pt idx="932">
                        <c:v>46.75</c:v>
                      </c:pt>
                      <c:pt idx="933">
                        <c:v>46.8</c:v>
                      </c:pt>
                      <c:pt idx="934">
                        <c:v>46.85</c:v>
                      </c:pt>
                      <c:pt idx="935">
                        <c:v>46.9</c:v>
                      </c:pt>
                      <c:pt idx="936">
                        <c:v>46.95</c:v>
                      </c:pt>
                      <c:pt idx="937">
                        <c:v>47</c:v>
                      </c:pt>
                      <c:pt idx="938">
                        <c:v>47.05</c:v>
                      </c:pt>
                      <c:pt idx="939">
                        <c:v>47.1</c:v>
                      </c:pt>
                      <c:pt idx="940">
                        <c:v>47.15</c:v>
                      </c:pt>
                      <c:pt idx="941">
                        <c:v>47.2</c:v>
                      </c:pt>
                      <c:pt idx="942">
                        <c:v>47.25</c:v>
                      </c:pt>
                      <c:pt idx="943">
                        <c:v>47.3</c:v>
                      </c:pt>
                      <c:pt idx="944">
                        <c:v>47.35</c:v>
                      </c:pt>
                      <c:pt idx="945">
                        <c:v>47.4</c:v>
                      </c:pt>
                      <c:pt idx="946">
                        <c:v>47.45</c:v>
                      </c:pt>
                      <c:pt idx="947">
                        <c:v>47.5</c:v>
                      </c:pt>
                      <c:pt idx="948">
                        <c:v>47.55</c:v>
                      </c:pt>
                      <c:pt idx="949">
                        <c:v>47.6</c:v>
                      </c:pt>
                      <c:pt idx="950">
                        <c:v>47.65</c:v>
                      </c:pt>
                      <c:pt idx="951">
                        <c:v>47.7</c:v>
                      </c:pt>
                      <c:pt idx="952">
                        <c:v>47.75</c:v>
                      </c:pt>
                      <c:pt idx="953">
                        <c:v>47.8</c:v>
                      </c:pt>
                      <c:pt idx="954">
                        <c:v>47.85</c:v>
                      </c:pt>
                      <c:pt idx="955">
                        <c:v>47.9</c:v>
                      </c:pt>
                      <c:pt idx="956">
                        <c:v>47.95</c:v>
                      </c:pt>
                      <c:pt idx="957">
                        <c:v>48</c:v>
                      </c:pt>
                      <c:pt idx="958">
                        <c:v>48.05</c:v>
                      </c:pt>
                      <c:pt idx="959">
                        <c:v>48.1</c:v>
                      </c:pt>
                      <c:pt idx="960">
                        <c:v>48.15</c:v>
                      </c:pt>
                      <c:pt idx="961">
                        <c:v>48.2</c:v>
                      </c:pt>
                      <c:pt idx="962">
                        <c:v>48.25</c:v>
                      </c:pt>
                      <c:pt idx="963">
                        <c:v>48.3</c:v>
                      </c:pt>
                      <c:pt idx="964">
                        <c:v>48.35</c:v>
                      </c:pt>
                      <c:pt idx="965">
                        <c:v>48.4</c:v>
                      </c:pt>
                      <c:pt idx="966">
                        <c:v>48.45</c:v>
                      </c:pt>
                      <c:pt idx="967">
                        <c:v>48.5</c:v>
                      </c:pt>
                      <c:pt idx="968">
                        <c:v>48.55</c:v>
                      </c:pt>
                      <c:pt idx="969">
                        <c:v>48.6</c:v>
                      </c:pt>
                      <c:pt idx="970">
                        <c:v>48.65</c:v>
                      </c:pt>
                      <c:pt idx="971">
                        <c:v>48.7</c:v>
                      </c:pt>
                      <c:pt idx="972">
                        <c:v>48.75</c:v>
                      </c:pt>
                      <c:pt idx="973">
                        <c:v>48.8</c:v>
                      </c:pt>
                      <c:pt idx="974">
                        <c:v>48.85</c:v>
                      </c:pt>
                      <c:pt idx="975">
                        <c:v>48.9</c:v>
                      </c:pt>
                      <c:pt idx="976">
                        <c:v>48.95</c:v>
                      </c:pt>
                      <c:pt idx="977">
                        <c:v>49</c:v>
                      </c:pt>
                      <c:pt idx="978">
                        <c:v>49.05</c:v>
                      </c:pt>
                      <c:pt idx="979">
                        <c:v>49.1</c:v>
                      </c:pt>
                      <c:pt idx="980">
                        <c:v>49.15</c:v>
                      </c:pt>
                      <c:pt idx="981">
                        <c:v>49.2</c:v>
                      </c:pt>
                      <c:pt idx="982">
                        <c:v>49.25</c:v>
                      </c:pt>
                      <c:pt idx="983">
                        <c:v>49.3</c:v>
                      </c:pt>
                      <c:pt idx="984">
                        <c:v>49.35</c:v>
                      </c:pt>
                      <c:pt idx="985">
                        <c:v>49.4</c:v>
                      </c:pt>
                      <c:pt idx="986">
                        <c:v>49.45</c:v>
                      </c:pt>
                      <c:pt idx="987">
                        <c:v>49.5</c:v>
                      </c:pt>
                      <c:pt idx="988">
                        <c:v>49.55</c:v>
                      </c:pt>
                      <c:pt idx="989">
                        <c:v>49.6</c:v>
                      </c:pt>
                      <c:pt idx="990">
                        <c:v>49.65</c:v>
                      </c:pt>
                      <c:pt idx="991">
                        <c:v>49.7</c:v>
                      </c:pt>
                      <c:pt idx="992">
                        <c:v>49.75</c:v>
                      </c:pt>
                      <c:pt idx="993">
                        <c:v>49.8</c:v>
                      </c:pt>
                      <c:pt idx="994">
                        <c:v>49.85</c:v>
                      </c:pt>
                      <c:pt idx="995">
                        <c:v>49.9</c:v>
                      </c:pt>
                      <c:pt idx="996">
                        <c:v>49.95</c:v>
                      </c:pt>
                      <c:pt idx="997">
                        <c:v>50</c:v>
                      </c:pt>
                      <c:pt idx="998">
                        <c:v>50.05</c:v>
                      </c:pt>
                      <c:pt idx="999">
                        <c:v>50.1</c:v>
                      </c:pt>
                      <c:pt idx="1000">
                        <c:v>50.15</c:v>
                      </c:pt>
                      <c:pt idx="1001">
                        <c:v>50.2</c:v>
                      </c:pt>
                      <c:pt idx="1002">
                        <c:v>50.25</c:v>
                      </c:pt>
                      <c:pt idx="1003">
                        <c:v>50.3</c:v>
                      </c:pt>
                      <c:pt idx="1004">
                        <c:v>50.35</c:v>
                      </c:pt>
                      <c:pt idx="1005">
                        <c:v>50.4</c:v>
                      </c:pt>
                      <c:pt idx="1006">
                        <c:v>50.45</c:v>
                      </c:pt>
                      <c:pt idx="1007">
                        <c:v>50.5</c:v>
                      </c:pt>
                      <c:pt idx="1008">
                        <c:v>50.55</c:v>
                      </c:pt>
                      <c:pt idx="1009">
                        <c:v>50.6</c:v>
                      </c:pt>
                      <c:pt idx="1010">
                        <c:v>50.65</c:v>
                      </c:pt>
                      <c:pt idx="1011">
                        <c:v>50.7</c:v>
                      </c:pt>
                      <c:pt idx="1012">
                        <c:v>50.75</c:v>
                      </c:pt>
                      <c:pt idx="1013">
                        <c:v>50.8</c:v>
                      </c:pt>
                      <c:pt idx="1014">
                        <c:v>50.85</c:v>
                      </c:pt>
                      <c:pt idx="1015">
                        <c:v>50.9</c:v>
                      </c:pt>
                      <c:pt idx="1016">
                        <c:v>50.95</c:v>
                      </c:pt>
                      <c:pt idx="1017">
                        <c:v>51</c:v>
                      </c:pt>
                      <c:pt idx="1018">
                        <c:v>51.05</c:v>
                      </c:pt>
                      <c:pt idx="1019">
                        <c:v>51.1</c:v>
                      </c:pt>
                      <c:pt idx="1020">
                        <c:v>51.15</c:v>
                      </c:pt>
                      <c:pt idx="1021">
                        <c:v>51.2</c:v>
                      </c:pt>
                      <c:pt idx="1022">
                        <c:v>51.25</c:v>
                      </c:pt>
                      <c:pt idx="1023">
                        <c:v>51.3</c:v>
                      </c:pt>
                      <c:pt idx="1024">
                        <c:v>51.35</c:v>
                      </c:pt>
                      <c:pt idx="1025">
                        <c:v>51.4</c:v>
                      </c:pt>
                      <c:pt idx="1026">
                        <c:v>51.45</c:v>
                      </c:pt>
                      <c:pt idx="1027">
                        <c:v>51.5</c:v>
                      </c:pt>
                      <c:pt idx="1028">
                        <c:v>51.55</c:v>
                      </c:pt>
                      <c:pt idx="1029">
                        <c:v>51.6</c:v>
                      </c:pt>
                      <c:pt idx="1030">
                        <c:v>51.65</c:v>
                      </c:pt>
                      <c:pt idx="1031">
                        <c:v>51.7</c:v>
                      </c:pt>
                      <c:pt idx="1032">
                        <c:v>51.75</c:v>
                      </c:pt>
                      <c:pt idx="1033">
                        <c:v>51.8</c:v>
                      </c:pt>
                      <c:pt idx="1034">
                        <c:v>51.85</c:v>
                      </c:pt>
                      <c:pt idx="1035">
                        <c:v>51.9</c:v>
                      </c:pt>
                      <c:pt idx="1036">
                        <c:v>51.95</c:v>
                      </c:pt>
                      <c:pt idx="1037">
                        <c:v>52</c:v>
                      </c:pt>
                      <c:pt idx="1038">
                        <c:v>52.05</c:v>
                      </c:pt>
                      <c:pt idx="1039">
                        <c:v>52.1</c:v>
                      </c:pt>
                      <c:pt idx="1040">
                        <c:v>52.15</c:v>
                      </c:pt>
                      <c:pt idx="1041">
                        <c:v>52.2</c:v>
                      </c:pt>
                      <c:pt idx="1042">
                        <c:v>52.25</c:v>
                      </c:pt>
                      <c:pt idx="1043">
                        <c:v>52.3</c:v>
                      </c:pt>
                      <c:pt idx="1044">
                        <c:v>52.35</c:v>
                      </c:pt>
                      <c:pt idx="1045">
                        <c:v>52.4</c:v>
                      </c:pt>
                      <c:pt idx="1046">
                        <c:v>52.45</c:v>
                      </c:pt>
                      <c:pt idx="1047">
                        <c:v>52.5</c:v>
                      </c:pt>
                      <c:pt idx="1048">
                        <c:v>52.55</c:v>
                      </c:pt>
                      <c:pt idx="1049">
                        <c:v>52.6</c:v>
                      </c:pt>
                      <c:pt idx="1050">
                        <c:v>52.65</c:v>
                      </c:pt>
                      <c:pt idx="1051">
                        <c:v>52.7</c:v>
                      </c:pt>
                      <c:pt idx="1052">
                        <c:v>52.75</c:v>
                      </c:pt>
                      <c:pt idx="1053">
                        <c:v>52.8</c:v>
                      </c:pt>
                      <c:pt idx="1054">
                        <c:v>52.85</c:v>
                      </c:pt>
                      <c:pt idx="1055">
                        <c:v>52.9</c:v>
                      </c:pt>
                      <c:pt idx="1056">
                        <c:v>52.95</c:v>
                      </c:pt>
                      <c:pt idx="1057">
                        <c:v>53</c:v>
                      </c:pt>
                      <c:pt idx="1058">
                        <c:v>53.05</c:v>
                      </c:pt>
                      <c:pt idx="1059">
                        <c:v>53.1</c:v>
                      </c:pt>
                      <c:pt idx="1060">
                        <c:v>53.15</c:v>
                      </c:pt>
                      <c:pt idx="1061">
                        <c:v>53.2</c:v>
                      </c:pt>
                      <c:pt idx="1062">
                        <c:v>53.25</c:v>
                      </c:pt>
                      <c:pt idx="1063">
                        <c:v>53.3</c:v>
                      </c:pt>
                      <c:pt idx="1064">
                        <c:v>53.35</c:v>
                      </c:pt>
                      <c:pt idx="1065">
                        <c:v>53.4</c:v>
                      </c:pt>
                      <c:pt idx="1066">
                        <c:v>53.45</c:v>
                      </c:pt>
                      <c:pt idx="1067">
                        <c:v>53.5</c:v>
                      </c:pt>
                      <c:pt idx="1068">
                        <c:v>53.55</c:v>
                      </c:pt>
                      <c:pt idx="1069">
                        <c:v>53.6</c:v>
                      </c:pt>
                      <c:pt idx="1070">
                        <c:v>53.65</c:v>
                      </c:pt>
                      <c:pt idx="1071">
                        <c:v>53.7</c:v>
                      </c:pt>
                      <c:pt idx="1072">
                        <c:v>53.75</c:v>
                      </c:pt>
                      <c:pt idx="1073">
                        <c:v>53.8</c:v>
                      </c:pt>
                      <c:pt idx="1074">
                        <c:v>53.85</c:v>
                      </c:pt>
                      <c:pt idx="1075">
                        <c:v>53.9</c:v>
                      </c:pt>
                      <c:pt idx="1076">
                        <c:v>53.95</c:v>
                      </c:pt>
                      <c:pt idx="1077">
                        <c:v>54</c:v>
                      </c:pt>
                      <c:pt idx="1078">
                        <c:v>54.05</c:v>
                      </c:pt>
                      <c:pt idx="1079">
                        <c:v>54.1</c:v>
                      </c:pt>
                      <c:pt idx="1080">
                        <c:v>54.15</c:v>
                      </c:pt>
                      <c:pt idx="1081">
                        <c:v>54.2</c:v>
                      </c:pt>
                      <c:pt idx="1082">
                        <c:v>54.25</c:v>
                      </c:pt>
                      <c:pt idx="1083">
                        <c:v>54.3</c:v>
                      </c:pt>
                      <c:pt idx="1084">
                        <c:v>54.35</c:v>
                      </c:pt>
                      <c:pt idx="1085">
                        <c:v>54.4</c:v>
                      </c:pt>
                      <c:pt idx="1086">
                        <c:v>54.45</c:v>
                      </c:pt>
                      <c:pt idx="1087">
                        <c:v>54.5</c:v>
                      </c:pt>
                      <c:pt idx="1088">
                        <c:v>54.55</c:v>
                      </c:pt>
                      <c:pt idx="1089">
                        <c:v>54.6</c:v>
                      </c:pt>
                      <c:pt idx="1090">
                        <c:v>54.65</c:v>
                      </c:pt>
                      <c:pt idx="1091">
                        <c:v>54.7</c:v>
                      </c:pt>
                      <c:pt idx="1092">
                        <c:v>54.75</c:v>
                      </c:pt>
                      <c:pt idx="1093">
                        <c:v>54.8</c:v>
                      </c:pt>
                      <c:pt idx="1094">
                        <c:v>54.85</c:v>
                      </c:pt>
                      <c:pt idx="1095">
                        <c:v>54.9</c:v>
                      </c:pt>
                      <c:pt idx="1096">
                        <c:v>54.95</c:v>
                      </c:pt>
                      <c:pt idx="1097">
                        <c:v>55</c:v>
                      </c:pt>
                      <c:pt idx="1098">
                        <c:v>55.05</c:v>
                      </c:pt>
                      <c:pt idx="1099">
                        <c:v>55.1</c:v>
                      </c:pt>
                      <c:pt idx="1100">
                        <c:v>55.15</c:v>
                      </c:pt>
                      <c:pt idx="1101">
                        <c:v>55.2</c:v>
                      </c:pt>
                      <c:pt idx="1102">
                        <c:v>55.25</c:v>
                      </c:pt>
                      <c:pt idx="1103">
                        <c:v>55.3</c:v>
                      </c:pt>
                      <c:pt idx="1104">
                        <c:v>55.35</c:v>
                      </c:pt>
                      <c:pt idx="1105">
                        <c:v>55.4</c:v>
                      </c:pt>
                      <c:pt idx="1106">
                        <c:v>55.45</c:v>
                      </c:pt>
                      <c:pt idx="1107">
                        <c:v>55.5</c:v>
                      </c:pt>
                      <c:pt idx="1108">
                        <c:v>55.55</c:v>
                      </c:pt>
                      <c:pt idx="1109">
                        <c:v>55.6</c:v>
                      </c:pt>
                      <c:pt idx="1110">
                        <c:v>55.65</c:v>
                      </c:pt>
                      <c:pt idx="1111">
                        <c:v>55.7</c:v>
                      </c:pt>
                      <c:pt idx="1112">
                        <c:v>55.75</c:v>
                      </c:pt>
                      <c:pt idx="1113">
                        <c:v>55.8</c:v>
                      </c:pt>
                      <c:pt idx="1114">
                        <c:v>55.85</c:v>
                      </c:pt>
                      <c:pt idx="1115">
                        <c:v>55.9</c:v>
                      </c:pt>
                      <c:pt idx="1116">
                        <c:v>55.95</c:v>
                      </c:pt>
                      <c:pt idx="1117">
                        <c:v>56</c:v>
                      </c:pt>
                      <c:pt idx="1118">
                        <c:v>56.05</c:v>
                      </c:pt>
                      <c:pt idx="1119">
                        <c:v>56.1</c:v>
                      </c:pt>
                      <c:pt idx="1120">
                        <c:v>56.15</c:v>
                      </c:pt>
                      <c:pt idx="1121">
                        <c:v>56.2</c:v>
                      </c:pt>
                      <c:pt idx="1122">
                        <c:v>56.25</c:v>
                      </c:pt>
                      <c:pt idx="1123">
                        <c:v>56.3</c:v>
                      </c:pt>
                      <c:pt idx="1124">
                        <c:v>56.35</c:v>
                      </c:pt>
                      <c:pt idx="1125">
                        <c:v>56.4</c:v>
                      </c:pt>
                      <c:pt idx="1126">
                        <c:v>56.45</c:v>
                      </c:pt>
                      <c:pt idx="1127">
                        <c:v>56.5</c:v>
                      </c:pt>
                      <c:pt idx="1128">
                        <c:v>56.55</c:v>
                      </c:pt>
                      <c:pt idx="1129">
                        <c:v>56.6</c:v>
                      </c:pt>
                      <c:pt idx="1130">
                        <c:v>56.65</c:v>
                      </c:pt>
                      <c:pt idx="1131">
                        <c:v>56.7</c:v>
                      </c:pt>
                      <c:pt idx="1132">
                        <c:v>56.75</c:v>
                      </c:pt>
                      <c:pt idx="1133">
                        <c:v>56.8</c:v>
                      </c:pt>
                      <c:pt idx="1134">
                        <c:v>56.85</c:v>
                      </c:pt>
                      <c:pt idx="1135">
                        <c:v>56.9</c:v>
                      </c:pt>
                      <c:pt idx="1136">
                        <c:v>56.95</c:v>
                      </c:pt>
                      <c:pt idx="1137">
                        <c:v>57</c:v>
                      </c:pt>
                      <c:pt idx="1138">
                        <c:v>57.05</c:v>
                      </c:pt>
                      <c:pt idx="1139">
                        <c:v>57.1</c:v>
                      </c:pt>
                      <c:pt idx="1140">
                        <c:v>57.15</c:v>
                      </c:pt>
                      <c:pt idx="1141">
                        <c:v>57.2</c:v>
                      </c:pt>
                      <c:pt idx="1142">
                        <c:v>57.25</c:v>
                      </c:pt>
                      <c:pt idx="1143">
                        <c:v>57.3</c:v>
                      </c:pt>
                      <c:pt idx="1144">
                        <c:v>57.35</c:v>
                      </c:pt>
                      <c:pt idx="1145">
                        <c:v>57.4</c:v>
                      </c:pt>
                      <c:pt idx="1146">
                        <c:v>57.45</c:v>
                      </c:pt>
                      <c:pt idx="1147">
                        <c:v>57.5</c:v>
                      </c:pt>
                      <c:pt idx="1148">
                        <c:v>57.55</c:v>
                      </c:pt>
                      <c:pt idx="1149">
                        <c:v>57.6</c:v>
                      </c:pt>
                      <c:pt idx="1150">
                        <c:v>57.65</c:v>
                      </c:pt>
                      <c:pt idx="1151">
                        <c:v>57.7</c:v>
                      </c:pt>
                      <c:pt idx="1152">
                        <c:v>57.75</c:v>
                      </c:pt>
                      <c:pt idx="1153">
                        <c:v>57.8</c:v>
                      </c:pt>
                      <c:pt idx="1154">
                        <c:v>57.85</c:v>
                      </c:pt>
                      <c:pt idx="1155">
                        <c:v>57.9</c:v>
                      </c:pt>
                      <c:pt idx="1156">
                        <c:v>57.95</c:v>
                      </c:pt>
                      <c:pt idx="1157">
                        <c:v>58</c:v>
                      </c:pt>
                      <c:pt idx="1158">
                        <c:v>58.05</c:v>
                      </c:pt>
                      <c:pt idx="1159">
                        <c:v>58.1</c:v>
                      </c:pt>
                      <c:pt idx="1160">
                        <c:v>58.15</c:v>
                      </c:pt>
                      <c:pt idx="1161">
                        <c:v>58.2</c:v>
                      </c:pt>
                      <c:pt idx="1162">
                        <c:v>58.25</c:v>
                      </c:pt>
                      <c:pt idx="1163">
                        <c:v>58.3</c:v>
                      </c:pt>
                      <c:pt idx="1164">
                        <c:v>58.35</c:v>
                      </c:pt>
                      <c:pt idx="1165">
                        <c:v>58.4</c:v>
                      </c:pt>
                      <c:pt idx="1166">
                        <c:v>58.45</c:v>
                      </c:pt>
                      <c:pt idx="1167">
                        <c:v>58.5</c:v>
                      </c:pt>
                      <c:pt idx="1168">
                        <c:v>58.55</c:v>
                      </c:pt>
                      <c:pt idx="1169">
                        <c:v>58.6</c:v>
                      </c:pt>
                      <c:pt idx="1170">
                        <c:v>58.65</c:v>
                      </c:pt>
                      <c:pt idx="1171">
                        <c:v>58.7</c:v>
                      </c:pt>
                      <c:pt idx="1172">
                        <c:v>58.75</c:v>
                      </c:pt>
                      <c:pt idx="1173">
                        <c:v>58.8</c:v>
                      </c:pt>
                      <c:pt idx="1174">
                        <c:v>58.85</c:v>
                      </c:pt>
                      <c:pt idx="1175">
                        <c:v>58.9</c:v>
                      </c:pt>
                      <c:pt idx="1176">
                        <c:v>58.95</c:v>
                      </c:pt>
                      <c:pt idx="1177">
                        <c:v>59</c:v>
                      </c:pt>
                      <c:pt idx="1178">
                        <c:v>59.05</c:v>
                      </c:pt>
                      <c:pt idx="1179">
                        <c:v>59.1</c:v>
                      </c:pt>
                      <c:pt idx="1180">
                        <c:v>59.15</c:v>
                      </c:pt>
                      <c:pt idx="1181">
                        <c:v>59.2</c:v>
                      </c:pt>
                      <c:pt idx="1182">
                        <c:v>59.25</c:v>
                      </c:pt>
                      <c:pt idx="1183">
                        <c:v>59.3</c:v>
                      </c:pt>
                      <c:pt idx="1184">
                        <c:v>59.35</c:v>
                      </c:pt>
                      <c:pt idx="1185">
                        <c:v>59.4</c:v>
                      </c:pt>
                      <c:pt idx="1186">
                        <c:v>59.45</c:v>
                      </c:pt>
                      <c:pt idx="1187">
                        <c:v>59.5</c:v>
                      </c:pt>
                      <c:pt idx="1188">
                        <c:v>59.55</c:v>
                      </c:pt>
                      <c:pt idx="1189">
                        <c:v>59.6</c:v>
                      </c:pt>
                      <c:pt idx="1190">
                        <c:v>59.65</c:v>
                      </c:pt>
                      <c:pt idx="1191">
                        <c:v>59.7</c:v>
                      </c:pt>
                      <c:pt idx="1192">
                        <c:v>59.75</c:v>
                      </c:pt>
                      <c:pt idx="1193">
                        <c:v>59.8</c:v>
                      </c:pt>
                      <c:pt idx="1194">
                        <c:v>59.85</c:v>
                      </c:pt>
                      <c:pt idx="1195">
                        <c:v>59.9</c:v>
                      </c:pt>
                      <c:pt idx="1196">
                        <c:v>59.95</c:v>
                      </c:pt>
                      <c:pt idx="1197">
                        <c:v>60</c:v>
                      </c:pt>
                      <c:pt idx="1198">
                        <c:v>60.05</c:v>
                      </c:pt>
                      <c:pt idx="1199">
                        <c:v>60.1</c:v>
                      </c:pt>
                      <c:pt idx="1200">
                        <c:v>60.15</c:v>
                      </c:pt>
                      <c:pt idx="1201">
                        <c:v>60.2</c:v>
                      </c:pt>
                      <c:pt idx="1202">
                        <c:v>60.25</c:v>
                      </c:pt>
                      <c:pt idx="1203">
                        <c:v>60.3</c:v>
                      </c:pt>
                      <c:pt idx="1204">
                        <c:v>60.35</c:v>
                      </c:pt>
                      <c:pt idx="1205">
                        <c:v>60.4</c:v>
                      </c:pt>
                      <c:pt idx="1206">
                        <c:v>60.45</c:v>
                      </c:pt>
                      <c:pt idx="1207">
                        <c:v>60.5</c:v>
                      </c:pt>
                      <c:pt idx="1208">
                        <c:v>60.55</c:v>
                      </c:pt>
                      <c:pt idx="1209">
                        <c:v>60.6</c:v>
                      </c:pt>
                      <c:pt idx="1210">
                        <c:v>60.65</c:v>
                      </c:pt>
                      <c:pt idx="1211">
                        <c:v>60.7</c:v>
                      </c:pt>
                      <c:pt idx="1212">
                        <c:v>60.75</c:v>
                      </c:pt>
                      <c:pt idx="1213">
                        <c:v>60.8</c:v>
                      </c:pt>
                      <c:pt idx="1214">
                        <c:v>60.85</c:v>
                      </c:pt>
                      <c:pt idx="1215">
                        <c:v>60.9</c:v>
                      </c:pt>
                      <c:pt idx="1216">
                        <c:v>60.95</c:v>
                      </c:pt>
                      <c:pt idx="1217">
                        <c:v>61</c:v>
                      </c:pt>
                      <c:pt idx="1218">
                        <c:v>61.05</c:v>
                      </c:pt>
                      <c:pt idx="1219">
                        <c:v>61.1</c:v>
                      </c:pt>
                      <c:pt idx="1220">
                        <c:v>61.15</c:v>
                      </c:pt>
                      <c:pt idx="1221">
                        <c:v>61.2</c:v>
                      </c:pt>
                      <c:pt idx="1222">
                        <c:v>61.25</c:v>
                      </c:pt>
                      <c:pt idx="1223">
                        <c:v>61.3</c:v>
                      </c:pt>
                      <c:pt idx="1224">
                        <c:v>61.35</c:v>
                      </c:pt>
                      <c:pt idx="1225">
                        <c:v>61.4</c:v>
                      </c:pt>
                      <c:pt idx="1226">
                        <c:v>61.45</c:v>
                      </c:pt>
                      <c:pt idx="1227">
                        <c:v>61.5</c:v>
                      </c:pt>
                      <c:pt idx="1228">
                        <c:v>61.55</c:v>
                      </c:pt>
                      <c:pt idx="1229">
                        <c:v>61.6</c:v>
                      </c:pt>
                      <c:pt idx="1230">
                        <c:v>61.65</c:v>
                      </c:pt>
                      <c:pt idx="1231">
                        <c:v>61.7</c:v>
                      </c:pt>
                      <c:pt idx="1232">
                        <c:v>61.75</c:v>
                      </c:pt>
                      <c:pt idx="1233">
                        <c:v>61.8</c:v>
                      </c:pt>
                      <c:pt idx="1234">
                        <c:v>61.85</c:v>
                      </c:pt>
                      <c:pt idx="1235">
                        <c:v>61.9</c:v>
                      </c:pt>
                      <c:pt idx="1236">
                        <c:v>61.95</c:v>
                      </c:pt>
                      <c:pt idx="1237">
                        <c:v>62</c:v>
                      </c:pt>
                      <c:pt idx="1238">
                        <c:v>62.05</c:v>
                      </c:pt>
                      <c:pt idx="1239">
                        <c:v>62.1</c:v>
                      </c:pt>
                      <c:pt idx="1240">
                        <c:v>62.15</c:v>
                      </c:pt>
                      <c:pt idx="1241">
                        <c:v>62.2</c:v>
                      </c:pt>
                      <c:pt idx="1242">
                        <c:v>62.25</c:v>
                      </c:pt>
                      <c:pt idx="1243">
                        <c:v>62.3</c:v>
                      </c:pt>
                      <c:pt idx="1244">
                        <c:v>62.35</c:v>
                      </c:pt>
                      <c:pt idx="1245">
                        <c:v>62.4</c:v>
                      </c:pt>
                      <c:pt idx="1246">
                        <c:v>62.45</c:v>
                      </c:pt>
                      <c:pt idx="1247">
                        <c:v>62.5</c:v>
                      </c:pt>
                      <c:pt idx="1248">
                        <c:v>62.55</c:v>
                      </c:pt>
                      <c:pt idx="1249">
                        <c:v>62.6</c:v>
                      </c:pt>
                      <c:pt idx="1250">
                        <c:v>62.65</c:v>
                      </c:pt>
                      <c:pt idx="1251">
                        <c:v>62.7</c:v>
                      </c:pt>
                      <c:pt idx="1252">
                        <c:v>62.75</c:v>
                      </c:pt>
                      <c:pt idx="1253">
                        <c:v>62.8</c:v>
                      </c:pt>
                      <c:pt idx="1254">
                        <c:v>62.85</c:v>
                      </c:pt>
                      <c:pt idx="1255">
                        <c:v>62.9</c:v>
                      </c:pt>
                      <c:pt idx="1256">
                        <c:v>62.95</c:v>
                      </c:pt>
                      <c:pt idx="1257">
                        <c:v>63</c:v>
                      </c:pt>
                      <c:pt idx="1258">
                        <c:v>63.05</c:v>
                      </c:pt>
                      <c:pt idx="1259">
                        <c:v>63.1</c:v>
                      </c:pt>
                      <c:pt idx="1260">
                        <c:v>63.15</c:v>
                      </c:pt>
                      <c:pt idx="1261">
                        <c:v>63.2</c:v>
                      </c:pt>
                      <c:pt idx="1262">
                        <c:v>63.25</c:v>
                      </c:pt>
                      <c:pt idx="1263">
                        <c:v>63.3</c:v>
                      </c:pt>
                      <c:pt idx="1264">
                        <c:v>63.35</c:v>
                      </c:pt>
                      <c:pt idx="1265">
                        <c:v>63.4</c:v>
                      </c:pt>
                      <c:pt idx="1266">
                        <c:v>63.45</c:v>
                      </c:pt>
                      <c:pt idx="1267">
                        <c:v>63.5</c:v>
                      </c:pt>
                      <c:pt idx="1268">
                        <c:v>63.55</c:v>
                      </c:pt>
                      <c:pt idx="1269">
                        <c:v>63.6</c:v>
                      </c:pt>
                      <c:pt idx="1270">
                        <c:v>63.65</c:v>
                      </c:pt>
                      <c:pt idx="1271">
                        <c:v>63.7</c:v>
                      </c:pt>
                      <c:pt idx="1272">
                        <c:v>63.75</c:v>
                      </c:pt>
                      <c:pt idx="1273">
                        <c:v>63.8</c:v>
                      </c:pt>
                      <c:pt idx="1274">
                        <c:v>63.85</c:v>
                      </c:pt>
                      <c:pt idx="1275">
                        <c:v>63.9</c:v>
                      </c:pt>
                      <c:pt idx="1276">
                        <c:v>63.95</c:v>
                      </c:pt>
                      <c:pt idx="1277">
                        <c:v>64</c:v>
                      </c:pt>
                      <c:pt idx="1278">
                        <c:v>64.05</c:v>
                      </c:pt>
                      <c:pt idx="1279">
                        <c:v>64.099999999999994</c:v>
                      </c:pt>
                      <c:pt idx="1280">
                        <c:v>64.150000000000006</c:v>
                      </c:pt>
                      <c:pt idx="1281">
                        <c:v>64.2</c:v>
                      </c:pt>
                      <c:pt idx="1282">
                        <c:v>64.25</c:v>
                      </c:pt>
                      <c:pt idx="1283">
                        <c:v>64.3</c:v>
                      </c:pt>
                      <c:pt idx="1284">
                        <c:v>64.349999999999994</c:v>
                      </c:pt>
                      <c:pt idx="1285">
                        <c:v>64.400000000000006</c:v>
                      </c:pt>
                      <c:pt idx="1286">
                        <c:v>64.45</c:v>
                      </c:pt>
                      <c:pt idx="1287">
                        <c:v>64.5</c:v>
                      </c:pt>
                      <c:pt idx="1288">
                        <c:v>64.55</c:v>
                      </c:pt>
                      <c:pt idx="1289">
                        <c:v>64.599999999999994</c:v>
                      </c:pt>
                      <c:pt idx="1290">
                        <c:v>64.650000000000006</c:v>
                      </c:pt>
                      <c:pt idx="1291">
                        <c:v>64.7</c:v>
                      </c:pt>
                      <c:pt idx="1292">
                        <c:v>64.75</c:v>
                      </c:pt>
                      <c:pt idx="1293">
                        <c:v>64.8</c:v>
                      </c:pt>
                      <c:pt idx="1294">
                        <c:v>64.849999999999994</c:v>
                      </c:pt>
                      <c:pt idx="1295">
                        <c:v>64.900000000000006</c:v>
                      </c:pt>
                      <c:pt idx="1296">
                        <c:v>64.95</c:v>
                      </c:pt>
                      <c:pt idx="1297">
                        <c:v>65</c:v>
                      </c:pt>
                      <c:pt idx="1298">
                        <c:v>65.05</c:v>
                      </c:pt>
                      <c:pt idx="1299">
                        <c:v>65.099999999999994</c:v>
                      </c:pt>
                      <c:pt idx="1300">
                        <c:v>65.150000000000006</c:v>
                      </c:pt>
                      <c:pt idx="1301">
                        <c:v>65.2</c:v>
                      </c:pt>
                      <c:pt idx="1302">
                        <c:v>65.25</c:v>
                      </c:pt>
                      <c:pt idx="1303">
                        <c:v>65.3</c:v>
                      </c:pt>
                      <c:pt idx="1304">
                        <c:v>65.349999999999994</c:v>
                      </c:pt>
                      <c:pt idx="1305">
                        <c:v>65.400000000000006</c:v>
                      </c:pt>
                      <c:pt idx="1306">
                        <c:v>65.45</c:v>
                      </c:pt>
                      <c:pt idx="1307">
                        <c:v>65.5</c:v>
                      </c:pt>
                      <c:pt idx="1308">
                        <c:v>65.55</c:v>
                      </c:pt>
                      <c:pt idx="1309">
                        <c:v>65.599999999999994</c:v>
                      </c:pt>
                      <c:pt idx="1310">
                        <c:v>65.650000000000006</c:v>
                      </c:pt>
                      <c:pt idx="1311">
                        <c:v>65.7</c:v>
                      </c:pt>
                      <c:pt idx="1312">
                        <c:v>65.75</c:v>
                      </c:pt>
                      <c:pt idx="1313">
                        <c:v>65.8</c:v>
                      </c:pt>
                      <c:pt idx="1314">
                        <c:v>65.849999999999994</c:v>
                      </c:pt>
                      <c:pt idx="1315">
                        <c:v>65.900000000000006</c:v>
                      </c:pt>
                      <c:pt idx="1316">
                        <c:v>65.95</c:v>
                      </c:pt>
                      <c:pt idx="1317">
                        <c:v>66</c:v>
                      </c:pt>
                      <c:pt idx="1318">
                        <c:v>66.05</c:v>
                      </c:pt>
                      <c:pt idx="1319">
                        <c:v>66.099999999999994</c:v>
                      </c:pt>
                      <c:pt idx="1320">
                        <c:v>66.150000000000006</c:v>
                      </c:pt>
                      <c:pt idx="1321">
                        <c:v>66.2</c:v>
                      </c:pt>
                      <c:pt idx="1322">
                        <c:v>66.25</c:v>
                      </c:pt>
                      <c:pt idx="1323">
                        <c:v>66.3</c:v>
                      </c:pt>
                      <c:pt idx="1324">
                        <c:v>66.349999999999994</c:v>
                      </c:pt>
                      <c:pt idx="1325">
                        <c:v>66.400000000000006</c:v>
                      </c:pt>
                      <c:pt idx="1326">
                        <c:v>66.45</c:v>
                      </c:pt>
                      <c:pt idx="1327">
                        <c:v>66.5</c:v>
                      </c:pt>
                      <c:pt idx="1328">
                        <c:v>66.55</c:v>
                      </c:pt>
                      <c:pt idx="1329">
                        <c:v>66.599999999999994</c:v>
                      </c:pt>
                      <c:pt idx="1330">
                        <c:v>66.650000000000006</c:v>
                      </c:pt>
                      <c:pt idx="1331">
                        <c:v>66.7</c:v>
                      </c:pt>
                      <c:pt idx="1332">
                        <c:v>66.75</c:v>
                      </c:pt>
                      <c:pt idx="1333">
                        <c:v>66.8</c:v>
                      </c:pt>
                      <c:pt idx="1334">
                        <c:v>66.849999999999994</c:v>
                      </c:pt>
                      <c:pt idx="1335">
                        <c:v>66.900000000000006</c:v>
                      </c:pt>
                      <c:pt idx="1336">
                        <c:v>66.95</c:v>
                      </c:pt>
                      <c:pt idx="1337">
                        <c:v>67</c:v>
                      </c:pt>
                      <c:pt idx="1338">
                        <c:v>67.05</c:v>
                      </c:pt>
                      <c:pt idx="1339">
                        <c:v>67.099999999999994</c:v>
                      </c:pt>
                      <c:pt idx="1340">
                        <c:v>67.150000000000006</c:v>
                      </c:pt>
                      <c:pt idx="1341">
                        <c:v>67.2</c:v>
                      </c:pt>
                      <c:pt idx="1342">
                        <c:v>67.25</c:v>
                      </c:pt>
                      <c:pt idx="1343">
                        <c:v>67.3</c:v>
                      </c:pt>
                      <c:pt idx="1344">
                        <c:v>67.349999999999994</c:v>
                      </c:pt>
                      <c:pt idx="1345">
                        <c:v>67.400000000000006</c:v>
                      </c:pt>
                      <c:pt idx="1346">
                        <c:v>67.45</c:v>
                      </c:pt>
                      <c:pt idx="1347">
                        <c:v>67.5</c:v>
                      </c:pt>
                      <c:pt idx="1348">
                        <c:v>67.55</c:v>
                      </c:pt>
                      <c:pt idx="1349">
                        <c:v>67.599999999999994</c:v>
                      </c:pt>
                      <c:pt idx="1350">
                        <c:v>67.650000000000006</c:v>
                      </c:pt>
                      <c:pt idx="1351">
                        <c:v>67.7</c:v>
                      </c:pt>
                      <c:pt idx="1352">
                        <c:v>67.75</c:v>
                      </c:pt>
                      <c:pt idx="1353">
                        <c:v>67.8</c:v>
                      </c:pt>
                      <c:pt idx="1354">
                        <c:v>67.849999999999994</c:v>
                      </c:pt>
                      <c:pt idx="1355">
                        <c:v>67.900000000000006</c:v>
                      </c:pt>
                      <c:pt idx="1356">
                        <c:v>67.95</c:v>
                      </c:pt>
                      <c:pt idx="1357">
                        <c:v>68</c:v>
                      </c:pt>
                      <c:pt idx="1358">
                        <c:v>68.05</c:v>
                      </c:pt>
                      <c:pt idx="1359">
                        <c:v>68.099999999999994</c:v>
                      </c:pt>
                      <c:pt idx="1360">
                        <c:v>68.150000000000006</c:v>
                      </c:pt>
                      <c:pt idx="1361">
                        <c:v>68.2</c:v>
                      </c:pt>
                      <c:pt idx="1362">
                        <c:v>68.25</c:v>
                      </c:pt>
                      <c:pt idx="1363">
                        <c:v>68.3</c:v>
                      </c:pt>
                      <c:pt idx="1364">
                        <c:v>68.349999999999994</c:v>
                      </c:pt>
                      <c:pt idx="1365">
                        <c:v>68.400000000000006</c:v>
                      </c:pt>
                      <c:pt idx="1366">
                        <c:v>68.45</c:v>
                      </c:pt>
                      <c:pt idx="1367">
                        <c:v>68.5</c:v>
                      </c:pt>
                      <c:pt idx="1368">
                        <c:v>68.55</c:v>
                      </c:pt>
                      <c:pt idx="1369">
                        <c:v>68.599999999999994</c:v>
                      </c:pt>
                      <c:pt idx="1370">
                        <c:v>68.650000000000006</c:v>
                      </c:pt>
                      <c:pt idx="1371">
                        <c:v>68.7</c:v>
                      </c:pt>
                      <c:pt idx="1372">
                        <c:v>68.75</c:v>
                      </c:pt>
                      <c:pt idx="1373">
                        <c:v>68.8</c:v>
                      </c:pt>
                      <c:pt idx="1374">
                        <c:v>68.849999999999994</c:v>
                      </c:pt>
                      <c:pt idx="1375">
                        <c:v>68.900000000000006</c:v>
                      </c:pt>
                      <c:pt idx="1376">
                        <c:v>68.95</c:v>
                      </c:pt>
                      <c:pt idx="1377">
                        <c:v>69</c:v>
                      </c:pt>
                      <c:pt idx="1378">
                        <c:v>69.05</c:v>
                      </c:pt>
                      <c:pt idx="1379">
                        <c:v>69.099999999999994</c:v>
                      </c:pt>
                      <c:pt idx="1380">
                        <c:v>69.150000000000006</c:v>
                      </c:pt>
                      <c:pt idx="1381">
                        <c:v>69.2</c:v>
                      </c:pt>
                      <c:pt idx="1382">
                        <c:v>69.25</c:v>
                      </c:pt>
                      <c:pt idx="1383">
                        <c:v>69.3</c:v>
                      </c:pt>
                      <c:pt idx="1384">
                        <c:v>69.349999999999994</c:v>
                      </c:pt>
                      <c:pt idx="1385">
                        <c:v>69.400000000000006</c:v>
                      </c:pt>
                      <c:pt idx="1386">
                        <c:v>69.45</c:v>
                      </c:pt>
                      <c:pt idx="1387">
                        <c:v>69.5</c:v>
                      </c:pt>
                      <c:pt idx="1388">
                        <c:v>69.55</c:v>
                      </c:pt>
                      <c:pt idx="1389">
                        <c:v>69.599999999999994</c:v>
                      </c:pt>
                      <c:pt idx="1390">
                        <c:v>69.650000000000006</c:v>
                      </c:pt>
                      <c:pt idx="1391">
                        <c:v>69.7</c:v>
                      </c:pt>
                      <c:pt idx="1392">
                        <c:v>69.75</c:v>
                      </c:pt>
                      <c:pt idx="1393">
                        <c:v>69.8</c:v>
                      </c:pt>
                      <c:pt idx="1394">
                        <c:v>69.849999999999994</c:v>
                      </c:pt>
                      <c:pt idx="1395">
                        <c:v>69.900000000000006</c:v>
                      </c:pt>
                      <c:pt idx="1396">
                        <c:v>69.95</c:v>
                      </c:pt>
                      <c:pt idx="1397">
                        <c:v>70</c:v>
                      </c:pt>
                      <c:pt idx="1398">
                        <c:v>70.05</c:v>
                      </c:pt>
                      <c:pt idx="1399">
                        <c:v>70.099999999999994</c:v>
                      </c:pt>
                      <c:pt idx="1400">
                        <c:v>70.150000000000006</c:v>
                      </c:pt>
                      <c:pt idx="1401">
                        <c:v>70.2</c:v>
                      </c:pt>
                      <c:pt idx="1402">
                        <c:v>70.25</c:v>
                      </c:pt>
                      <c:pt idx="1403">
                        <c:v>70.3</c:v>
                      </c:pt>
                      <c:pt idx="1404">
                        <c:v>70.349999999999994</c:v>
                      </c:pt>
                      <c:pt idx="1405">
                        <c:v>70.400000000000006</c:v>
                      </c:pt>
                      <c:pt idx="1406">
                        <c:v>70.45</c:v>
                      </c:pt>
                      <c:pt idx="1407">
                        <c:v>70.5</c:v>
                      </c:pt>
                      <c:pt idx="1408">
                        <c:v>70.55</c:v>
                      </c:pt>
                      <c:pt idx="1409">
                        <c:v>70.599999999999994</c:v>
                      </c:pt>
                      <c:pt idx="1410">
                        <c:v>70.650000000000006</c:v>
                      </c:pt>
                      <c:pt idx="1411">
                        <c:v>70.7</c:v>
                      </c:pt>
                      <c:pt idx="1412">
                        <c:v>70.75</c:v>
                      </c:pt>
                      <c:pt idx="1413">
                        <c:v>70.8</c:v>
                      </c:pt>
                      <c:pt idx="1414">
                        <c:v>70.849999999999994</c:v>
                      </c:pt>
                      <c:pt idx="1415">
                        <c:v>70.900000000000006</c:v>
                      </c:pt>
                      <c:pt idx="1416">
                        <c:v>70.95</c:v>
                      </c:pt>
                      <c:pt idx="1417">
                        <c:v>71</c:v>
                      </c:pt>
                      <c:pt idx="1418">
                        <c:v>71.05</c:v>
                      </c:pt>
                      <c:pt idx="1419">
                        <c:v>71.099999999999994</c:v>
                      </c:pt>
                      <c:pt idx="1420">
                        <c:v>71.150000000000006</c:v>
                      </c:pt>
                      <c:pt idx="1421">
                        <c:v>71.2</c:v>
                      </c:pt>
                      <c:pt idx="1422">
                        <c:v>71.25</c:v>
                      </c:pt>
                      <c:pt idx="1423">
                        <c:v>71.3</c:v>
                      </c:pt>
                      <c:pt idx="1424">
                        <c:v>71.349999999999994</c:v>
                      </c:pt>
                      <c:pt idx="1425">
                        <c:v>71.400000000000006</c:v>
                      </c:pt>
                      <c:pt idx="1426">
                        <c:v>71.45</c:v>
                      </c:pt>
                      <c:pt idx="1427">
                        <c:v>71.5</c:v>
                      </c:pt>
                      <c:pt idx="1428">
                        <c:v>71.55</c:v>
                      </c:pt>
                      <c:pt idx="1429">
                        <c:v>71.599999999999994</c:v>
                      </c:pt>
                      <c:pt idx="1430">
                        <c:v>71.650000000000006</c:v>
                      </c:pt>
                      <c:pt idx="1431">
                        <c:v>71.7</c:v>
                      </c:pt>
                      <c:pt idx="1432">
                        <c:v>71.75</c:v>
                      </c:pt>
                      <c:pt idx="1433">
                        <c:v>71.8</c:v>
                      </c:pt>
                      <c:pt idx="1434">
                        <c:v>71.849999999999994</c:v>
                      </c:pt>
                      <c:pt idx="1435">
                        <c:v>71.900000000000006</c:v>
                      </c:pt>
                      <c:pt idx="1436">
                        <c:v>71.95</c:v>
                      </c:pt>
                      <c:pt idx="1437">
                        <c:v>72</c:v>
                      </c:pt>
                      <c:pt idx="1438">
                        <c:v>72.05</c:v>
                      </c:pt>
                      <c:pt idx="1439">
                        <c:v>72.099999999999994</c:v>
                      </c:pt>
                      <c:pt idx="1440">
                        <c:v>72.150000000000006</c:v>
                      </c:pt>
                      <c:pt idx="1441">
                        <c:v>72.2</c:v>
                      </c:pt>
                      <c:pt idx="1442">
                        <c:v>72.25</c:v>
                      </c:pt>
                      <c:pt idx="1443">
                        <c:v>72.3</c:v>
                      </c:pt>
                      <c:pt idx="1444">
                        <c:v>72.349999999999994</c:v>
                      </c:pt>
                      <c:pt idx="1445">
                        <c:v>72.400000000000006</c:v>
                      </c:pt>
                      <c:pt idx="1446">
                        <c:v>72.45</c:v>
                      </c:pt>
                      <c:pt idx="1447">
                        <c:v>72.5</c:v>
                      </c:pt>
                      <c:pt idx="1448">
                        <c:v>72.55</c:v>
                      </c:pt>
                      <c:pt idx="1449">
                        <c:v>72.599999999999994</c:v>
                      </c:pt>
                      <c:pt idx="1450">
                        <c:v>72.650000000000006</c:v>
                      </c:pt>
                      <c:pt idx="1451">
                        <c:v>72.7</c:v>
                      </c:pt>
                      <c:pt idx="1452">
                        <c:v>72.75</c:v>
                      </c:pt>
                      <c:pt idx="1453">
                        <c:v>72.8</c:v>
                      </c:pt>
                      <c:pt idx="1454">
                        <c:v>72.849999999999994</c:v>
                      </c:pt>
                      <c:pt idx="1455">
                        <c:v>72.900000000000006</c:v>
                      </c:pt>
                      <c:pt idx="1456">
                        <c:v>72.95</c:v>
                      </c:pt>
                      <c:pt idx="1457">
                        <c:v>73</c:v>
                      </c:pt>
                      <c:pt idx="1458">
                        <c:v>73.05</c:v>
                      </c:pt>
                      <c:pt idx="1459">
                        <c:v>73.099999999999994</c:v>
                      </c:pt>
                      <c:pt idx="1460">
                        <c:v>73.150000000000006</c:v>
                      </c:pt>
                      <c:pt idx="1461">
                        <c:v>73.2</c:v>
                      </c:pt>
                      <c:pt idx="1462">
                        <c:v>73.25</c:v>
                      </c:pt>
                      <c:pt idx="1463">
                        <c:v>73.3</c:v>
                      </c:pt>
                      <c:pt idx="1464">
                        <c:v>73.349999999999994</c:v>
                      </c:pt>
                      <c:pt idx="1465">
                        <c:v>73.400000000000006</c:v>
                      </c:pt>
                      <c:pt idx="1466">
                        <c:v>73.45</c:v>
                      </c:pt>
                      <c:pt idx="1467">
                        <c:v>73.5</c:v>
                      </c:pt>
                      <c:pt idx="1468">
                        <c:v>73.55</c:v>
                      </c:pt>
                      <c:pt idx="1469">
                        <c:v>73.599999999999994</c:v>
                      </c:pt>
                      <c:pt idx="1470">
                        <c:v>73.650000000000006</c:v>
                      </c:pt>
                      <c:pt idx="1471">
                        <c:v>73.7</c:v>
                      </c:pt>
                      <c:pt idx="1472">
                        <c:v>73.75</c:v>
                      </c:pt>
                      <c:pt idx="1473">
                        <c:v>73.8</c:v>
                      </c:pt>
                      <c:pt idx="1474">
                        <c:v>73.849999999999994</c:v>
                      </c:pt>
                      <c:pt idx="1475">
                        <c:v>73.900000000000006</c:v>
                      </c:pt>
                      <c:pt idx="1476">
                        <c:v>73.95</c:v>
                      </c:pt>
                      <c:pt idx="1477">
                        <c:v>74</c:v>
                      </c:pt>
                      <c:pt idx="1478">
                        <c:v>74.05</c:v>
                      </c:pt>
                      <c:pt idx="1479">
                        <c:v>74.099999999999994</c:v>
                      </c:pt>
                      <c:pt idx="1480">
                        <c:v>74.150000000000006</c:v>
                      </c:pt>
                      <c:pt idx="1481">
                        <c:v>74.2</c:v>
                      </c:pt>
                      <c:pt idx="1482">
                        <c:v>74.25</c:v>
                      </c:pt>
                      <c:pt idx="1483">
                        <c:v>74.3</c:v>
                      </c:pt>
                      <c:pt idx="1484">
                        <c:v>74.349999999999994</c:v>
                      </c:pt>
                      <c:pt idx="1485">
                        <c:v>74.400000000000006</c:v>
                      </c:pt>
                      <c:pt idx="1486">
                        <c:v>74.45</c:v>
                      </c:pt>
                      <c:pt idx="1487">
                        <c:v>74.5</c:v>
                      </c:pt>
                      <c:pt idx="1488">
                        <c:v>74.55</c:v>
                      </c:pt>
                      <c:pt idx="1489">
                        <c:v>74.599999999999994</c:v>
                      </c:pt>
                      <c:pt idx="1490">
                        <c:v>74.650000000000006</c:v>
                      </c:pt>
                      <c:pt idx="1491">
                        <c:v>74.7</c:v>
                      </c:pt>
                      <c:pt idx="1492">
                        <c:v>74.75</c:v>
                      </c:pt>
                      <c:pt idx="1493">
                        <c:v>74.8</c:v>
                      </c:pt>
                      <c:pt idx="1494">
                        <c:v>74.849999999999994</c:v>
                      </c:pt>
                      <c:pt idx="1495">
                        <c:v>74.900000000000006</c:v>
                      </c:pt>
                      <c:pt idx="1496">
                        <c:v>74.95</c:v>
                      </c:pt>
                      <c:pt idx="1497">
                        <c:v>75</c:v>
                      </c:pt>
                      <c:pt idx="1498">
                        <c:v>75.05</c:v>
                      </c:pt>
                      <c:pt idx="1499">
                        <c:v>75.099999999999994</c:v>
                      </c:pt>
                      <c:pt idx="1500">
                        <c:v>75.150000000000006</c:v>
                      </c:pt>
                      <c:pt idx="1501">
                        <c:v>75.2</c:v>
                      </c:pt>
                      <c:pt idx="1502">
                        <c:v>75.25</c:v>
                      </c:pt>
                      <c:pt idx="1503">
                        <c:v>75.3</c:v>
                      </c:pt>
                      <c:pt idx="1504">
                        <c:v>75.349999999999994</c:v>
                      </c:pt>
                      <c:pt idx="1505">
                        <c:v>75.400000000000006</c:v>
                      </c:pt>
                      <c:pt idx="1506">
                        <c:v>75.45</c:v>
                      </c:pt>
                      <c:pt idx="1507">
                        <c:v>75.5</c:v>
                      </c:pt>
                      <c:pt idx="1508">
                        <c:v>75.55</c:v>
                      </c:pt>
                      <c:pt idx="1509">
                        <c:v>75.599999999999994</c:v>
                      </c:pt>
                      <c:pt idx="1510">
                        <c:v>75.650000000000006</c:v>
                      </c:pt>
                      <c:pt idx="1511">
                        <c:v>75.7</c:v>
                      </c:pt>
                      <c:pt idx="1512">
                        <c:v>75.75</c:v>
                      </c:pt>
                      <c:pt idx="1513">
                        <c:v>75.8</c:v>
                      </c:pt>
                      <c:pt idx="1514">
                        <c:v>75.849999999999994</c:v>
                      </c:pt>
                      <c:pt idx="1515">
                        <c:v>75.900000000000006</c:v>
                      </c:pt>
                      <c:pt idx="1516">
                        <c:v>75.95</c:v>
                      </c:pt>
                      <c:pt idx="1517">
                        <c:v>76</c:v>
                      </c:pt>
                      <c:pt idx="1518">
                        <c:v>76.05</c:v>
                      </c:pt>
                      <c:pt idx="1519">
                        <c:v>76.099999999999994</c:v>
                      </c:pt>
                      <c:pt idx="1520">
                        <c:v>76.150000000000006</c:v>
                      </c:pt>
                      <c:pt idx="1521">
                        <c:v>76.2</c:v>
                      </c:pt>
                      <c:pt idx="1522">
                        <c:v>76.25</c:v>
                      </c:pt>
                      <c:pt idx="1523">
                        <c:v>76.3</c:v>
                      </c:pt>
                      <c:pt idx="1524">
                        <c:v>76.349999999999994</c:v>
                      </c:pt>
                      <c:pt idx="1525">
                        <c:v>76.400000000000006</c:v>
                      </c:pt>
                      <c:pt idx="1526">
                        <c:v>76.45</c:v>
                      </c:pt>
                      <c:pt idx="1527">
                        <c:v>76.5</c:v>
                      </c:pt>
                      <c:pt idx="1528">
                        <c:v>76.55</c:v>
                      </c:pt>
                      <c:pt idx="1529">
                        <c:v>76.599999999999994</c:v>
                      </c:pt>
                      <c:pt idx="1530">
                        <c:v>76.650000000000006</c:v>
                      </c:pt>
                      <c:pt idx="1531">
                        <c:v>76.7</c:v>
                      </c:pt>
                      <c:pt idx="1532">
                        <c:v>76.75</c:v>
                      </c:pt>
                      <c:pt idx="1533">
                        <c:v>76.8</c:v>
                      </c:pt>
                      <c:pt idx="1534">
                        <c:v>76.849999999999994</c:v>
                      </c:pt>
                      <c:pt idx="1535">
                        <c:v>76.900000000000006</c:v>
                      </c:pt>
                      <c:pt idx="1536">
                        <c:v>76.95</c:v>
                      </c:pt>
                      <c:pt idx="1537">
                        <c:v>77</c:v>
                      </c:pt>
                      <c:pt idx="1538">
                        <c:v>77.05</c:v>
                      </c:pt>
                      <c:pt idx="1539">
                        <c:v>77.099999999999994</c:v>
                      </c:pt>
                      <c:pt idx="1540">
                        <c:v>77.150000000000006</c:v>
                      </c:pt>
                      <c:pt idx="1541">
                        <c:v>77.2</c:v>
                      </c:pt>
                      <c:pt idx="1542">
                        <c:v>77.25</c:v>
                      </c:pt>
                      <c:pt idx="1543">
                        <c:v>77.3</c:v>
                      </c:pt>
                      <c:pt idx="1544">
                        <c:v>77.349999999999994</c:v>
                      </c:pt>
                      <c:pt idx="1545">
                        <c:v>77.400000000000006</c:v>
                      </c:pt>
                      <c:pt idx="1546">
                        <c:v>77.45</c:v>
                      </c:pt>
                      <c:pt idx="1547">
                        <c:v>77.5</c:v>
                      </c:pt>
                      <c:pt idx="1548">
                        <c:v>77.55</c:v>
                      </c:pt>
                      <c:pt idx="1549">
                        <c:v>77.599999999999994</c:v>
                      </c:pt>
                      <c:pt idx="1550">
                        <c:v>77.650000000000006</c:v>
                      </c:pt>
                      <c:pt idx="1551">
                        <c:v>77.7</c:v>
                      </c:pt>
                      <c:pt idx="1552">
                        <c:v>77.75</c:v>
                      </c:pt>
                      <c:pt idx="1553">
                        <c:v>77.8</c:v>
                      </c:pt>
                      <c:pt idx="1554">
                        <c:v>77.849999999999994</c:v>
                      </c:pt>
                      <c:pt idx="1555">
                        <c:v>77.900000000000006</c:v>
                      </c:pt>
                      <c:pt idx="1556">
                        <c:v>77.95</c:v>
                      </c:pt>
                      <c:pt idx="1557">
                        <c:v>78</c:v>
                      </c:pt>
                      <c:pt idx="1558">
                        <c:v>78.05</c:v>
                      </c:pt>
                      <c:pt idx="1559">
                        <c:v>78.099999999999994</c:v>
                      </c:pt>
                      <c:pt idx="1560">
                        <c:v>78.150000000000006</c:v>
                      </c:pt>
                      <c:pt idx="1561">
                        <c:v>78.2</c:v>
                      </c:pt>
                      <c:pt idx="1562">
                        <c:v>78.25</c:v>
                      </c:pt>
                      <c:pt idx="1563">
                        <c:v>78.3</c:v>
                      </c:pt>
                      <c:pt idx="1564">
                        <c:v>78.349999999999994</c:v>
                      </c:pt>
                      <c:pt idx="1565">
                        <c:v>78.400000000000006</c:v>
                      </c:pt>
                      <c:pt idx="1566">
                        <c:v>78.45</c:v>
                      </c:pt>
                      <c:pt idx="1567">
                        <c:v>78.5</c:v>
                      </c:pt>
                      <c:pt idx="1568">
                        <c:v>78.55</c:v>
                      </c:pt>
                      <c:pt idx="1569">
                        <c:v>78.599999999999994</c:v>
                      </c:pt>
                      <c:pt idx="1570">
                        <c:v>78.650000000000006</c:v>
                      </c:pt>
                      <c:pt idx="1571">
                        <c:v>78.7</c:v>
                      </c:pt>
                      <c:pt idx="1572">
                        <c:v>78.75</c:v>
                      </c:pt>
                      <c:pt idx="1573">
                        <c:v>78.8</c:v>
                      </c:pt>
                      <c:pt idx="1574">
                        <c:v>78.849999999999994</c:v>
                      </c:pt>
                      <c:pt idx="1575">
                        <c:v>78.900000000000006</c:v>
                      </c:pt>
                      <c:pt idx="1576">
                        <c:v>78.95</c:v>
                      </c:pt>
                      <c:pt idx="1577">
                        <c:v>79</c:v>
                      </c:pt>
                      <c:pt idx="1578">
                        <c:v>79.05</c:v>
                      </c:pt>
                      <c:pt idx="1579">
                        <c:v>79.099999999999994</c:v>
                      </c:pt>
                      <c:pt idx="1580">
                        <c:v>79.150000000000006</c:v>
                      </c:pt>
                      <c:pt idx="1581">
                        <c:v>79.2</c:v>
                      </c:pt>
                      <c:pt idx="1582">
                        <c:v>79.25</c:v>
                      </c:pt>
                      <c:pt idx="1583">
                        <c:v>79.3</c:v>
                      </c:pt>
                      <c:pt idx="1584">
                        <c:v>79.349999999999994</c:v>
                      </c:pt>
                      <c:pt idx="1585">
                        <c:v>79.400000000000006</c:v>
                      </c:pt>
                      <c:pt idx="1586">
                        <c:v>79.45</c:v>
                      </c:pt>
                      <c:pt idx="1587">
                        <c:v>79.5</c:v>
                      </c:pt>
                      <c:pt idx="1588">
                        <c:v>79.55</c:v>
                      </c:pt>
                      <c:pt idx="1589">
                        <c:v>79.599999999999994</c:v>
                      </c:pt>
                      <c:pt idx="1590">
                        <c:v>79.650000000000006</c:v>
                      </c:pt>
                      <c:pt idx="1591">
                        <c:v>79.7</c:v>
                      </c:pt>
                      <c:pt idx="1592">
                        <c:v>79.75</c:v>
                      </c:pt>
                      <c:pt idx="1593">
                        <c:v>79.8</c:v>
                      </c:pt>
                      <c:pt idx="1594">
                        <c:v>79.849999999999994</c:v>
                      </c:pt>
                      <c:pt idx="1595">
                        <c:v>79.900000000000006</c:v>
                      </c:pt>
                      <c:pt idx="1596">
                        <c:v>79.95</c:v>
                      </c:pt>
                      <c:pt idx="1597">
                        <c:v>80</c:v>
                      </c:pt>
                      <c:pt idx="1598">
                        <c:v>80.05</c:v>
                      </c:pt>
                      <c:pt idx="1599">
                        <c:v>80.099999999999994</c:v>
                      </c:pt>
                      <c:pt idx="1600">
                        <c:v>80.150000000000006</c:v>
                      </c:pt>
                      <c:pt idx="1601">
                        <c:v>80.2</c:v>
                      </c:pt>
                      <c:pt idx="1602">
                        <c:v>80.25</c:v>
                      </c:pt>
                      <c:pt idx="1603">
                        <c:v>80.3</c:v>
                      </c:pt>
                      <c:pt idx="1604">
                        <c:v>80.349999999999994</c:v>
                      </c:pt>
                      <c:pt idx="1605">
                        <c:v>80.400000000000006</c:v>
                      </c:pt>
                      <c:pt idx="1606">
                        <c:v>80.45</c:v>
                      </c:pt>
                      <c:pt idx="1607">
                        <c:v>80.5</c:v>
                      </c:pt>
                      <c:pt idx="1608">
                        <c:v>80.55</c:v>
                      </c:pt>
                      <c:pt idx="1609">
                        <c:v>80.599999999999994</c:v>
                      </c:pt>
                      <c:pt idx="1610">
                        <c:v>80.650000000000006</c:v>
                      </c:pt>
                      <c:pt idx="1611">
                        <c:v>80.7</c:v>
                      </c:pt>
                      <c:pt idx="1612">
                        <c:v>80.75</c:v>
                      </c:pt>
                      <c:pt idx="1613">
                        <c:v>80.8</c:v>
                      </c:pt>
                      <c:pt idx="1614">
                        <c:v>80.849999999999994</c:v>
                      </c:pt>
                      <c:pt idx="1615">
                        <c:v>80.900000000000006</c:v>
                      </c:pt>
                      <c:pt idx="1616">
                        <c:v>80.95</c:v>
                      </c:pt>
                      <c:pt idx="1617">
                        <c:v>81</c:v>
                      </c:pt>
                      <c:pt idx="1618">
                        <c:v>81.05</c:v>
                      </c:pt>
                      <c:pt idx="1619">
                        <c:v>81.099999999999994</c:v>
                      </c:pt>
                      <c:pt idx="1620">
                        <c:v>81.150000000000006</c:v>
                      </c:pt>
                      <c:pt idx="1621">
                        <c:v>81.2</c:v>
                      </c:pt>
                      <c:pt idx="1622">
                        <c:v>81.25</c:v>
                      </c:pt>
                      <c:pt idx="1623">
                        <c:v>81.3</c:v>
                      </c:pt>
                      <c:pt idx="1624">
                        <c:v>81.349999999999994</c:v>
                      </c:pt>
                      <c:pt idx="1625">
                        <c:v>81.400000000000006</c:v>
                      </c:pt>
                      <c:pt idx="1626">
                        <c:v>81.45</c:v>
                      </c:pt>
                      <c:pt idx="1627">
                        <c:v>81.5</c:v>
                      </c:pt>
                      <c:pt idx="1628">
                        <c:v>81.55</c:v>
                      </c:pt>
                      <c:pt idx="1629">
                        <c:v>81.599999999999994</c:v>
                      </c:pt>
                      <c:pt idx="1630">
                        <c:v>81.650000000000006</c:v>
                      </c:pt>
                      <c:pt idx="1631">
                        <c:v>81.7</c:v>
                      </c:pt>
                      <c:pt idx="1632">
                        <c:v>81.75</c:v>
                      </c:pt>
                      <c:pt idx="1633">
                        <c:v>81.8</c:v>
                      </c:pt>
                      <c:pt idx="1634">
                        <c:v>81.849999999999994</c:v>
                      </c:pt>
                      <c:pt idx="1635">
                        <c:v>81.900000000000006</c:v>
                      </c:pt>
                      <c:pt idx="1636">
                        <c:v>81.95</c:v>
                      </c:pt>
                      <c:pt idx="1637">
                        <c:v>82</c:v>
                      </c:pt>
                      <c:pt idx="1638">
                        <c:v>82.05</c:v>
                      </c:pt>
                      <c:pt idx="1639">
                        <c:v>82.1</c:v>
                      </c:pt>
                      <c:pt idx="1640">
                        <c:v>82.15</c:v>
                      </c:pt>
                      <c:pt idx="1641">
                        <c:v>82.2</c:v>
                      </c:pt>
                      <c:pt idx="1642">
                        <c:v>82.25</c:v>
                      </c:pt>
                      <c:pt idx="1643">
                        <c:v>82.3</c:v>
                      </c:pt>
                      <c:pt idx="1644">
                        <c:v>82.35</c:v>
                      </c:pt>
                      <c:pt idx="1645">
                        <c:v>82.4</c:v>
                      </c:pt>
                      <c:pt idx="1646">
                        <c:v>82.45</c:v>
                      </c:pt>
                      <c:pt idx="1647">
                        <c:v>82.5</c:v>
                      </c:pt>
                      <c:pt idx="1648">
                        <c:v>82.55</c:v>
                      </c:pt>
                      <c:pt idx="1649">
                        <c:v>82.6</c:v>
                      </c:pt>
                      <c:pt idx="1650">
                        <c:v>82.65</c:v>
                      </c:pt>
                      <c:pt idx="1651">
                        <c:v>82.7</c:v>
                      </c:pt>
                      <c:pt idx="1652">
                        <c:v>82.75</c:v>
                      </c:pt>
                      <c:pt idx="1653">
                        <c:v>82.8</c:v>
                      </c:pt>
                      <c:pt idx="1654">
                        <c:v>82.85</c:v>
                      </c:pt>
                      <c:pt idx="1655">
                        <c:v>82.9</c:v>
                      </c:pt>
                      <c:pt idx="1656">
                        <c:v>82.95</c:v>
                      </c:pt>
                      <c:pt idx="1657">
                        <c:v>83</c:v>
                      </c:pt>
                      <c:pt idx="1658">
                        <c:v>83.05</c:v>
                      </c:pt>
                      <c:pt idx="1659">
                        <c:v>83.1</c:v>
                      </c:pt>
                      <c:pt idx="1660">
                        <c:v>83.15</c:v>
                      </c:pt>
                      <c:pt idx="1661">
                        <c:v>83.2</c:v>
                      </c:pt>
                      <c:pt idx="1662">
                        <c:v>83.25</c:v>
                      </c:pt>
                      <c:pt idx="1663">
                        <c:v>83.3</c:v>
                      </c:pt>
                      <c:pt idx="1664">
                        <c:v>83.35</c:v>
                      </c:pt>
                      <c:pt idx="1665">
                        <c:v>83.4</c:v>
                      </c:pt>
                      <c:pt idx="1666">
                        <c:v>83.45</c:v>
                      </c:pt>
                      <c:pt idx="1667">
                        <c:v>83.5</c:v>
                      </c:pt>
                      <c:pt idx="1668">
                        <c:v>83.55</c:v>
                      </c:pt>
                      <c:pt idx="1669">
                        <c:v>83.6</c:v>
                      </c:pt>
                      <c:pt idx="1670">
                        <c:v>83.65</c:v>
                      </c:pt>
                      <c:pt idx="1671">
                        <c:v>83.7</c:v>
                      </c:pt>
                      <c:pt idx="1672">
                        <c:v>83.75</c:v>
                      </c:pt>
                      <c:pt idx="1673">
                        <c:v>83.8</c:v>
                      </c:pt>
                      <c:pt idx="1674">
                        <c:v>83.85</c:v>
                      </c:pt>
                      <c:pt idx="1675">
                        <c:v>83.9</c:v>
                      </c:pt>
                      <c:pt idx="1676">
                        <c:v>83.95</c:v>
                      </c:pt>
                      <c:pt idx="1677">
                        <c:v>84</c:v>
                      </c:pt>
                      <c:pt idx="1678">
                        <c:v>84.05</c:v>
                      </c:pt>
                      <c:pt idx="1679">
                        <c:v>84.1</c:v>
                      </c:pt>
                      <c:pt idx="1680">
                        <c:v>84.15</c:v>
                      </c:pt>
                      <c:pt idx="1681">
                        <c:v>84.2</c:v>
                      </c:pt>
                      <c:pt idx="1682">
                        <c:v>84.25</c:v>
                      </c:pt>
                      <c:pt idx="1683">
                        <c:v>84.3</c:v>
                      </c:pt>
                      <c:pt idx="1684">
                        <c:v>84.35</c:v>
                      </c:pt>
                      <c:pt idx="1685">
                        <c:v>84.4</c:v>
                      </c:pt>
                      <c:pt idx="1686">
                        <c:v>84.45</c:v>
                      </c:pt>
                      <c:pt idx="1687">
                        <c:v>84.5</c:v>
                      </c:pt>
                      <c:pt idx="1688">
                        <c:v>84.55</c:v>
                      </c:pt>
                      <c:pt idx="1689">
                        <c:v>84.6</c:v>
                      </c:pt>
                      <c:pt idx="1690">
                        <c:v>84.65</c:v>
                      </c:pt>
                      <c:pt idx="1691">
                        <c:v>84.7</c:v>
                      </c:pt>
                      <c:pt idx="1692">
                        <c:v>84.75</c:v>
                      </c:pt>
                      <c:pt idx="1693">
                        <c:v>84.8</c:v>
                      </c:pt>
                      <c:pt idx="1694">
                        <c:v>84.85</c:v>
                      </c:pt>
                      <c:pt idx="1695">
                        <c:v>84.9</c:v>
                      </c:pt>
                      <c:pt idx="1696">
                        <c:v>84.95</c:v>
                      </c:pt>
                      <c:pt idx="1697">
                        <c:v>85</c:v>
                      </c:pt>
                      <c:pt idx="1698">
                        <c:v>85.05</c:v>
                      </c:pt>
                      <c:pt idx="1699">
                        <c:v>85.1</c:v>
                      </c:pt>
                      <c:pt idx="1700">
                        <c:v>85.15</c:v>
                      </c:pt>
                      <c:pt idx="1701">
                        <c:v>85.2</c:v>
                      </c:pt>
                      <c:pt idx="1702">
                        <c:v>85.25</c:v>
                      </c:pt>
                      <c:pt idx="1703">
                        <c:v>85.3</c:v>
                      </c:pt>
                      <c:pt idx="1704">
                        <c:v>85.35</c:v>
                      </c:pt>
                      <c:pt idx="1705">
                        <c:v>85.4</c:v>
                      </c:pt>
                      <c:pt idx="1706">
                        <c:v>85.45</c:v>
                      </c:pt>
                      <c:pt idx="1707">
                        <c:v>85.5</c:v>
                      </c:pt>
                      <c:pt idx="1708">
                        <c:v>85.55</c:v>
                      </c:pt>
                      <c:pt idx="1709">
                        <c:v>85.6</c:v>
                      </c:pt>
                      <c:pt idx="1710">
                        <c:v>85.65</c:v>
                      </c:pt>
                      <c:pt idx="1711">
                        <c:v>85.7</c:v>
                      </c:pt>
                      <c:pt idx="1712">
                        <c:v>85.75</c:v>
                      </c:pt>
                      <c:pt idx="1713">
                        <c:v>85.8</c:v>
                      </c:pt>
                      <c:pt idx="1714">
                        <c:v>85.85</c:v>
                      </c:pt>
                      <c:pt idx="1715">
                        <c:v>85.9</c:v>
                      </c:pt>
                      <c:pt idx="1716">
                        <c:v>85.95</c:v>
                      </c:pt>
                      <c:pt idx="1717">
                        <c:v>86</c:v>
                      </c:pt>
                      <c:pt idx="1718">
                        <c:v>86.05</c:v>
                      </c:pt>
                      <c:pt idx="1719">
                        <c:v>86.1</c:v>
                      </c:pt>
                      <c:pt idx="1720">
                        <c:v>86.15</c:v>
                      </c:pt>
                      <c:pt idx="1721">
                        <c:v>86.2</c:v>
                      </c:pt>
                      <c:pt idx="1722">
                        <c:v>86.25</c:v>
                      </c:pt>
                      <c:pt idx="1723">
                        <c:v>86.3</c:v>
                      </c:pt>
                      <c:pt idx="1724">
                        <c:v>86.35</c:v>
                      </c:pt>
                      <c:pt idx="1725">
                        <c:v>86.4</c:v>
                      </c:pt>
                      <c:pt idx="1726">
                        <c:v>86.45</c:v>
                      </c:pt>
                      <c:pt idx="1727">
                        <c:v>86.5</c:v>
                      </c:pt>
                      <c:pt idx="1728">
                        <c:v>86.55</c:v>
                      </c:pt>
                      <c:pt idx="1729">
                        <c:v>86.6</c:v>
                      </c:pt>
                      <c:pt idx="1730">
                        <c:v>86.65</c:v>
                      </c:pt>
                      <c:pt idx="1731">
                        <c:v>86.7</c:v>
                      </c:pt>
                      <c:pt idx="1732">
                        <c:v>86.75</c:v>
                      </c:pt>
                      <c:pt idx="1733">
                        <c:v>86.8</c:v>
                      </c:pt>
                      <c:pt idx="1734">
                        <c:v>86.85</c:v>
                      </c:pt>
                      <c:pt idx="1735">
                        <c:v>86.9</c:v>
                      </c:pt>
                      <c:pt idx="1736">
                        <c:v>86.95</c:v>
                      </c:pt>
                      <c:pt idx="1737">
                        <c:v>87</c:v>
                      </c:pt>
                      <c:pt idx="1738">
                        <c:v>87.05</c:v>
                      </c:pt>
                      <c:pt idx="1739">
                        <c:v>87.1</c:v>
                      </c:pt>
                      <c:pt idx="1740">
                        <c:v>87.15</c:v>
                      </c:pt>
                      <c:pt idx="1741">
                        <c:v>87.2</c:v>
                      </c:pt>
                      <c:pt idx="1742">
                        <c:v>87.25</c:v>
                      </c:pt>
                      <c:pt idx="1743">
                        <c:v>87.3</c:v>
                      </c:pt>
                      <c:pt idx="1744">
                        <c:v>87.35</c:v>
                      </c:pt>
                      <c:pt idx="1745">
                        <c:v>87.4</c:v>
                      </c:pt>
                      <c:pt idx="1746">
                        <c:v>87.45</c:v>
                      </c:pt>
                      <c:pt idx="1747">
                        <c:v>87.5</c:v>
                      </c:pt>
                      <c:pt idx="1748">
                        <c:v>87.55</c:v>
                      </c:pt>
                      <c:pt idx="1749">
                        <c:v>87.6</c:v>
                      </c:pt>
                      <c:pt idx="1750">
                        <c:v>87.65</c:v>
                      </c:pt>
                      <c:pt idx="1751">
                        <c:v>87.7</c:v>
                      </c:pt>
                      <c:pt idx="1752">
                        <c:v>87.75</c:v>
                      </c:pt>
                      <c:pt idx="1753">
                        <c:v>87.8</c:v>
                      </c:pt>
                      <c:pt idx="1754">
                        <c:v>87.85</c:v>
                      </c:pt>
                      <c:pt idx="1755">
                        <c:v>87.9</c:v>
                      </c:pt>
                      <c:pt idx="1756">
                        <c:v>87.95</c:v>
                      </c:pt>
                      <c:pt idx="1757">
                        <c:v>88</c:v>
                      </c:pt>
                      <c:pt idx="1758">
                        <c:v>88.05</c:v>
                      </c:pt>
                      <c:pt idx="1759">
                        <c:v>88.1</c:v>
                      </c:pt>
                      <c:pt idx="1760">
                        <c:v>88.15</c:v>
                      </c:pt>
                      <c:pt idx="1761">
                        <c:v>88.2</c:v>
                      </c:pt>
                      <c:pt idx="1762">
                        <c:v>88.25</c:v>
                      </c:pt>
                      <c:pt idx="1763">
                        <c:v>88.3</c:v>
                      </c:pt>
                      <c:pt idx="1764">
                        <c:v>88.35</c:v>
                      </c:pt>
                      <c:pt idx="1765">
                        <c:v>88.4</c:v>
                      </c:pt>
                      <c:pt idx="1766">
                        <c:v>88.45</c:v>
                      </c:pt>
                      <c:pt idx="1767">
                        <c:v>88.5</c:v>
                      </c:pt>
                      <c:pt idx="1768">
                        <c:v>88.55</c:v>
                      </c:pt>
                      <c:pt idx="1769">
                        <c:v>88.6</c:v>
                      </c:pt>
                      <c:pt idx="1770">
                        <c:v>88.65</c:v>
                      </c:pt>
                      <c:pt idx="1771">
                        <c:v>88.7</c:v>
                      </c:pt>
                      <c:pt idx="1772">
                        <c:v>88.75</c:v>
                      </c:pt>
                      <c:pt idx="1773">
                        <c:v>88.8</c:v>
                      </c:pt>
                      <c:pt idx="1774">
                        <c:v>88.85</c:v>
                      </c:pt>
                      <c:pt idx="1775">
                        <c:v>88.9</c:v>
                      </c:pt>
                      <c:pt idx="1776">
                        <c:v>88.95</c:v>
                      </c:pt>
                      <c:pt idx="1777">
                        <c:v>89</c:v>
                      </c:pt>
                      <c:pt idx="1778">
                        <c:v>89.05</c:v>
                      </c:pt>
                      <c:pt idx="1779">
                        <c:v>89.1</c:v>
                      </c:pt>
                      <c:pt idx="1780">
                        <c:v>89.15</c:v>
                      </c:pt>
                      <c:pt idx="1781">
                        <c:v>89.2</c:v>
                      </c:pt>
                      <c:pt idx="1782">
                        <c:v>89.25</c:v>
                      </c:pt>
                      <c:pt idx="1783">
                        <c:v>89.3</c:v>
                      </c:pt>
                      <c:pt idx="1784">
                        <c:v>89.35</c:v>
                      </c:pt>
                      <c:pt idx="1785">
                        <c:v>89.4</c:v>
                      </c:pt>
                      <c:pt idx="1786">
                        <c:v>89.45</c:v>
                      </c:pt>
                      <c:pt idx="1787">
                        <c:v>89.5</c:v>
                      </c:pt>
                      <c:pt idx="1788">
                        <c:v>89.55</c:v>
                      </c:pt>
                      <c:pt idx="1789">
                        <c:v>89.6</c:v>
                      </c:pt>
                      <c:pt idx="1790">
                        <c:v>89.65</c:v>
                      </c:pt>
                      <c:pt idx="1791">
                        <c:v>89.7</c:v>
                      </c:pt>
                      <c:pt idx="1792">
                        <c:v>89.75</c:v>
                      </c:pt>
                      <c:pt idx="1793">
                        <c:v>89.8</c:v>
                      </c:pt>
                      <c:pt idx="1794">
                        <c:v>89.85</c:v>
                      </c:pt>
                      <c:pt idx="1795">
                        <c:v>89.9</c:v>
                      </c:pt>
                      <c:pt idx="1796">
                        <c:v>89.95</c:v>
                      </c:pt>
                      <c:pt idx="1797">
                        <c:v>90</c:v>
                      </c:pt>
                      <c:pt idx="1798">
                        <c:v>90.05</c:v>
                      </c:pt>
                      <c:pt idx="1799">
                        <c:v>90.1</c:v>
                      </c:pt>
                      <c:pt idx="1800">
                        <c:v>90.15</c:v>
                      </c:pt>
                      <c:pt idx="1801">
                        <c:v>90.2</c:v>
                      </c:pt>
                      <c:pt idx="1802">
                        <c:v>90.25</c:v>
                      </c:pt>
                      <c:pt idx="1803">
                        <c:v>90.3</c:v>
                      </c:pt>
                      <c:pt idx="1804">
                        <c:v>90.35</c:v>
                      </c:pt>
                      <c:pt idx="1805">
                        <c:v>90.4</c:v>
                      </c:pt>
                      <c:pt idx="1806">
                        <c:v>90.45</c:v>
                      </c:pt>
                      <c:pt idx="1807">
                        <c:v>90.5</c:v>
                      </c:pt>
                      <c:pt idx="1808">
                        <c:v>90.55</c:v>
                      </c:pt>
                      <c:pt idx="1809">
                        <c:v>90.6</c:v>
                      </c:pt>
                      <c:pt idx="1810">
                        <c:v>90.65</c:v>
                      </c:pt>
                      <c:pt idx="1811">
                        <c:v>90.7</c:v>
                      </c:pt>
                      <c:pt idx="1812">
                        <c:v>90.75</c:v>
                      </c:pt>
                      <c:pt idx="1813">
                        <c:v>90.8</c:v>
                      </c:pt>
                      <c:pt idx="1814">
                        <c:v>90.85</c:v>
                      </c:pt>
                      <c:pt idx="1815">
                        <c:v>90.9</c:v>
                      </c:pt>
                      <c:pt idx="1816">
                        <c:v>90.95</c:v>
                      </c:pt>
                      <c:pt idx="1817">
                        <c:v>91</c:v>
                      </c:pt>
                      <c:pt idx="1818">
                        <c:v>91.05</c:v>
                      </c:pt>
                      <c:pt idx="1819">
                        <c:v>91.1</c:v>
                      </c:pt>
                      <c:pt idx="1820">
                        <c:v>91.15</c:v>
                      </c:pt>
                      <c:pt idx="1821">
                        <c:v>91.2</c:v>
                      </c:pt>
                      <c:pt idx="1822">
                        <c:v>91.25</c:v>
                      </c:pt>
                      <c:pt idx="1823">
                        <c:v>91.3</c:v>
                      </c:pt>
                      <c:pt idx="1824">
                        <c:v>91.35</c:v>
                      </c:pt>
                      <c:pt idx="1825">
                        <c:v>91.4</c:v>
                      </c:pt>
                      <c:pt idx="1826">
                        <c:v>91.45</c:v>
                      </c:pt>
                      <c:pt idx="1827">
                        <c:v>91.5</c:v>
                      </c:pt>
                      <c:pt idx="1828">
                        <c:v>91.55</c:v>
                      </c:pt>
                      <c:pt idx="1829">
                        <c:v>91.6</c:v>
                      </c:pt>
                      <c:pt idx="1830">
                        <c:v>91.65</c:v>
                      </c:pt>
                      <c:pt idx="1831">
                        <c:v>91.7</c:v>
                      </c:pt>
                      <c:pt idx="1832">
                        <c:v>91.75</c:v>
                      </c:pt>
                      <c:pt idx="1833">
                        <c:v>91.8</c:v>
                      </c:pt>
                      <c:pt idx="1834">
                        <c:v>91.85</c:v>
                      </c:pt>
                      <c:pt idx="1835">
                        <c:v>91.9</c:v>
                      </c:pt>
                      <c:pt idx="1836">
                        <c:v>91.95</c:v>
                      </c:pt>
                      <c:pt idx="1837">
                        <c:v>92</c:v>
                      </c:pt>
                      <c:pt idx="1838">
                        <c:v>92.05</c:v>
                      </c:pt>
                      <c:pt idx="1839">
                        <c:v>92.1</c:v>
                      </c:pt>
                      <c:pt idx="1840">
                        <c:v>92.15</c:v>
                      </c:pt>
                      <c:pt idx="1841">
                        <c:v>92.2</c:v>
                      </c:pt>
                      <c:pt idx="1842">
                        <c:v>92.25</c:v>
                      </c:pt>
                      <c:pt idx="1843">
                        <c:v>92.3</c:v>
                      </c:pt>
                      <c:pt idx="1844">
                        <c:v>92.35</c:v>
                      </c:pt>
                      <c:pt idx="1845">
                        <c:v>92.4</c:v>
                      </c:pt>
                      <c:pt idx="1846">
                        <c:v>92.45</c:v>
                      </c:pt>
                      <c:pt idx="1847">
                        <c:v>92.5</c:v>
                      </c:pt>
                      <c:pt idx="1848">
                        <c:v>92.55</c:v>
                      </c:pt>
                      <c:pt idx="1849">
                        <c:v>92.6</c:v>
                      </c:pt>
                      <c:pt idx="1850">
                        <c:v>92.65</c:v>
                      </c:pt>
                      <c:pt idx="1851">
                        <c:v>92.7</c:v>
                      </c:pt>
                      <c:pt idx="1852">
                        <c:v>92.75</c:v>
                      </c:pt>
                      <c:pt idx="1853">
                        <c:v>92.8</c:v>
                      </c:pt>
                      <c:pt idx="1854">
                        <c:v>92.85</c:v>
                      </c:pt>
                      <c:pt idx="1855">
                        <c:v>92.9</c:v>
                      </c:pt>
                      <c:pt idx="1856">
                        <c:v>92.95</c:v>
                      </c:pt>
                      <c:pt idx="1857">
                        <c:v>93</c:v>
                      </c:pt>
                      <c:pt idx="1858">
                        <c:v>93.05</c:v>
                      </c:pt>
                      <c:pt idx="1859">
                        <c:v>93.1</c:v>
                      </c:pt>
                      <c:pt idx="1860">
                        <c:v>93.15</c:v>
                      </c:pt>
                      <c:pt idx="1861">
                        <c:v>93.2</c:v>
                      </c:pt>
                      <c:pt idx="1862">
                        <c:v>93.25</c:v>
                      </c:pt>
                      <c:pt idx="1863">
                        <c:v>93.3</c:v>
                      </c:pt>
                      <c:pt idx="1864">
                        <c:v>93.35</c:v>
                      </c:pt>
                      <c:pt idx="1865">
                        <c:v>93.4</c:v>
                      </c:pt>
                      <c:pt idx="1866">
                        <c:v>93.45</c:v>
                      </c:pt>
                      <c:pt idx="1867">
                        <c:v>93.5</c:v>
                      </c:pt>
                      <c:pt idx="1868">
                        <c:v>93.55</c:v>
                      </c:pt>
                      <c:pt idx="1869">
                        <c:v>93.6</c:v>
                      </c:pt>
                      <c:pt idx="1870">
                        <c:v>93.65</c:v>
                      </c:pt>
                      <c:pt idx="1871">
                        <c:v>93.7</c:v>
                      </c:pt>
                      <c:pt idx="1872">
                        <c:v>93.75</c:v>
                      </c:pt>
                      <c:pt idx="1873">
                        <c:v>93.8</c:v>
                      </c:pt>
                      <c:pt idx="1874">
                        <c:v>93.85</c:v>
                      </c:pt>
                      <c:pt idx="1875">
                        <c:v>93.9</c:v>
                      </c:pt>
                      <c:pt idx="1876">
                        <c:v>93.95</c:v>
                      </c:pt>
                      <c:pt idx="1877">
                        <c:v>94</c:v>
                      </c:pt>
                      <c:pt idx="1878">
                        <c:v>94.05</c:v>
                      </c:pt>
                      <c:pt idx="1879">
                        <c:v>94.1</c:v>
                      </c:pt>
                      <c:pt idx="1880">
                        <c:v>94.15</c:v>
                      </c:pt>
                      <c:pt idx="1881">
                        <c:v>94.2</c:v>
                      </c:pt>
                      <c:pt idx="1882">
                        <c:v>94.25</c:v>
                      </c:pt>
                      <c:pt idx="1883">
                        <c:v>94.3</c:v>
                      </c:pt>
                      <c:pt idx="1884">
                        <c:v>94.35</c:v>
                      </c:pt>
                      <c:pt idx="1885">
                        <c:v>94.4</c:v>
                      </c:pt>
                      <c:pt idx="1886">
                        <c:v>94.45</c:v>
                      </c:pt>
                      <c:pt idx="1887">
                        <c:v>94.5</c:v>
                      </c:pt>
                      <c:pt idx="1888">
                        <c:v>94.55</c:v>
                      </c:pt>
                      <c:pt idx="1889">
                        <c:v>94.6</c:v>
                      </c:pt>
                      <c:pt idx="1890">
                        <c:v>94.65</c:v>
                      </c:pt>
                      <c:pt idx="1891">
                        <c:v>94.7</c:v>
                      </c:pt>
                      <c:pt idx="1892">
                        <c:v>94.75</c:v>
                      </c:pt>
                      <c:pt idx="1893">
                        <c:v>94.8</c:v>
                      </c:pt>
                      <c:pt idx="1894">
                        <c:v>94.85</c:v>
                      </c:pt>
                      <c:pt idx="1895">
                        <c:v>94.9</c:v>
                      </c:pt>
                      <c:pt idx="1896">
                        <c:v>94.95</c:v>
                      </c:pt>
                      <c:pt idx="1897">
                        <c:v>95</c:v>
                      </c:pt>
                      <c:pt idx="1898">
                        <c:v>95.05</c:v>
                      </c:pt>
                      <c:pt idx="1899">
                        <c:v>95.1</c:v>
                      </c:pt>
                      <c:pt idx="1900">
                        <c:v>95.15</c:v>
                      </c:pt>
                      <c:pt idx="1901">
                        <c:v>95.2</c:v>
                      </c:pt>
                      <c:pt idx="1902">
                        <c:v>95.25</c:v>
                      </c:pt>
                      <c:pt idx="1903">
                        <c:v>95.3</c:v>
                      </c:pt>
                      <c:pt idx="1904">
                        <c:v>95.35</c:v>
                      </c:pt>
                      <c:pt idx="1905">
                        <c:v>95.4</c:v>
                      </c:pt>
                      <c:pt idx="1906">
                        <c:v>95.45</c:v>
                      </c:pt>
                      <c:pt idx="1907">
                        <c:v>95.5</c:v>
                      </c:pt>
                      <c:pt idx="1908">
                        <c:v>95.55</c:v>
                      </c:pt>
                      <c:pt idx="1909">
                        <c:v>95.6</c:v>
                      </c:pt>
                      <c:pt idx="1910">
                        <c:v>95.65</c:v>
                      </c:pt>
                      <c:pt idx="1911">
                        <c:v>95.7</c:v>
                      </c:pt>
                      <c:pt idx="1912">
                        <c:v>95.75</c:v>
                      </c:pt>
                      <c:pt idx="1913">
                        <c:v>95.8</c:v>
                      </c:pt>
                      <c:pt idx="1914">
                        <c:v>95.85</c:v>
                      </c:pt>
                      <c:pt idx="1915">
                        <c:v>95.9</c:v>
                      </c:pt>
                      <c:pt idx="1916">
                        <c:v>95.95</c:v>
                      </c:pt>
                      <c:pt idx="1917">
                        <c:v>96</c:v>
                      </c:pt>
                      <c:pt idx="1918">
                        <c:v>96.05</c:v>
                      </c:pt>
                      <c:pt idx="1919">
                        <c:v>96.1</c:v>
                      </c:pt>
                      <c:pt idx="1920">
                        <c:v>96.15</c:v>
                      </c:pt>
                      <c:pt idx="1921">
                        <c:v>96.2</c:v>
                      </c:pt>
                      <c:pt idx="1922">
                        <c:v>96.25</c:v>
                      </c:pt>
                      <c:pt idx="1923">
                        <c:v>96.3</c:v>
                      </c:pt>
                      <c:pt idx="1924">
                        <c:v>96.35</c:v>
                      </c:pt>
                      <c:pt idx="1925">
                        <c:v>96.4</c:v>
                      </c:pt>
                      <c:pt idx="1926">
                        <c:v>96.45</c:v>
                      </c:pt>
                      <c:pt idx="1927">
                        <c:v>96.5</c:v>
                      </c:pt>
                      <c:pt idx="1928">
                        <c:v>96.55</c:v>
                      </c:pt>
                      <c:pt idx="1929">
                        <c:v>96.6</c:v>
                      </c:pt>
                      <c:pt idx="1930">
                        <c:v>96.65</c:v>
                      </c:pt>
                      <c:pt idx="1931">
                        <c:v>96.7</c:v>
                      </c:pt>
                      <c:pt idx="1932">
                        <c:v>96.75</c:v>
                      </c:pt>
                      <c:pt idx="1933">
                        <c:v>96.8</c:v>
                      </c:pt>
                      <c:pt idx="1934">
                        <c:v>96.85</c:v>
                      </c:pt>
                      <c:pt idx="1935">
                        <c:v>96.9</c:v>
                      </c:pt>
                      <c:pt idx="1936">
                        <c:v>96.95</c:v>
                      </c:pt>
                      <c:pt idx="1937">
                        <c:v>97</c:v>
                      </c:pt>
                      <c:pt idx="1938">
                        <c:v>97.05</c:v>
                      </c:pt>
                      <c:pt idx="1939">
                        <c:v>97.1</c:v>
                      </c:pt>
                      <c:pt idx="1940">
                        <c:v>97.15</c:v>
                      </c:pt>
                      <c:pt idx="1941">
                        <c:v>97.2</c:v>
                      </c:pt>
                      <c:pt idx="1942">
                        <c:v>97.25</c:v>
                      </c:pt>
                      <c:pt idx="1943">
                        <c:v>97.3</c:v>
                      </c:pt>
                      <c:pt idx="1944">
                        <c:v>97.35</c:v>
                      </c:pt>
                      <c:pt idx="1945">
                        <c:v>97.4</c:v>
                      </c:pt>
                      <c:pt idx="1946">
                        <c:v>97.45</c:v>
                      </c:pt>
                      <c:pt idx="1947">
                        <c:v>97.5</c:v>
                      </c:pt>
                      <c:pt idx="1948">
                        <c:v>97.55</c:v>
                      </c:pt>
                      <c:pt idx="1949">
                        <c:v>97.6</c:v>
                      </c:pt>
                      <c:pt idx="1950">
                        <c:v>97.65</c:v>
                      </c:pt>
                      <c:pt idx="1951">
                        <c:v>97.7</c:v>
                      </c:pt>
                      <c:pt idx="1952">
                        <c:v>97.75</c:v>
                      </c:pt>
                      <c:pt idx="1953">
                        <c:v>97.8</c:v>
                      </c:pt>
                      <c:pt idx="1954">
                        <c:v>97.85</c:v>
                      </c:pt>
                      <c:pt idx="1955">
                        <c:v>97.9</c:v>
                      </c:pt>
                      <c:pt idx="1956">
                        <c:v>97.95</c:v>
                      </c:pt>
                      <c:pt idx="1957">
                        <c:v>98</c:v>
                      </c:pt>
                      <c:pt idx="1958">
                        <c:v>98.05</c:v>
                      </c:pt>
                      <c:pt idx="1959">
                        <c:v>98.1</c:v>
                      </c:pt>
                      <c:pt idx="1960">
                        <c:v>98.15</c:v>
                      </c:pt>
                      <c:pt idx="1961">
                        <c:v>98.2</c:v>
                      </c:pt>
                      <c:pt idx="1962">
                        <c:v>98.25</c:v>
                      </c:pt>
                      <c:pt idx="1963">
                        <c:v>98.3</c:v>
                      </c:pt>
                      <c:pt idx="1964">
                        <c:v>98.35</c:v>
                      </c:pt>
                      <c:pt idx="1965">
                        <c:v>98.4</c:v>
                      </c:pt>
                      <c:pt idx="1966">
                        <c:v>98.45</c:v>
                      </c:pt>
                      <c:pt idx="1967">
                        <c:v>98.5</c:v>
                      </c:pt>
                      <c:pt idx="1968">
                        <c:v>98.55</c:v>
                      </c:pt>
                      <c:pt idx="1969">
                        <c:v>98.6</c:v>
                      </c:pt>
                      <c:pt idx="1970">
                        <c:v>98.65</c:v>
                      </c:pt>
                      <c:pt idx="1971">
                        <c:v>98.7</c:v>
                      </c:pt>
                      <c:pt idx="1972">
                        <c:v>98.75</c:v>
                      </c:pt>
                      <c:pt idx="1973">
                        <c:v>98.8</c:v>
                      </c:pt>
                      <c:pt idx="1974">
                        <c:v>98.85</c:v>
                      </c:pt>
                      <c:pt idx="1975">
                        <c:v>98.9</c:v>
                      </c:pt>
                      <c:pt idx="1976">
                        <c:v>98.95</c:v>
                      </c:pt>
                      <c:pt idx="1977">
                        <c:v>99</c:v>
                      </c:pt>
                      <c:pt idx="1978">
                        <c:v>99.05</c:v>
                      </c:pt>
                      <c:pt idx="1979">
                        <c:v>99.1</c:v>
                      </c:pt>
                      <c:pt idx="1980">
                        <c:v>99.15</c:v>
                      </c:pt>
                      <c:pt idx="1981">
                        <c:v>99.2</c:v>
                      </c:pt>
                      <c:pt idx="1982">
                        <c:v>99.25</c:v>
                      </c:pt>
                      <c:pt idx="1983">
                        <c:v>99.3</c:v>
                      </c:pt>
                      <c:pt idx="1984">
                        <c:v>99.35</c:v>
                      </c:pt>
                      <c:pt idx="1985">
                        <c:v>99.4</c:v>
                      </c:pt>
                      <c:pt idx="1986">
                        <c:v>99.45</c:v>
                      </c:pt>
                      <c:pt idx="1987">
                        <c:v>99.5</c:v>
                      </c:pt>
                      <c:pt idx="1988">
                        <c:v>99.55</c:v>
                      </c:pt>
                      <c:pt idx="1989">
                        <c:v>99.6</c:v>
                      </c:pt>
                      <c:pt idx="1990">
                        <c:v>99.65</c:v>
                      </c:pt>
                      <c:pt idx="1991">
                        <c:v>99.7</c:v>
                      </c:pt>
                      <c:pt idx="1992">
                        <c:v>99.75</c:v>
                      </c:pt>
                      <c:pt idx="1993">
                        <c:v>99.8</c:v>
                      </c:pt>
                      <c:pt idx="1994">
                        <c:v>99.85</c:v>
                      </c:pt>
                      <c:pt idx="1995">
                        <c:v>99.9</c:v>
                      </c:pt>
                      <c:pt idx="1996">
                        <c:v>99.95</c:v>
                      </c:pt>
                      <c:pt idx="1997">
                        <c:v>100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Значения!$Q$5:$Q$2002</c15:sqref>
                        </c15:formulaRef>
                      </c:ext>
                    </c:extLst>
                    <c:numCache>
                      <c:formatCode>0.00E+00</c:formatCode>
                      <c:ptCount val="1998"/>
                      <c:pt idx="0">
                        <c:v>8.0772498069999998E-12</c:v>
                      </c:pt>
                      <c:pt idx="1">
                        <c:v>6.3195689999999997E-12</c:v>
                      </c:pt>
                      <c:pt idx="2">
                        <c:v>7.8806110940000003E-12</c:v>
                      </c:pt>
                      <c:pt idx="3">
                        <c:v>6.6867297289999998E-12</c:v>
                      </c:pt>
                      <c:pt idx="4">
                        <c:v>5.9737566460000004E-12</c:v>
                      </c:pt>
                      <c:pt idx="5">
                        <c:v>3.2646170920000001E-12</c:v>
                      </c:pt>
                      <c:pt idx="6">
                        <c:v>6.9789638480000002E-12</c:v>
                      </c:pt>
                      <c:pt idx="7">
                        <c:v>4.4467355150000003E-12</c:v>
                      </c:pt>
                      <c:pt idx="8">
                        <c:v>6.3228411220000001E-12</c:v>
                      </c:pt>
                      <c:pt idx="9">
                        <c:v>5.5991405089999999E-12</c:v>
                      </c:pt>
                      <c:pt idx="10">
                        <c:v>4.7008742379999999E-12</c:v>
                      </c:pt>
                      <c:pt idx="11">
                        <c:v>4.9939726830000001E-12</c:v>
                      </c:pt>
                      <c:pt idx="12">
                        <c:v>5.7130424519999998E-12</c:v>
                      </c:pt>
                      <c:pt idx="13">
                        <c:v>1.199405375E-12</c:v>
                      </c:pt>
                      <c:pt idx="14">
                        <c:v>5.1251164770000002E-12</c:v>
                      </c:pt>
                      <c:pt idx="15">
                        <c:v>7.2145167440000002E-12</c:v>
                      </c:pt>
                      <c:pt idx="16">
                        <c:v>2.741647534E-11</c:v>
                      </c:pt>
                      <c:pt idx="17">
                        <c:v>6.414150461E-11</c:v>
                      </c:pt>
                      <c:pt idx="18">
                        <c:v>6.6205416150000002E-11</c:v>
                      </c:pt>
                      <c:pt idx="19">
                        <c:v>9.4701912980000006E-11</c:v>
                      </c:pt>
                      <c:pt idx="20">
                        <c:v>8.2762865999999994E-11</c:v>
                      </c:pt>
                      <c:pt idx="21">
                        <c:v>5.84347154E-11</c:v>
                      </c:pt>
                      <c:pt idx="22">
                        <c:v>4.8647776779999998E-11</c:v>
                      </c:pt>
                      <c:pt idx="23">
                        <c:v>9.2969867920000004E-12</c:v>
                      </c:pt>
                      <c:pt idx="24">
                        <c:v>3.5448111460000001E-12</c:v>
                      </c:pt>
                      <c:pt idx="25">
                        <c:v>2.412226235E-12</c:v>
                      </c:pt>
                      <c:pt idx="26">
                        <c:v>4.2345679910000001E-12</c:v>
                      </c:pt>
                      <c:pt idx="27">
                        <c:v>6.0420149789999999E-12</c:v>
                      </c:pt>
                      <c:pt idx="28">
                        <c:v>7.1340338149999997E-12</c:v>
                      </c:pt>
                      <c:pt idx="29">
                        <c:v>2.2617257030000001E-11</c:v>
                      </c:pt>
                      <c:pt idx="30">
                        <c:v>2.8701012049999999E-11</c:v>
                      </c:pt>
                      <c:pt idx="31">
                        <c:v>7.8236403469999995E-11</c:v>
                      </c:pt>
                      <c:pt idx="32">
                        <c:v>6.1789301450000004E-10</c:v>
                      </c:pt>
                      <c:pt idx="33">
                        <c:v>1.414795836E-9</c:v>
                      </c:pt>
                      <c:pt idx="34">
                        <c:v>2.2830981549999999E-9</c:v>
                      </c:pt>
                      <c:pt idx="35">
                        <c:v>2.9963156399999999E-9</c:v>
                      </c:pt>
                      <c:pt idx="36">
                        <c:v>3.5369349670000001E-9</c:v>
                      </c:pt>
                      <c:pt idx="37">
                        <c:v>3.9515501979999998E-9</c:v>
                      </c:pt>
                      <c:pt idx="38">
                        <c:v>3.98706268E-9</c:v>
                      </c:pt>
                      <c:pt idx="39">
                        <c:v>3.7301579599999999E-9</c:v>
                      </c:pt>
                      <c:pt idx="40">
                        <c:v>3.6912415350000001E-9</c:v>
                      </c:pt>
                      <c:pt idx="41">
                        <c:v>3.6149419009999999E-9</c:v>
                      </c:pt>
                      <c:pt idx="42">
                        <c:v>3.5801253070000001E-9</c:v>
                      </c:pt>
                      <c:pt idx="43">
                        <c:v>3.319916564E-9</c:v>
                      </c:pt>
                      <c:pt idx="44">
                        <c:v>3.0663247500000001E-9</c:v>
                      </c:pt>
                      <c:pt idx="45">
                        <c:v>2.5036790419999999E-9</c:v>
                      </c:pt>
                      <c:pt idx="46">
                        <c:v>1.8755648150000001E-9</c:v>
                      </c:pt>
                      <c:pt idx="47">
                        <c:v>7.4489003849999995E-10</c:v>
                      </c:pt>
                      <c:pt idx="48">
                        <c:v>1.823446949E-11</c:v>
                      </c:pt>
                      <c:pt idx="49">
                        <c:v>2.012496073E-12</c:v>
                      </c:pt>
                      <c:pt idx="50">
                        <c:v>2.558959446E-13</c:v>
                      </c:pt>
                      <c:pt idx="51">
                        <c:v>4.9999999119999999E-15</c:v>
                      </c:pt>
                      <c:pt idx="52">
                        <c:v>1.305419748E-12</c:v>
                      </c:pt>
                      <c:pt idx="53">
                        <c:v>1.3108685139999999E-12</c:v>
                      </c:pt>
                      <c:pt idx="54">
                        <c:v>1.1837995860000001E-12</c:v>
                      </c:pt>
                      <c:pt idx="55">
                        <c:v>8.3993201929999997E-13</c:v>
                      </c:pt>
                      <c:pt idx="56">
                        <c:v>1.626951395E-12</c:v>
                      </c:pt>
                      <c:pt idx="57">
                        <c:v>5.6000034249999997E-13</c:v>
                      </c:pt>
                      <c:pt idx="58">
                        <c:v>1.5605920419999999E-12</c:v>
                      </c:pt>
                      <c:pt idx="59">
                        <c:v>1.177747271E-13</c:v>
                      </c:pt>
                      <c:pt idx="60">
                        <c:v>2.2798771329999999E-13</c:v>
                      </c:pt>
                      <c:pt idx="61">
                        <c:v>3.8748778490000001E-13</c:v>
                      </c:pt>
                      <c:pt idx="62">
                        <c:v>9.2817962519999997E-13</c:v>
                      </c:pt>
                      <c:pt idx="63">
                        <c:v>9.4343033819999992E-13</c:v>
                      </c:pt>
                      <c:pt idx="64">
                        <c:v>1.204128811E-12</c:v>
                      </c:pt>
                      <c:pt idx="65">
                        <c:v>8.8492662630000005E-14</c:v>
                      </c:pt>
                      <c:pt idx="66">
                        <c:v>1.403330251E-12</c:v>
                      </c:pt>
                      <c:pt idx="67">
                        <c:v>1.833004912E-13</c:v>
                      </c:pt>
                      <c:pt idx="68">
                        <c:v>3.5769629449999999E-13</c:v>
                      </c:pt>
                      <c:pt idx="69">
                        <c:v>3.6610889020000002E-13</c:v>
                      </c:pt>
                      <c:pt idx="70">
                        <c:v>4.9999999119999999E-15</c:v>
                      </c:pt>
                      <c:pt idx="71">
                        <c:v>6.8089501049999997E-13</c:v>
                      </c:pt>
                      <c:pt idx="72">
                        <c:v>4.5069807260000001E-13</c:v>
                      </c:pt>
                      <c:pt idx="73">
                        <c:v>3.922266158E-13</c:v>
                      </c:pt>
                      <c:pt idx="74">
                        <c:v>5.3311088180000002E-13</c:v>
                      </c:pt>
                      <c:pt idx="75">
                        <c:v>7.5787423209999997E-13</c:v>
                      </c:pt>
                      <c:pt idx="76">
                        <c:v>1.9069434350000001E-13</c:v>
                      </c:pt>
                      <c:pt idx="77">
                        <c:v>2.3570566069999999E-13</c:v>
                      </c:pt>
                      <c:pt idx="78">
                        <c:v>4.9999999119999999E-15</c:v>
                      </c:pt>
                      <c:pt idx="79">
                        <c:v>3.2833702120000001E-13</c:v>
                      </c:pt>
                      <c:pt idx="80">
                        <c:v>1.328712747E-12</c:v>
                      </c:pt>
                      <c:pt idx="81">
                        <c:v>4.9999999119999999E-15</c:v>
                      </c:pt>
                      <c:pt idx="82">
                        <c:v>7.8874629269999996E-13</c:v>
                      </c:pt>
                      <c:pt idx="83">
                        <c:v>2.5214498460000002E-13</c:v>
                      </c:pt>
                      <c:pt idx="84">
                        <c:v>4.9999999119999999E-15</c:v>
                      </c:pt>
                      <c:pt idx="85">
                        <c:v>4.9999999119999999E-15</c:v>
                      </c:pt>
                      <c:pt idx="86">
                        <c:v>5.0549587300000002E-13</c:v>
                      </c:pt>
                      <c:pt idx="87">
                        <c:v>4.9999999119999999E-15</c:v>
                      </c:pt>
                      <c:pt idx="88">
                        <c:v>4.9999999119999999E-15</c:v>
                      </c:pt>
                      <c:pt idx="89">
                        <c:v>4.1757249780000001E-13</c:v>
                      </c:pt>
                      <c:pt idx="90">
                        <c:v>4.9999999119999999E-15</c:v>
                      </c:pt>
                      <c:pt idx="91">
                        <c:v>3.3309130189999998E-13</c:v>
                      </c:pt>
                      <c:pt idx="92">
                        <c:v>3.0481259880000001E-13</c:v>
                      </c:pt>
                      <c:pt idx="93">
                        <c:v>6.4505150349999999E-14</c:v>
                      </c:pt>
                      <c:pt idx="94">
                        <c:v>9.4863234020000002E-13</c:v>
                      </c:pt>
                      <c:pt idx="95">
                        <c:v>3.3886440750000001E-13</c:v>
                      </c:pt>
                      <c:pt idx="96">
                        <c:v>4.9999999119999999E-15</c:v>
                      </c:pt>
                      <c:pt idx="97">
                        <c:v>1.9521709279999999E-13</c:v>
                      </c:pt>
                      <c:pt idx="98">
                        <c:v>4.9999999119999999E-15</c:v>
                      </c:pt>
                      <c:pt idx="99">
                        <c:v>4.9999999119999999E-15</c:v>
                      </c:pt>
                      <c:pt idx="100">
                        <c:v>1.1775930440000001E-13</c:v>
                      </c:pt>
                      <c:pt idx="101">
                        <c:v>1.060588385E-13</c:v>
                      </c:pt>
                      <c:pt idx="102">
                        <c:v>1.4237969260000001E-13</c:v>
                      </c:pt>
                      <c:pt idx="103">
                        <c:v>2.5862813410000002E-13</c:v>
                      </c:pt>
                      <c:pt idx="104">
                        <c:v>4.9999999119999999E-15</c:v>
                      </c:pt>
                      <c:pt idx="105">
                        <c:v>2.412459609E-14</c:v>
                      </c:pt>
                      <c:pt idx="106">
                        <c:v>3.357000008E-13</c:v>
                      </c:pt>
                      <c:pt idx="107">
                        <c:v>4.9999999119999999E-15</c:v>
                      </c:pt>
                      <c:pt idx="108">
                        <c:v>8.2210212490000002E-14</c:v>
                      </c:pt>
                      <c:pt idx="109">
                        <c:v>4.9999999119999999E-15</c:v>
                      </c:pt>
                      <c:pt idx="110">
                        <c:v>1.1452249739999999E-12</c:v>
                      </c:pt>
                      <c:pt idx="111">
                        <c:v>4.9999999119999999E-15</c:v>
                      </c:pt>
                      <c:pt idx="112">
                        <c:v>2.494128493E-13</c:v>
                      </c:pt>
                      <c:pt idx="113">
                        <c:v>6.1942760489999999E-14</c:v>
                      </c:pt>
                      <c:pt idx="114">
                        <c:v>4.9999999119999999E-15</c:v>
                      </c:pt>
                      <c:pt idx="115">
                        <c:v>5.7744174029999997E-14</c:v>
                      </c:pt>
                      <c:pt idx="116">
                        <c:v>1.0219378509999999E-12</c:v>
                      </c:pt>
                      <c:pt idx="117">
                        <c:v>6.1293033370000001E-13</c:v>
                      </c:pt>
                      <c:pt idx="118">
                        <c:v>8.501957005E-14</c:v>
                      </c:pt>
                      <c:pt idx="119">
                        <c:v>2.5634361169999999E-13</c:v>
                      </c:pt>
                      <c:pt idx="120">
                        <c:v>1.069541184E-13</c:v>
                      </c:pt>
                      <c:pt idx="121">
                        <c:v>4.9999999119999999E-15</c:v>
                      </c:pt>
                      <c:pt idx="122">
                        <c:v>2.0512866580000001E-12</c:v>
                      </c:pt>
                      <c:pt idx="123">
                        <c:v>4.9999999119999999E-15</c:v>
                      </c:pt>
                      <c:pt idx="124">
                        <c:v>4.9999999119999999E-15</c:v>
                      </c:pt>
                      <c:pt idx="125">
                        <c:v>3.6731289669999999E-13</c:v>
                      </c:pt>
                      <c:pt idx="126">
                        <c:v>4.5883289569999997E-13</c:v>
                      </c:pt>
                      <c:pt idx="127">
                        <c:v>5.6910612289999996E-14</c:v>
                      </c:pt>
                      <c:pt idx="128">
                        <c:v>4.9999999119999999E-15</c:v>
                      </c:pt>
                      <c:pt idx="129">
                        <c:v>4.9999999119999999E-15</c:v>
                      </c:pt>
                      <c:pt idx="130">
                        <c:v>4.2354493389999998E-14</c:v>
                      </c:pt>
                      <c:pt idx="131">
                        <c:v>1.6289412580000001E-13</c:v>
                      </c:pt>
                      <c:pt idx="132">
                        <c:v>4.9999999119999999E-15</c:v>
                      </c:pt>
                      <c:pt idx="133">
                        <c:v>4.8431771830000001E-13</c:v>
                      </c:pt>
                      <c:pt idx="134">
                        <c:v>4.9999999119999999E-15</c:v>
                      </c:pt>
                      <c:pt idx="135">
                        <c:v>7.9556896009999999E-13</c:v>
                      </c:pt>
                      <c:pt idx="136">
                        <c:v>4.9999999119999999E-15</c:v>
                      </c:pt>
                      <c:pt idx="137">
                        <c:v>5.4839249460000005E-13</c:v>
                      </c:pt>
                      <c:pt idx="138">
                        <c:v>4.9999999119999999E-15</c:v>
                      </c:pt>
                      <c:pt idx="139">
                        <c:v>2.4350085750000002E-13</c:v>
                      </c:pt>
                      <c:pt idx="140">
                        <c:v>4.2996763919999998E-13</c:v>
                      </c:pt>
                      <c:pt idx="141">
                        <c:v>2.1028259699999999E-13</c:v>
                      </c:pt>
                      <c:pt idx="142">
                        <c:v>4.9365649370000004E-13</c:v>
                      </c:pt>
                      <c:pt idx="143">
                        <c:v>2.3548957920000001E-13</c:v>
                      </c:pt>
                      <c:pt idx="144">
                        <c:v>2.185408565E-13</c:v>
                      </c:pt>
                      <c:pt idx="145">
                        <c:v>4.9999999119999999E-15</c:v>
                      </c:pt>
                      <c:pt idx="146">
                        <c:v>7.5657768900000002E-13</c:v>
                      </c:pt>
                      <c:pt idx="147">
                        <c:v>6.1490618369999999E-13</c:v>
                      </c:pt>
                      <c:pt idx="148">
                        <c:v>5.461066712E-14</c:v>
                      </c:pt>
                      <c:pt idx="149">
                        <c:v>7.7131904380000004E-13</c:v>
                      </c:pt>
                      <c:pt idx="150">
                        <c:v>8.7812108929999998E-15</c:v>
                      </c:pt>
                      <c:pt idx="151">
                        <c:v>4.9999999119999999E-15</c:v>
                      </c:pt>
                      <c:pt idx="152">
                        <c:v>4.9999999119999999E-15</c:v>
                      </c:pt>
                      <c:pt idx="153">
                        <c:v>5.8392472709999996E-14</c:v>
                      </c:pt>
                      <c:pt idx="154">
                        <c:v>6.7052206890000003E-13</c:v>
                      </c:pt>
                      <c:pt idx="155">
                        <c:v>5.1478829880000004E-13</c:v>
                      </c:pt>
                      <c:pt idx="156">
                        <c:v>9.7720432009999994E-13</c:v>
                      </c:pt>
                      <c:pt idx="157">
                        <c:v>7.5671657529999996E-13</c:v>
                      </c:pt>
                      <c:pt idx="158">
                        <c:v>4.9999999119999999E-15</c:v>
                      </c:pt>
                      <c:pt idx="159">
                        <c:v>3.3713553869999998E-13</c:v>
                      </c:pt>
                      <c:pt idx="160">
                        <c:v>5.7852214770000004E-14</c:v>
                      </c:pt>
                      <c:pt idx="161">
                        <c:v>4.9999999119999999E-15</c:v>
                      </c:pt>
                      <c:pt idx="162">
                        <c:v>8.9002047919999997E-14</c:v>
                      </c:pt>
                      <c:pt idx="163">
                        <c:v>1.3327244849999999E-13</c:v>
                      </c:pt>
                      <c:pt idx="164">
                        <c:v>3.2171498540000002E-13</c:v>
                      </c:pt>
                      <c:pt idx="165">
                        <c:v>8.0851842689999999E-14</c:v>
                      </c:pt>
                      <c:pt idx="166">
                        <c:v>4.9999999119999999E-15</c:v>
                      </c:pt>
                      <c:pt idx="167">
                        <c:v>4.9999999119999999E-15</c:v>
                      </c:pt>
                      <c:pt idx="168">
                        <c:v>4.4230092680000002E-13</c:v>
                      </c:pt>
                      <c:pt idx="169">
                        <c:v>5.3034784680000003E-13</c:v>
                      </c:pt>
                      <c:pt idx="170">
                        <c:v>2.5171282160000002E-13</c:v>
                      </c:pt>
                      <c:pt idx="171">
                        <c:v>1.6175049579999999E-14</c:v>
                      </c:pt>
                      <c:pt idx="172">
                        <c:v>4.9999999119999999E-15</c:v>
                      </c:pt>
                      <c:pt idx="173">
                        <c:v>4.9999999119999999E-15</c:v>
                      </c:pt>
                      <c:pt idx="174">
                        <c:v>1.5272178869999999E-13</c:v>
                      </c:pt>
                      <c:pt idx="175">
                        <c:v>2.6662396249999999E-13</c:v>
                      </c:pt>
                      <c:pt idx="176">
                        <c:v>4.9999999119999999E-15</c:v>
                      </c:pt>
                      <c:pt idx="177">
                        <c:v>4.8220298199999999E-13</c:v>
                      </c:pt>
                      <c:pt idx="178">
                        <c:v>4.9999999119999999E-15</c:v>
                      </c:pt>
                      <c:pt idx="179">
                        <c:v>6.2745422460000005E-14</c:v>
                      </c:pt>
                      <c:pt idx="180">
                        <c:v>6.4540766389999999E-13</c:v>
                      </c:pt>
                      <c:pt idx="181">
                        <c:v>4.9999999119999999E-15</c:v>
                      </c:pt>
                      <c:pt idx="182">
                        <c:v>4.9999999119999999E-15</c:v>
                      </c:pt>
                      <c:pt idx="183">
                        <c:v>3.2737877620000001E-14</c:v>
                      </c:pt>
                      <c:pt idx="184">
                        <c:v>7.0602337449999997E-14</c:v>
                      </c:pt>
                      <c:pt idx="185">
                        <c:v>4.9999999119999999E-15</c:v>
                      </c:pt>
                      <c:pt idx="186">
                        <c:v>3.8430792840000001E-13</c:v>
                      </c:pt>
                      <c:pt idx="187">
                        <c:v>4.9999999119999999E-15</c:v>
                      </c:pt>
                      <c:pt idx="188">
                        <c:v>4.9999999119999999E-15</c:v>
                      </c:pt>
                      <c:pt idx="189">
                        <c:v>3.0813134160000001E-13</c:v>
                      </c:pt>
                      <c:pt idx="190">
                        <c:v>1.0268310720000001E-12</c:v>
                      </c:pt>
                      <c:pt idx="191">
                        <c:v>4.9999999119999999E-15</c:v>
                      </c:pt>
                      <c:pt idx="192">
                        <c:v>4.9999999119999999E-15</c:v>
                      </c:pt>
                      <c:pt idx="193">
                        <c:v>4.9999999119999999E-15</c:v>
                      </c:pt>
                      <c:pt idx="194">
                        <c:v>4.9999999119999999E-15</c:v>
                      </c:pt>
                      <c:pt idx="195">
                        <c:v>3.865307054E-13</c:v>
                      </c:pt>
                      <c:pt idx="196">
                        <c:v>3.9843183009999998E-13</c:v>
                      </c:pt>
                      <c:pt idx="197">
                        <c:v>4.9999999119999999E-15</c:v>
                      </c:pt>
                      <c:pt idx="198">
                        <c:v>3.202640518E-13</c:v>
                      </c:pt>
                      <c:pt idx="199">
                        <c:v>1.776325506E-12</c:v>
                      </c:pt>
                      <c:pt idx="200">
                        <c:v>1.8916618760000001E-13</c:v>
                      </c:pt>
                      <c:pt idx="201">
                        <c:v>6.8888945649999996E-14</c:v>
                      </c:pt>
                      <c:pt idx="202">
                        <c:v>4.014715264E-14</c:v>
                      </c:pt>
                      <c:pt idx="203">
                        <c:v>2.4294514969999998E-13</c:v>
                      </c:pt>
                      <c:pt idx="204">
                        <c:v>1.1783647249999999E-13</c:v>
                      </c:pt>
                      <c:pt idx="205">
                        <c:v>4.9999999119999999E-15</c:v>
                      </c:pt>
                      <c:pt idx="206">
                        <c:v>1.093621314E-13</c:v>
                      </c:pt>
                      <c:pt idx="207">
                        <c:v>4.9999999119999999E-15</c:v>
                      </c:pt>
                      <c:pt idx="208">
                        <c:v>5.0707035140000004E-13</c:v>
                      </c:pt>
                      <c:pt idx="209">
                        <c:v>4.9999999119999999E-15</c:v>
                      </c:pt>
                      <c:pt idx="210">
                        <c:v>4.9999999119999999E-15</c:v>
                      </c:pt>
                      <c:pt idx="211">
                        <c:v>4.9999999119999999E-15</c:v>
                      </c:pt>
                      <c:pt idx="212">
                        <c:v>4.9999999119999999E-15</c:v>
                      </c:pt>
                      <c:pt idx="213">
                        <c:v>4.4497137089999999E-13</c:v>
                      </c:pt>
                      <c:pt idx="214">
                        <c:v>4.9999999119999999E-15</c:v>
                      </c:pt>
                      <c:pt idx="215">
                        <c:v>4.9999999119999999E-15</c:v>
                      </c:pt>
                      <c:pt idx="216">
                        <c:v>4.9999999119999999E-15</c:v>
                      </c:pt>
                      <c:pt idx="217">
                        <c:v>3.2177673070000002E-13</c:v>
                      </c:pt>
                      <c:pt idx="218">
                        <c:v>3.9603926689999999E-13</c:v>
                      </c:pt>
                      <c:pt idx="219">
                        <c:v>4.3188163550000002E-13</c:v>
                      </c:pt>
                      <c:pt idx="220">
                        <c:v>2.798371886E-13</c:v>
                      </c:pt>
                      <c:pt idx="221">
                        <c:v>2.7852514129999998E-13</c:v>
                      </c:pt>
                      <c:pt idx="222">
                        <c:v>3.0720516190000001E-13</c:v>
                      </c:pt>
                      <c:pt idx="223">
                        <c:v>8.3310924350000005E-13</c:v>
                      </c:pt>
                      <c:pt idx="224">
                        <c:v>6.7893466460000002E-13</c:v>
                      </c:pt>
                      <c:pt idx="225">
                        <c:v>4.9999999119999999E-15</c:v>
                      </c:pt>
                      <c:pt idx="226">
                        <c:v>8.5621559760000002E-14</c:v>
                      </c:pt>
                      <c:pt idx="227">
                        <c:v>4.9999999119999999E-15</c:v>
                      </c:pt>
                      <c:pt idx="228">
                        <c:v>4.9999999119999999E-15</c:v>
                      </c:pt>
                      <c:pt idx="229">
                        <c:v>4.9717445870000002E-14</c:v>
                      </c:pt>
                      <c:pt idx="230">
                        <c:v>4.9999999119999999E-15</c:v>
                      </c:pt>
                      <c:pt idx="231">
                        <c:v>7.6637819899999994E-14</c:v>
                      </c:pt>
                      <c:pt idx="232">
                        <c:v>1.132829941E-12</c:v>
                      </c:pt>
                      <c:pt idx="233">
                        <c:v>1.236868572E-12</c:v>
                      </c:pt>
                      <c:pt idx="234">
                        <c:v>6.0527413159999996E-13</c:v>
                      </c:pt>
                      <c:pt idx="235">
                        <c:v>2.7456435559999998E-12</c:v>
                      </c:pt>
                      <c:pt idx="236">
                        <c:v>4.6811161720000001E-12</c:v>
                      </c:pt>
                      <c:pt idx="237">
                        <c:v>3.1304782980000001E-12</c:v>
                      </c:pt>
                      <c:pt idx="238">
                        <c:v>3.2010824110000002E-12</c:v>
                      </c:pt>
                      <c:pt idx="239">
                        <c:v>7.0190814970000002E-12</c:v>
                      </c:pt>
                      <c:pt idx="240">
                        <c:v>4.7108918329999999E-12</c:v>
                      </c:pt>
                      <c:pt idx="241">
                        <c:v>4.5937789160000003E-12</c:v>
                      </c:pt>
                      <c:pt idx="242">
                        <c:v>4.4448993100000003E-12</c:v>
                      </c:pt>
                      <c:pt idx="243">
                        <c:v>5.5948028330000001E-12</c:v>
                      </c:pt>
                      <c:pt idx="244">
                        <c:v>5.866754131E-12</c:v>
                      </c:pt>
                      <c:pt idx="245">
                        <c:v>5.7359958799999997E-12</c:v>
                      </c:pt>
                      <c:pt idx="246">
                        <c:v>3.425629789E-12</c:v>
                      </c:pt>
                      <c:pt idx="247">
                        <c:v>5.1741414969999998E-12</c:v>
                      </c:pt>
                      <c:pt idx="248">
                        <c:v>3.4767832060000002E-13</c:v>
                      </c:pt>
                      <c:pt idx="249">
                        <c:v>4.9999999119999999E-15</c:v>
                      </c:pt>
                      <c:pt idx="250">
                        <c:v>4.9999999119999999E-15</c:v>
                      </c:pt>
                      <c:pt idx="251">
                        <c:v>4.9999999119999999E-15</c:v>
                      </c:pt>
                      <c:pt idx="252">
                        <c:v>4.8678747659999999E-13</c:v>
                      </c:pt>
                      <c:pt idx="253">
                        <c:v>6.3383066160000004E-13</c:v>
                      </c:pt>
                      <c:pt idx="254">
                        <c:v>1.2873905499999999E-12</c:v>
                      </c:pt>
                      <c:pt idx="255">
                        <c:v>6.1524575580000002E-13</c:v>
                      </c:pt>
                      <c:pt idx="256">
                        <c:v>2.5292929640000001E-12</c:v>
                      </c:pt>
                      <c:pt idx="257">
                        <c:v>6.1934576390000004E-12</c:v>
                      </c:pt>
                      <c:pt idx="258">
                        <c:v>2.4999026290000001E-12</c:v>
                      </c:pt>
                      <c:pt idx="259">
                        <c:v>3.514695479E-12</c:v>
                      </c:pt>
                      <c:pt idx="260">
                        <c:v>4.4018638560000004E-12</c:v>
                      </c:pt>
                      <c:pt idx="261">
                        <c:v>3.417942795E-12</c:v>
                      </c:pt>
                      <c:pt idx="262">
                        <c:v>2.7450105989999998E-12</c:v>
                      </c:pt>
                      <c:pt idx="263">
                        <c:v>3.0412428220000002E-12</c:v>
                      </c:pt>
                      <c:pt idx="264">
                        <c:v>3.5319373289999999E-12</c:v>
                      </c:pt>
                      <c:pt idx="265">
                        <c:v>3.2303953349999999E-12</c:v>
                      </c:pt>
                      <c:pt idx="266">
                        <c:v>2.889784766E-12</c:v>
                      </c:pt>
                      <c:pt idx="267">
                        <c:v>2.9168442830000001E-12</c:v>
                      </c:pt>
                      <c:pt idx="268">
                        <c:v>1.022709586E-12</c:v>
                      </c:pt>
                      <c:pt idx="269">
                        <c:v>2.815338295E-14</c:v>
                      </c:pt>
                      <c:pt idx="270">
                        <c:v>4.9999999119999999E-15</c:v>
                      </c:pt>
                      <c:pt idx="271">
                        <c:v>8.6810129939999997E-14</c:v>
                      </c:pt>
                      <c:pt idx="272">
                        <c:v>4.9999999119999999E-15</c:v>
                      </c:pt>
                      <c:pt idx="273">
                        <c:v>3.4638172319999998E-13</c:v>
                      </c:pt>
                      <c:pt idx="274">
                        <c:v>1.054876808E-13</c:v>
                      </c:pt>
                      <c:pt idx="275">
                        <c:v>2.231656266E-12</c:v>
                      </c:pt>
                      <c:pt idx="276">
                        <c:v>2.1217519930000001E-12</c:v>
                      </c:pt>
                      <c:pt idx="277">
                        <c:v>5.6410648720000003E-12</c:v>
                      </c:pt>
                      <c:pt idx="278">
                        <c:v>6.1791015009999998E-12</c:v>
                      </c:pt>
                      <c:pt idx="279">
                        <c:v>4.5577517450000004E-12</c:v>
                      </c:pt>
                      <c:pt idx="280">
                        <c:v>4.3996100170000003E-12</c:v>
                      </c:pt>
                      <c:pt idx="281">
                        <c:v>1.034502865E-11</c:v>
                      </c:pt>
                      <c:pt idx="282">
                        <c:v>8.2814831379999997E-12</c:v>
                      </c:pt>
                      <c:pt idx="283">
                        <c:v>7.8109177109999995E-12</c:v>
                      </c:pt>
                      <c:pt idx="284">
                        <c:v>2.5417190049999999E-12</c:v>
                      </c:pt>
                      <c:pt idx="285">
                        <c:v>6.255601939E-12</c:v>
                      </c:pt>
                      <c:pt idx="286">
                        <c:v>5.8849999529999999E-12</c:v>
                      </c:pt>
                      <c:pt idx="287">
                        <c:v>4.8435487389999999E-12</c:v>
                      </c:pt>
                      <c:pt idx="288">
                        <c:v>1.696830068E-12</c:v>
                      </c:pt>
                      <c:pt idx="289">
                        <c:v>1.3673013189999999E-13</c:v>
                      </c:pt>
                      <c:pt idx="290">
                        <c:v>7.8866909749999997E-13</c:v>
                      </c:pt>
                      <c:pt idx="291">
                        <c:v>1.652558434E-13</c:v>
                      </c:pt>
                      <c:pt idx="292">
                        <c:v>2.3749627480000002E-13</c:v>
                      </c:pt>
                      <c:pt idx="293">
                        <c:v>1.724644326E-13</c:v>
                      </c:pt>
                      <c:pt idx="294">
                        <c:v>5.2802792519999997E-12</c:v>
                      </c:pt>
                      <c:pt idx="295">
                        <c:v>1.1109479660000001E-11</c:v>
                      </c:pt>
                      <c:pt idx="296">
                        <c:v>1.4103352170000001E-11</c:v>
                      </c:pt>
                      <c:pt idx="297">
                        <c:v>1.9281016020000001E-11</c:v>
                      </c:pt>
                      <c:pt idx="298">
                        <c:v>2.072197969E-11</c:v>
                      </c:pt>
                      <c:pt idx="299">
                        <c:v>2.2694143440000001E-11</c:v>
                      </c:pt>
                      <c:pt idx="300">
                        <c:v>2.3243202499999999E-11</c:v>
                      </c:pt>
                      <c:pt idx="301">
                        <c:v>2.701424327E-11</c:v>
                      </c:pt>
                      <c:pt idx="302">
                        <c:v>2.4897521539999999E-11</c:v>
                      </c:pt>
                      <c:pt idx="303">
                        <c:v>2.526077958E-11</c:v>
                      </c:pt>
                      <c:pt idx="304">
                        <c:v>2.1824618499999999E-11</c:v>
                      </c:pt>
                      <c:pt idx="305">
                        <c:v>2.079258467E-11</c:v>
                      </c:pt>
                      <c:pt idx="306">
                        <c:v>1.217612209E-11</c:v>
                      </c:pt>
                      <c:pt idx="307">
                        <c:v>1.219098694E-11</c:v>
                      </c:pt>
                      <c:pt idx="308">
                        <c:v>9.7426849570000005E-12</c:v>
                      </c:pt>
                      <c:pt idx="309">
                        <c:v>4.9999999119999999E-15</c:v>
                      </c:pt>
                      <c:pt idx="310">
                        <c:v>6.5615107750000002E-13</c:v>
                      </c:pt>
                      <c:pt idx="311">
                        <c:v>4.9999999119999999E-15</c:v>
                      </c:pt>
                      <c:pt idx="312">
                        <c:v>1.022771277E-12</c:v>
                      </c:pt>
                      <c:pt idx="313">
                        <c:v>2.1403523480000001E-12</c:v>
                      </c:pt>
                      <c:pt idx="314">
                        <c:v>5.6249805160000003E-12</c:v>
                      </c:pt>
                      <c:pt idx="315">
                        <c:v>1.3345969289999999E-11</c:v>
                      </c:pt>
                      <c:pt idx="316">
                        <c:v>1.829871497E-11</c:v>
                      </c:pt>
                      <c:pt idx="317">
                        <c:v>2.235922905E-11</c:v>
                      </c:pt>
                      <c:pt idx="318">
                        <c:v>2.8849551220000001E-11</c:v>
                      </c:pt>
                      <c:pt idx="319">
                        <c:v>2.6596239100000001E-11</c:v>
                      </c:pt>
                      <c:pt idx="320">
                        <c:v>2.544003549E-11</c:v>
                      </c:pt>
                      <c:pt idx="321">
                        <c:v>2.8892216739999999E-11</c:v>
                      </c:pt>
                      <c:pt idx="322">
                        <c:v>3.0693593500000003E-11</c:v>
                      </c:pt>
                      <c:pt idx="323">
                        <c:v>2.562526927E-11</c:v>
                      </c:pt>
                      <c:pt idx="324">
                        <c:v>2.343730938E-11</c:v>
                      </c:pt>
                      <c:pt idx="325">
                        <c:v>2.4420814329999999E-11</c:v>
                      </c:pt>
                      <c:pt idx="326">
                        <c:v>2.1256251969999998E-11</c:v>
                      </c:pt>
                      <c:pt idx="327">
                        <c:v>1.7900451949999998E-11</c:v>
                      </c:pt>
                      <c:pt idx="328">
                        <c:v>5.728123705E-12</c:v>
                      </c:pt>
                      <c:pt idx="329">
                        <c:v>4.9999999119999999E-15</c:v>
                      </c:pt>
                      <c:pt idx="330">
                        <c:v>4.9999999119999999E-15</c:v>
                      </c:pt>
                      <c:pt idx="331">
                        <c:v>4.9999999119999999E-15</c:v>
                      </c:pt>
                      <c:pt idx="332">
                        <c:v>8.3079392970000003E-13</c:v>
                      </c:pt>
                      <c:pt idx="333">
                        <c:v>3.345995573E-12</c:v>
                      </c:pt>
                      <c:pt idx="334">
                        <c:v>2.6067199610000001E-12</c:v>
                      </c:pt>
                      <c:pt idx="335">
                        <c:v>7.9381258509999994E-12</c:v>
                      </c:pt>
                      <c:pt idx="336">
                        <c:v>9.5334963879999992E-12</c:v>
                      </c:pt>
                      <c:pt idx="337">
                        <c:v>1.278061164E-11</c:v>
                      </c:pt>
                      <c:pt idx="338">
                        <c:v>1.154610262E-11</c:v>
                      </c:pt>
                      <c:pt idx="339">
                        <c:v>1.5611094009999999E-11</c:v>
                      </c:pt>
                      <c:pt idx="340">
                        <c:v>1.28865486E-11</c:v>
                      </c:pt>
                      <c:pt idx="341">
                        <c:v>1.4385861429999999E-11</c:v>
                      </c:pt>
                      <c:pt idx="342">
                        <c:v>1.0872985669999999E-11</c:v>
                      </c:pt>
                      <c:pt idx="343">
                        <c:v>1.387556302E-11</c:v>
                      </c:pt>
                      <c:pt idx="344">
                        <c:v>7.7249396119999998E-12</c:v>
                      </c:pt>
                      <c:pt idx="345">
                        <c:v>1.1802710719999999E-11</c:v>
                      </c:pt>
                      <c:pt idx="346">
                        <c:v>6.709760351E-12</c:v>
                      </c:pt>
                      <c:pt idx="347">
                        <c:v>9.1161384000000003E-12</c:v>
                      </c:pt>
                      <c:pt idx="348">
                        <c:v>6.4576268589999995E-13</c:v>
                      </c:pt>
                      <c:pt idx="349">
                        <c:v>9.1754414399999991E-13</c:v>
                      </c:pt>
                      <c:pt idx="350">
                        <c:v>4.9999999119999999E-15</c:v>
                      </c:pt>
                      <c:pt idx="351">
                        <c:v>2.800841698E-13</c:v>
                      </c:pt>
                      <c:pt idx="352">
                        <c:v>2.773752582E-12</c:v>
                      </c:pt>
                      <c:pt idx="353">
                        <c:v>1.9025917990000001E-12</c:v>
                      </c:pt>
                      <c:pt idx="354">
                        <c:v>9.9404512400000008E-12</c:v>
                      </c:pt>
                      <c:pt idx="355">
                        <c:v>1.8736016209999999E-11</c:v>
                      </c:pt>
                      <c:pt idx="356">
                        <c:v>2.3454722540000001E-11</c:v>
                      </c:pt>
                      <c:pt idx="357">
                        <c:v>3.0940205259999999E-11</c:v>
                      </c:pt>
                      <c:pt idx="358">
                        <c:v>2.514317227E-11</c:v>
                      </c:pt>
                      <c:pt idx="359">
                        <c:v>3.8111337000000001E-11</c:v>
                      </c:pt>
                      <c:pt idx="360">
                        <c:v>3.3529522909999998E-11</c:v>
                      </c:pt>
                      <c:pt idx="361">
                        <c:v>4.011801655E-11</c:v>
                      </c:pt>
                      <c:pt idx="362">
                        <c:v>4.22894289E-11</c:v>
                      </c:pt>
                      <c:pt idx="363">
                        <c:v>4.7114555310000002E-11</c:v>
                      </c:pt>
                      <c:pt idx="364">
                        <c:v>3.7382211909999998E-11</c:v>
                      </c:pt>
                      <c:pt idx="365">
                        <c:v>3.7267123419999997E-11</c:v>
                      </c:pt>
                      <c:pt idx="366">
                        <c:v>2.71040048E-11</c:v>
                      </c:pt>
                      <c:pt idx="367">
                        <c:v>1.7288274979999999E-11</c:v>
                      </c:pt>
                      <c:pt idx="368">
                        <c:v>2.5879803940000001E-12</c:v>
                      </c:pt>
                      <c:pt idx="369">
                        <c:v>4.9999999119999999E-15</c:v>
                      </c:pt>
                      <c:pt idx="370">
                        <c:v>4.9999999119999999E-15</c:v>
                      </c:pt>
                      <c:pt idx="371">
                        <c:v>4.9999999119999999E-15</c:v>
                      </c:pt>
                      <c:pt idx="372">
                        <c:v>3.2296534149999999E-13</c:v>
                      </c:pt>
                      <c:pt idx="373">
                        <c:v>1.003783509E-13</c:v>
                      </c:pt>
                      <c:pt idx="374">
                        <c:v>2.6591391850000002E-13</c:v>
                      </c:pt>
                      <c:pt idx="375">
                        <c:v>6.7481328680000003E-13</c:v>
                      </c:pt>
                      <c:pt idx="376">
                        <c:v>4.9999999119999999E-15</c:v>
                      </c:pt>
                      <c:pt idx="377">
                        <c:v>4.9999999119999999E-15</c:v>
                      </c:pt>
                      <c:pt idx="378">
                        <c:v>2.934980275E-13</c:v>
                      </c:pt>
                      <c:pt idx="379">
                        <c:v>5.9314136719999997E-13</c:v>
                      </c:pt>
                      <c:pt idx="380">
                        <c:v>1.078726843E-12</c:v>
                      </c:pt>
                      <c:pt idx="381">
                        <c:v>4.9999999119999999E-15</c:v>
                      </c:pt>
                      <c:pt idx="382">
                        <c:v>4.9999999119999999E-15</c:v>
                      </c:pt>
                      <c:pt idx="383">
                        <c:v>4.9999999119999999E-15</c:v>
                      </c:pt>
                      <c:pt idx="384">
                        <c:v>6.1989069480000006E-14</c:v>
                      </c:pt>
                      <c:pt idx="385">
                        <c:v>4.9999999119999999E-15</c:v>
                      </c:pt>
                      <c:pt idx="386">
                        <c:v>2.4166400220000002E-13</c:v>
                      </c:pt>
                      <c:pt idx="387">
                        <c:v>4.9024510579999997E-13</c:v>
                      </c:pt>
                      <c:pt idx="388">
                        <c:v>3.3111550609999999E-13</c:v>
                      </c:pt>
                      <c:pt idx="389">
                        <c:v>4.9999999119999999E-15</c:v>
                      </c:pt>
                      <c:pt idx="390">
                        <c:v>4.9999999119999999E-15</c:v>
                      </c:pt>
                      <c:pt idx="391">
                        <c:v>4.9999999119999999E-15</c:v>
                      </c:pt>
                      <c:pt idx="392">
                        <c:v>4.9999999119999999E-15</c:v>
                      </c:pt>
                      <c:pt idx="393">
                        <c:v>1.7805224800000001E-13</c:v>
                      </c:pt>
                      <c:pt idx="394">
                        <c:v>4.9999999119999999E-15</c:v>
                      </c:pt>
                      <c:pt idx="395">
                        <c:v>2.378792042E-12</c:v>
                      </c:pt>
                      <c:pt idx="396">
                        <c:v>4.9999999119999999E-15</c:v>
                      </c:pt>
                      <c:pt idx="397">
                        <c:v>3.5209302920000001E-13</c:v>
                      </c:pt>
                      <c:pt idx="398">
                        <c:v>5.9940843520000005E-13</c:v>
                      </c:pt>
                      <c:pt idx="399">
                        <c:v>2.0358213269999999E-14</c:v>
                      </c:pt>
                      <c:pt idx="400">
                        <c:v>7.9737502409999996E-13</c:v>
                      </c:pt>
                      <c:pt idx="401">
                        <c:v>4.9999999119999999E-15</c:v>
                      </c:pt>
                      <c:pt idx="402">
                        <c:v>4.9999999119999999E-15</c:v>
                      </c:pt>
                      <c:pt idx="403">
                        <c:v>4.9800945699999998E-13</c:v>
                      </c:pt>
                      <c:pt idx="404">
                        <c:v>2.9027187549999999E-13</c:v>
                      </c:pt>
                      <c:pt idx="405">
                        <c:v>5.6950890400000001E-13</c:v>
                      </c:pt>
                      <c:pt idx="406">
                        <c:v>3.4190526929999998E-13</c:v>
                      </c:pt>
                      <c:pt idx="407">
                        <c:v>4.0179692259999998E-13</c:v>
                      </c:pt>
                      <c:pt idx="408">
                        <c:v>5.4934957409999996E-13</c:v>
                      </c:pt>
                      <c:pt idx="409">
                        <c:v>4.9999999119999999E-15</c:v>
                      </c:pt>
                      <c:pt idx="410">
                        <c:v>4.9999999119999999E-15</c:v>
                      </c:pt>
                      <c:pt idx="411">
                        <c:v>3.5164536209999998E-13</c:v>
                      </c:pt>
                      <c:pt idx="412">
                        <c:v>4.9999999119999999E-15</c:v>
                      </c:pt>
                      <c:pt idx="413">
                        <c:v>6.2691534909999999E-13</c:v>
                      </c:pt>
                      <c:pt idx="414">
                        <c:v>4.9999999119999999E-15</c:v>
                      </c:pt>
                      <c:pt idx="415">
                        <c:v>8.5647932969999997E-13</c:v>
                      </c:pt>
                      <c:pt idx="416">
                        <c:v>2.727366401E-13</c:v>
                      </c:pt>
                      <c:pt idx="417">
                        <c:v>4.6722865919999997E-14</c:v>
                      </c:pt>
                      <c:pt idx="418">
                        <c:v>4.9999999119999999E-15</c:v>
                      </c:pt>
                      <c:pt idx="419">
                        <c:v>4.9999999119999999E-15</c:v>
                      </c:pt>
                      <c:pt idx="420">
                        <c:v>7.5934072400000002E-13</c:v>
                      </c:pt>
                      <c:pt idx="421">
                        <c:v>6.1203505370000004E-13</c:v>
                      </c:pt>
                      <c:pt idx="422">
                        <c:v>4.9999999119999999E-15</c:v>
                      </c:pt>
                      <c:pt idx="423">
                        <c:v>8.4599834729999997E-13</c:v>
                      </c:pt>
                      <c:pt idx="424">
                        <c:v>4.9999999119999999E-15</c:v>
                      </c:pt>
                      <c:pt idx="425">
                        <c:v>5.0685426990000001E-13</c:v>
                      </c:pt>
                      <c:pt idx="426">
                        <c:v>6.48957884E-13</c:v>
                      </c:pt>
                      <c:pt idx="427">
                        <c:v>4.9999999119999999E-15</c:v>
                      </c:pt>
                      <c:pt idx="428">
                        <c:v>4.9999999119999999E-15</c:v>
                      </c:pt>
                      <c:pt idx="429">
                        <c:v>7.5572753889999995E-14</c:v>
                      </c:pt>
                      <c:pt idx="430">
                        <c:v>1.0681517790000001E-13</c:v>
                      </c:pt>
                      <c:pt idx="431">
                        <c:v>1.5758282269999999E-14</c:v>
                      </c:pt>
                      <c:pt idx="432">
                        <c:v>2.7976009099999999E-12</c:v>
                      </c:pt>
                      <c:pt idx="433">
                        <c:v>4.9999999119999999E-15</c:v>
                      </c:pt>
                      <c:pt idx="434">
                        <c:v>4.9999999119999999E-15</c:v>
                      </c:pt>
                      <c:pt idx="435">
                        <c:v>4.9999999119999999E-15</c:v>
                      </c:pt>
                      <c:pt idx="436">
                        <c:v>4.9999999119999999E-15</c:v>
                      </c:pt>
                      <c:pt idx="437">
                        <c:v>5.7234788740000005E-14</c:v>
                      </c:pt>
                      <c:pt idx="438">
                        <c:v>6.9484918039999997E-13</c:v>
                      </c:pt>
                      <c:pt idx="439">
                        <c:v>4.9999999119999999E-15</c:v>
                      </c:pt>
                      <c:pt idx="440">
                        <c:v>7.3765321109999999E-15</c:v>
                      </c:pt>
                      <c:pt idx="441">
                        <c:v>5.0578914970000003E-13</c:v>
                      </c:pt>
                      <c:pt idx="442">
                        <c:v>1.9689961199999999E-13</c:v>
                      </c:pt>
                      <c:pt idx="443">
                        <c:v>4.9999999119999999E-15</c:v>
                      </c:pt>
                      <c:pt idx="444">
                        <c:v>5.7157593549999999E-14</c:v>
                      </c:pt>
                      <c:pt idx="445">
                        <c:v>4.570731814E-13</c:v>
                      </c:pt>
                      <c:pt idx="446">
                        <c:v>7.9322399339999994E-15</c:v>
                      </c:pt>
                      <c:pt idx="447">
                        <c:v>1.548828475E-13</c:v>
                      </c:pt>
                      <c:pt idx="448">
                        <c:v>4.9999999119999999E-15</c:v>
                      </c:pt>
                      <c:pt idx="449">
                        <c:v>6.6414696009999999E-13</c:v>
                      </c:pt>
                      <c:pt idx="450">
                        <c:v>4.9966107639999998E-13</c:v>
                      </c:pt>
                      <c:pt idx="451">
                        <c:v>4.9999999119999999E-15</c:v>
                      </c:pt>
                      <c:pt idx="452">
                        <c:v>7.2369904119999997E-13</c:v>
                      </c:pt>
                      <c:pt idx="453">
                        <c:v>4.9802485270000002E-13</c:v>
                      </c:pt>
                      <c:pt idx="454">
                        <c:v>3.7851948139999999E-13</c:v>
                      </c:pt>
                      <c:pt idx="455">
                        <c:v>3.1035411869999999E-13</c:v>
                      </c:pt>
                      <c:pt idx="456">
                        <c:v>4.9999999119999999E-15</c:v>
                      </c:pt>
                      <c:pt idx="457">
                        <c:v>3.62109702E-14</c:v>
                      </c:pt>
                      <c:pt idx="458">
                        <c:v>9.8201896380000003E-14</c:v>
                      </c:pt>
                      <c:pt idx="459">
                        <c:v>4.9999999119999999E-15</c:v>
                      </c:pt>
                      <c:pt idx="460">
                        <c:v>1.1860828889999999E-13</c:v>
                      </c:pt>
                      <c:pt idx="461">
                        <c:v>3.614781543E-13</c:v>
                      </c:pt>
                      <c:pt idx="462">
                        <c:v>4.9999999119999999E-15</c:v>
                      </c:pt>
                      <c:pt idx="463">
                        <c:v>7.1737028210000004E-13</c:v>
                      </c:pt>
                      <c:pt idx="464">
                        <c:v>4.9999999119999999E-15</c:v>
                      </c:pt>
                      <c:pt idx="465">
                        <c:v>4.0105597879999999E-13</c:v>
                      </c:pt>
                      <c:pt idx="466">
                        <c:v>4.9999999119999999E-15</c:v>
                      </c:pt>
                      <c:pt idx="467">
                        <c:v>1.3870592770000001E-13</c:v>
                      </c:pt>
                      <c:pt idx="468">
                        <c:v>1.0125835720000001E-12</c:v>
                      </c:pt>
                      <c:pt idx="469">
                        <c:v>4.9999999119999999E-15</c:v>
                      </c:pt>
                      <c:pt idx="470">
                        <c:v>4.0934513810000002E-13</c:v>
                      </c:pt>
                      <c:pt idx="471">
                        <c:v>7.7162641509999996E-14</c:v>
                      </c:pt>
                      <c:pt idx="472">
                        <c:v>1.508386108E-13</c:v>
                      </c:pt>
                      <c:pt idx="473">
                        <c:v>7.0536100830000005E-13</c:v>
                      </c:pt>
                      <c:pt idx="474">
                        <c:v>4.7115078770000001E-13</c:v>
                      </c:pt>
                      <c:pt idx="475">
                        <c:v>4.4285663460000001E-13</c:v>
                      </c:pt>
                      <c:pt idx="476">
                        <c:v>5.9726279909999995E-13</c:v>
                      </c:pt>
                      <c:pt idx="477">
                        <c:v>5.7863165210000001E-13</c:v>
                      </c:pt>
                      <c:pt idx="478">
                        <c:v>2.3136814729999998E-13</c:v>
                      </c:pt>
                      <c:pt idx="479">
                        <c:v>6.83796986E-13</c:v>
                      </c:pt>
                      <c:pt idx="480">
                        <c:v>2.4152506169999998E-13</c:v>
                      </c:pt>
                      <c:pt idx="481">
                        <c:v>4.9999999119999999E-15</c:v>
                      </c:pt>
                      <c:pt idx="482">
                        <c:v>1.097634489E-13</c:v>
                      </c:pt>
                      <c:pt idx="483">
                        <c:v>7.6448087229999997E-13</c:v>
                      </c:pt>
                      <c:pt idx="484">
                        <c:v>4.9999999119999999E-15</c:v>
                      </c:pt>
                      <c:pt idx="485">
                        <c:v>6.7591060789999999E-15</c:v>
                      </c:pt>
                      <c:pt idx="486">
                        <c:v>4.892263352E-13</c:v>
                      </c:pt>
                      <c:pt idx="487">
                        <c:v>2.2841987629999999E-13</c:v>
                      </c:pt>
                      <c:pt idx="488">
                        <c:v>4.9999999119999999E-15</c:v>
                      </c:pt>
                      <c:pt idx="489">
                        <c:v>4.9999999119999999E-15</c:v>
                      </c:pt>
                      <c:pt idx="490">
                        <c:v>1.0526554669999999E-12</c:v>
                      </c:pt>
                      <c:pt idx="491">
                        <c:v>2.4143247080000001E-13</c:v>
                      </c:pt>
                      <c:pt idx="492">
                        <c:v>1.8205018929999999E-13</c:v>
                      </c:pt>
                      <c:pt idx="493">
                        <c:v>4.9999999119999999E-15</c:v>
                      </c:pt>
                      <c:pt idx="494">
                        <c:v>4.3371854500000002E-13</c:v>
                      </c:pt>
                      <c:pt idx="495">
                        <c:v>6.0408557499999997E-13</c:v>
                      </c:pt>
                      <c:pt idx="496">
                        <c:v>1.065836465E-13</c:v>
                      </c:pt>
                      <c:pt idx="497">
                        <c:v>1.682690662E-12</c:v>
                      </c:pt>
                      <c:pt idx="498">
                        <c:v>6.1788530020000001E-13</c:v>
                      </c:pt>
                      <c:pt idx="499">
                        <c:v>5.0765690479999996E-13</c:v>
                      </c:pt>
                      <c:pt idx="500">
                        <c:v>3.6871758899999999E-13</c:v>
                      </c:pt>
                      <c:pt idx="501">
                        <c:v>1.322723398E-12</c:v>
                      </c:pt>
                      <c:pt idx="502">
                        <c:v>1.652405318E-12</c:v>
                      </c:pt>
                      <c:pt idx="503">
                        <c:v>1.4405309630000001E-12</c:v>
                      </c:pt>
                      <c:pt idx="504">
                        <c:v>9.1371615140000002E-13</c:v>
                      </c:pt>
                      <c:pt idx="505">
                        <c:v>9.7399234400000006E-14</c:v>
                      </c:pt>
                      <c:pt idx="506">
                        <c:v>1.7985828480000001E-13</c:v>
                      </c:pt>
                      <c:pt idx="507">
                        <c:v>4.6881996979999996E-13</c:v>
                      </c:pt>
                      <c:pt idx="508">
                        <c:v>4.9999999119999999E-15</c:v>
                      </c:pt>
                      <c:pt idx="509">
                        <c:v>2.086759856E-14</c:v>
                      </c:pt>
                      <c:pt idx="510">
                        <c:v>1.2060891560000001E-12</c:v>
                      </c:pt>
                      <c:pt idx="511">
                        <c:v>4.6769174899999999E-14</c:v>
                      </c:pt>
                      <c:pt idx="512">
                        <c:v>6.3586820269999998E-13</c:v>
                      </c:pt>
                      <c:pt idx="513">
                        <c:v>2.7272119020000002E-13</c:v>
                      </c:pt>
                      <c:pt idx="514">
                        <c:v>2.075721973E-12</c:v>
                      </c:pt>
                      <c:pt idx="515">
                        <c:v>2.530682261E-12</c:v>
                      </c:pt>
                      <c:pt idx="516">
                        <c:v>4.2631558010000002E-12</c:v>
                      </c:pt>
                      <c:pt idx="517">
                        <c:v>3.585824779E-12</c:v>
                      </c:pt>
                      <c:pt idx="518">
                        <c:v>2.5184724100000001E-12</c:v>
                      </c:pt>
                      <c:pt idx="519">
                        <c:v>1.9141994849999998E-12</c:v>
                      </c:pt>
                      <c:pt idx="520">
                        <c:v>4.7068477589999999E-12</c:v>
                      </c:pt>
                      <c:pt idx="521">
                        <c:v>2.5662928809999998E-12</c:v>
                      </c:pt>
                      <c:pt idx="522">
                        <c:v>1.9944822700000001E-12</c:v>
                      </c:pt>
                      <c:pt idx="523">
                        <c:v>4.2935954269999999E-12</c:v>
                      </c:pt>
                      <c:pt idx="524">
                        <c:v>9.0426922680000004E-13</c:v>
                      </c:pt>
                      <c:pt idx="525">
                        <c:v>2.9410631920000001E-12</c:v>
                      </c:pt>
                      <c:pt idx="526">
                        <c:v>1.7893381E-12</c:v>
                      </c:pt>
                      <c:pt idx="527">
                        <c:v>3.2388698930000001E-12</c:v>
                      </c:pt>
                      <c:pt idx="528">
                        <c:v>1.9434508259999998E-12</c:v>
                      </c:pt>
                      <c:pt idx="529">
                        <c:v>4.4382910970000002E-13</c:v>
                      </c:pt>
                      <c:pt idx="530">
                        <c:v>4.9999999119999999E-15</c:v>
                      </c:pt>
                      <c:pt idx="531">
                        <c:v>6.7561462070000002E-14</c:v>
                      </c:pt>
                      <c:pt idx="532">
                        <c:v>2.9314300549999999E-13</c:v>
                      </c:pt>
                      <c:pt idx="533">
                        <c:v>8.5124653639999999E-13</c:v>
                      </c:pt>
                      <c:pt idx="534">
                        <c:v>3.1656879809999999E-12</c:v>
                      </c:pt>
                      <c:pt idx="535">
                        <c:v>3.9411460209999999E-12</c:v>
                      </c:pt>
                      <c:pt idx="536">
                        <c:v>7.2774322379999997E-13</c:v>
                      </c:pt>
                      <c:pt idx="537">
                        <c:v>2.3788846330000001E-12</c:v>
                      </c:pt>
                      <c:pt idx="538">
                        <c:v>3.1465472589999999E-12</c:v>
                      </c:pt>
                      <c:pt idx="539">
                        <c:v>7.3649723470000005E-12</c:v>
                      </c:pt>
                      <c:pt idx="540">
                        <c:v>3.4793780270000001E-12</c:v>
                      </c:pt>
                      <c:pt idx="541">
                        <c:v>3.1308024750000002E-12</c:v>
                      </c:pt>
                      <c:pt idx="542">
                        <c:v>4.4377986530000003E-12</c:v>
                      </c:pt>
                      <c:pt idx="543">
                        <c:v>4.2087284179999997E-12</c:v>
                      </c:pt>
                      <c:pt idx="544">
                        <c:v>3.8768081630000001E-12</c:v>
                      </c:pt>
                      <c:pt idx="545">
                        <c:v>5.3459281269999997E-12</c:v>
                      </c:pt>
                      <c:pt idx="546">
                        <c:v>2.5303732630000001E-12</c:v>
                      </c:pt>
                      <c:pt idx="547">
                        <c:v>2.1622866260000001E-12</c:v>
                      </c:pt>
                      <c:pt idx="548">
                        <c:v>3.1641906980000001E-12</c:v>
                      </c:pt>
                      <c:pt idx="549">
                        <c:v>4.9999999119999999E-15</c:v>
                      </c:pt>
                      <c:pt idx="550">
                        <c:v>5.421409307E-13</c:v>
                      </c:pt>
                      <c:pt idx="551">
                        <c:v>8.9408141259999997E-13</c:v>
                      </c:pt>
                      <c:pt idx="552">
                        <c:v>3.9728199030000003E-12</c:v>
                      </c:pt>
                      <c:pt idx="553">
                        <c:v>8.0838573679999994E-12</c:v>
                      </c:pt>
                      <c:pt idx="554">
                        <c:v>1.17978639E-11</c:v>
                      </c:pt>
                      <c:pt idx="555">
                        <c:v>2.042744619E-11</c:v>
                      </c:pt>
                      <c:pt idx="556">
                        <c:v>2.1973714510000001E-11</c:v>
                      </c:pt>
                      <c:pt idx="557">
                        <c:v>2.686098045E-11</c:v>
                      </c:pt>
                      <c:pt idx="558">
                        <c:v>2.6714153459999999E-11</c:v>
                      </c:pt>
                      <c:pt idx="559">
                        <c:v>2.7265665420000001E-11</c:v>
                      </c:pt>
                      <c:pt idx="560">
                        <c:v>2.868937553E-11</c:v>
                      </c:pt>
                      <c:pt idx="561">
                        <c:v>3.7398431570000002E-11</c:v>
                      </c:pt>
                      <c:pt idx="562">
                        <c:v>2.8081289030000001E-11</c:v>
                      </c:pt>
                      <c:pt idx="563">
                        <c:v>1.941621863E-11</c:v>
                      </c:pt>
                      <c:pt idx="564">
                        <c:v>2.3734776299999999E-11</c:v>
                      </c:pt>
                      <c:pt idx="565">
                        <c:v>2.1460052490000001E-11</c:v>
                      </c:pt>
                      <c:pt idx="566">
                        <c:v>2.0821851190000002E-11</c:v>
                      </c:pt>
                      <c:pt idx="567">
                        <c:v>1.215614848E-11</c:v>
                      </c:pt>
                      <c:pt idx="568">
                        <c:v>3.0455016759999998E-13</c:v>
                      </c:pt>
                      <c:pt idx="569">
                        <c:v>4.9999999119999999E-15</c:v>
                      </c:pt>
                      <c:pt idx="570">
                        <c:v>4.9999999119999999E-15</c:v>
                      </c:pt>
                      <c:pt idx="571">
                        <c:v>3.3860197629999998E-13</c:v>
                      </c:pt>
                      <c:pt idx="572">
                        <c:v>8.5228086519999999E-13</c:v>
                      </c:pt>
                      <c:pt idx="573">
                        <c:v>1.129866274E-12</c:v>
                      </c:pt>
                      <c:pt idx="574">
                        <c:v>1.6187535519999999E-13</c:v>
                      </c:pt>
                      <c:pt idx="575">
                        <c:v>2.0196273039999999E-12</c:v>
                      </c:pt>
                      <c:pt idx="576">
                        <c:v>2.1416798459999999E-12</c:v>
                      </c:pt>
                      <c:pt idx="577">
                        <c:v>3.3598109100000002E-12</c:v>
                      </c:pt>
                      <c:pt idx="578">
                        <c:v>8.5698436190000004E-12</c:v>
                      </c:pt>
                      <c:pt idx="579">
                        <c:v>8.6432082189999997E-13</c:v>
                      </c:pt>
                      <c:pt idx="580">
                        <c:v>2.1040623669999998E-12</c:v>
                      </c:pt>
                      <c:pt idx="581">
                        <c:v>2.388902444E-12</c:v>
                      </c:pt>
                      <c:pt idx="582">
                        <c:v>3.8824889480000002E-12</c:v>
                      </c:pt>
                      <c:pt idx="583">
                        <c:v>2.0996628909999999E-12</c:v>
                      </c:pt>
                      <c:pt idx="584">
                        <c:v>4.1952682649999999E-12</c:v>
                      </c:pt>
                      <c:pt idx="585">
                        <c:v>1.9835225040000001E-12</c:v>
                      </c:pt>
                      <c:pt idx="586">
                        <c:v>2.018701395E-12</c:v>
                      </c:pt>
                      <c:pt idx="587">
                        <c:v>2.1599096210000001E-12</c:v>
                      </c:pt>
                      <c:pt idx="588">
                        <c:v>3.3710352760000002E-14</c:v>
                      </c:pt>
                      <c:pt idx="589">
                        <c:v>5.8320069689999998E-13</c:v>
                      </c:pt>
                      <c:pt idx="590">
                        <c:v>7.8027062349999997E-14</c:v>
                      </c:pt>
                      <c:pt idx="591">
                        <c:v>1.764932195E-13</c:v>
                      </c:pt>
                      <c:pt idx="592">
                        <c:v>4.9999999119999999E-15</c:v>
                      </c:pt>
                      <c:pt idx="593">
                        <c:v>2.930658645E-13</c:v>
                      </c:pt>
                      <c:pt idx="594">
                        <c:v>5.4353022729999996E-13</c:v>
                      </c:pt>
                      <c:pt idx="595">
                        <c:v>2.4489009999999999E-13</c:v>
                      </c:pt>
                      <c:pt idx="596">
                        <c:v>4.9999999119999999E-15</c:v>
                      </c:pt>
                      <c:pt idx="597">
                        <c:v>4.9999999119999999E-15</c:v>
                      </c:pt>
                      <c:pt idx="598">
                        <c:v>1.0591693539999999E-12</c:v>
                      </c:pt>
                      <c:pt idx="599">
                        <c:v>1.146984851E-12</c:v>
                      </c:pt>
                      <c:pt idx="600">
                        <c:v>6.5629007219999995E-13</c:v>
                      </c:pt>
                      <c:pt idx="601">
                        <c:v>1.21630787E-12</c:v>
                      </c:pt>
                      <c:pt idx="602">
                        <c:v>1.9330624340000001E-12</c:v>
                      </c:pt>
                      <c:pt idx="603">
                        <c:v>4.1326583000000002E-13</c:v>
                      </c:pt>
                      <c:pt idx="604">
                        <c:v>3.064767407E-12</c:v>
                      </c:pt>
                      <c:pt idx="605">
                        <c:v>6.8245409320000004E-13</c:v>
                      </c:pt>
                      <c:pt idx="606">
                        <c:v>1.2106735970000001E-12</c:v>
                      </c:pt>
                      <c:pt idx="607">
                        <c:v>3.0799245530000002E-13</c:v>
                      </c:pt>
                      <c:pt idx="608">
                        <c:v>5.0896895210000004E-13</c:v>
                      </c:pt>
                      <c:pt idx="609">
                        <c:v>3.3872546689999998E-13</c:v>
                      </c:pt>
                      <c:pt idx="610">
                        <c:v>4.9999999119999999E-15</c:v>
                      </c:pt>
                      <c:pt idx="611">
                        <c:v>4.9999999119999999E-15</c:v>
                      </c:pt>
                      <c:pt idx="612">
                        <c:v>4.9999999119999999E-15</c:v>
                      </c:pt>
                      <c:pt idx="613">
                        <c:v>2.1123962230000001E-13</c:v>
                      </c:pt>
                      <c:pt idx="614">
                        <c:v>3.3701210230000002E-13</c:v>
                      </c:pt>
                      <c:pt idx="615">
                        <c:v>1.3013599530000001E-12</c:v>
                      </c:pt>
                      <c:pt idx="616">
                        <c:v>5.9982525669999995E-13</c:v>
                      </c:pt>
                      <c:pt idx="617">
                        <c:v>1.2771872319999999E-12</c:v>
                      </c:pt>
                      <c:pt idx="618">
                        <c:v>4.9489134580000003E-13</c:v>
                      </c:pt>
                      <c:pt idx="619">
                        <c:v>1.2024925330000001E-12</c:v>
                      </c:pt>
                      <c:pt idx="620">
                        <c:v>6.8554125050000002E-13</c:v>
                      </c:pt>
                      <c:pt idx="621">
                        <c:v>1.064386751E-12</c:v>
                      </c:pt>
                      <c:pt idx="622">
                        <c:v>1.5615336709999999E-12</c:v>
                      </c:pt>
                      <c:pt idx="623">
                        <c:v>2.763486597E-13</c:v>
                      </c:pt>
                      <c:pt idx="624">
                        <c:v>9.379351679E-13</c:v>
                      </c:pt>
                      <c:pt idx="625">
                        <c:v>9.4739743390000003E-13</c:v>
                      </c:pt>
                      <c:pt idx="626">
                        <c:v>4.8575184669999997E-14</c:v>
                      </c:pt>
                      <c:pt idx="627">
                        <c:v>8.7720981739999999E-13</c:v>
                      </c:pt>
                      <c:pt idx="628">
                        <c:v>2.2581003910000001E-14</c:v>
                      </c:pt>
                      <c:pt idx="629">
                        <c:v>4.9999999119999999E-15</c:v>
                      </c:pt>
                      <c:pt idx="630">
                        <c:v>5.5629451240000003E-14</c:v>
                      </c:pt>
                      <c:pt idx="631">
                        <c:v>3.522936608E-13</c:v>
                      </c:pt>
                      <c:pt idx="632">
                        <c:v>8.340817728E-13</c:v>
                      </c:pt>
                      <c:pt idx="633">
                        <c:v>3.7541682000000002E-13</c:v>
                      </c:pt>
                      <c:pt idx="634">
                        <c:v>5.082126668E-13</c:v>
                      </c:pt>
                      <c:pt idx="635">
                        <c:v>4.9999999119999999E-15</c:v>
                      </c:pt>
                      <c:pt idx="636">
                        <c:v>3.9349236760000001E-13</c:v>
                      </c:pt>
                      <c:pt idx="637">
                        <c:v>1.257551328E-13</c:v>
                      </c:pt>
                      <c:pt idx="638">
                        <c:v>7.915388722E-14</c:v>
                      </c:pt>
                      <c:pt idx="639">
                        <c:v>4.360184631E-13</c:v>
                      </c:pt>
                      <c:pt idx="640">
                        <c:v>4.9999999119999999E-15</c:v>
                      </c:pt>
                      <c:pt idx="641">
                        <c:v>6.5632091780000003E-13</c:v>
                      </c:pt>
                      <c:pt idx="642">
                        <c:v>1.2022906269999999E-13</c:v>
                      </c:pt>
                      <c:pt idx="643">
                        <c:v>1.945996668E-13</c:v>
                      </c:pt>
                      <c:pt idx="644">
                        <c:v>4.9549340329999998E-13</c:v>
                      </c:pt>
                      <c:pt idx="645">
                        <c:v>1.423767571E-12</c:v>
                      </c:pt>
                      <c:pt idx="646">
                        <c:v>4.5765854209999997E-14</c:v>
                      </c:pt>
                      <c:pt idx="647">
                        <c:v>4.9999999119999999E-15</c:v>
                      </c:pt>
                      <c:pt idx="648">
                        <c:v>4.1741816169999998E-13</c:v>
                      </c:pt>
                      <c:pt idx="649">
                        <c:v>9.2644926560000006E-14</c:v>
                      </c:pt>
                      <c:pt idx="650">
                        <c:v>2.6216295839999999E-13</c:v>
                      </c:pt>
                      <c:pt idx="651">
                        <c:v>2.8721556379999998E-13</c:v>
                      </c:pt>
                      <c:pt idx="652">
                        <c:v>4.9999999119999999E-15</c:v>
                      </c:pt>
                      <c:pt idx="653">
                        <c:v>4.9999999119999999E-15</c:v>
                      </c:pt>
                      <c:pt idx="654">
                        <c:v>4.9999999119999999E-15</c:v>
                      </c:pt>
                      <c:pt idx="655">
                        <c:v>2.9095107399999998E-13</c:v>
                      </c:pt>
                      <c:pt idx="656">
                        <c:v>4.9999999119999999E-15</c:v>
                      </c:pt>
                      <c:pt idx="657">
                        <c:v>1.9912238900000001E-13</c:v>
                      </c:pt>
                      <c:pt idx="658">
                        <c:v>8.5143182650000003E-13</c:v>
                      </c:pt>
                      <c:pt idx="659">
                        <c:v>1.665215681E-13</c:v>
                      </c:pt>
                      <c:pt idx="660">
                        <c:v>7.4878119109999998E-14</c:v>
                      </c:pt>
                      <c:pt idx="661">
                        <c:v>7.773699761E-13</c:v>
                      </c:pt>
                      <c:pt idx="662">
                        <c:v>4.0494582510000002E-13</c:v>
                      </c:pt>
                      <c:pt idx="663">
                        <c:v>6.026500371E-13</c:v>
                      </c:pt>
                      <c:pt idx="664">
                        <c:v>2.8201367019999998E-13</c:v>
                      </c:pt>
                      <c:pt idx="665">
                        <c:v>1.11807319E-12</c:v>
                      </c:pt>
                      <c:pt idx="666">
                        <c:v>4.9999999119999999E-15</c:v>
                      </c:pt>
                      <c:pt idx="667">
                        <c:v>4.9999999119999999E-15</c:v>
                      </c:pt>
                      <c:pt idx="668">
                        <c:v>4.9999999119999999E-15</c:v>
                      </c:pt>
                      <c:pt idx="669">
                        <c:v>4.9999999119999999E-15</c:v>
                      </c:pt>
                      <c:pt idx="670">
                        <c:v>4.9999999119999999E-15</c:v>
                      </c:pt>
                      <c:pt idx="671">
                        <c:v>4.6296972329999999E-13</c:v>
                      </c:pt>
                      <c:pt idx="672">
                        <c:v>4.3662046630000001E-13</c:v>
                      </c:pt>
                      <c:pt idx="673">
                        <c:v>4.9999999119999999E-15</c:v>
                      </c:pt>
                      <c:pt idx="674">
                        <c:v>7.9379379589999999E-13</c:v>
                      </c:pt>
                      <c:pt idx="675">
                        <c:v>1.8365554030000001E-13</c:v>
                      </c:pt>
                      <c:pt idx="676">
                        <c:v>2.7502116249999999E-13</c:v>
                      </c:pt>
                      <c:pt idx="677">
                        <c:v>2.7661103659999999E-13</c:v>
                      </c:pt>
                      <c:pt idx="678">
                        <c:v>3.2989610389999999E-13</c:v>
                      </c:pt>
                      <c:pt idx="679">
                        <c:v>3.1554061660000001E-13</c:v>
                      </c:pt>
                      <c:pt idx="680">
                        <c:v>3.764201407E-13</c:v>
                      </c:pt>
                      <c:pt idx="681">
                        <c:v>5.3206126569999998E-13</c:v>
                      </c:pt>
                      <c:pt idx="682">
                        <c:v>3.958385811E-13</c:v>
                      </c:pt>
                      <c:pt idx="683">
                        <c:v>4.0432842620000002E-13</c:v>
                      </c:pt>
                      <c:pt idx="684">
                        <c:v>5.657888437E-13</c:v>
                      </c:pt>
                      <c:pt idx="685">
                        <c:v>1.3893745909999999E-13</c:v>
                      </c:pt>
                      <c:pt idx="686">
                        <c:v>4.3808690400000001E-13</c:v>
                      </c:pt>
                      <c:pt idx="687">
                        <c:v>1.1601501280000001E-13</c:v>
                      </c:pt>
                      <c:pt idx="688">
                        <c:v>4.6401939370000003E-13</c:v>
                      </c:pt>
                      <c:pt idx="689">
                        <c:v>1.7081278609999999E-13</c:v>
                      </c:pt>
                      <c:pt idx="690">
                        <c:v>4.9999999119999999E-15</c:v>
                      </c:pt>
                      <c:pt idx="691">
                        <c:v>4.9999999119999999E-15</c:v>
                      </c:pt>
                      <c:pt idx="692">
                        <c:v>4.9999999119999999E-15</c:v>
                      </c:pt>
                      <c:pt idx="693">
                        <c:v>2.5297716400000001E-14</c:v>
                      </c:pt>
                      <c:pt idx="694">
                        <c:v>4.9999999119999999E-15</c:v>
                      </c:pt>
                      <c:pt idx="695">
                        <c:v>1.8914470680000001E-12</c:v>
                      </c:pt>
                      <c:pt idx="696">
                        <c:v>4.9999999119999999E-15</c:v>
                      </c:pt>
                      <c:pt idx="697">
                        <c:v>4.9999999119999999E-15</c:v>
                      </c:pt>
                      <c:pt idx="698">
                        <c:v>4.9999999119999999E-15</c:v>
                      </c:pt>
                      <c:pt idx="699">
                        <c:v>2.5328729999999998E-13</c:v>
                      </c:pt>
                      <c:pt idx="700">
                        <c:v>4.1962548889999998E-13</c:v>
                      </c:pt>
                      <c:pt idx="701">
                        <c:v>4.9999999119999999E-15</c:v>
                      </c:pt>
                      <c:pt idx="702">
                        <c:v>9.6505616000000001E-13</c:v>
                      </c:pt>
                      <c:pt idx="703">
                        <c:v>3.3443424899999998E-13</c:v>
                      </c:pt>
                      <c:pt idx="704">
                        <c:v>4.9999999119999999E-15</c:v>
                      </c:pt>
                      <c:pt idx="705">
                        <c:v>2.0887793179999999E-13</c:v>
                      </c:pt>
                      <c:pt idx="706">
                        <c:v>4.9999999119999999E-15</c:v>
                      </c:pt>
                      <c:pt idx="707">
                        <c:v>3.0877964029999998E-13</c:v>
                      </c:pt>
                      <c:pt idx="708">
                        <c:v>3.3661073060000001E-13</c:v>
                      </c:pt>
                      <c:pt idx="709">
                        <c:v>4.9999999119999999E-15</c:v>
                      </c:pt>
                      <c:pt idx="710">
                        <c:v>4.9999999119999999E-15</c:v>
                      </c:pt>
                      <c:pt idx="711">
                        <c:v>4.8621493659999998E-14</c:v>
                      </c:pt>
                      <c:pt idx="712">
                        <c:v>8.7751745970000004E-14</c:v>
                      </c:pt>
                      <c:pt idx="713">
                        <c:v>1.813401453E-13</c:v>
                      </c:pt>
                      <c:pt idx="714">
                        <c:v>4.5861681420000004E-13</c:v>
                      </c:pt>
                      <c:pt idx="715">
                        <c:v>2.145274925E-13</c:v>
                      </c:pt>
                      <c:pt idx="716">
                        <c:v>4.9999999119999999E-15</c:v>
                      </c:pt>
                      <c:pt idx="717">
                        <c:v>2.4590887050000001E-13</c:v>
                      </c:pt>
                      <c:pt idx="718">
                        <c:v>1.3949316689999999E-13</c:v>
                      </c:pt>
                      <c:pt idx="719">
                        <c:v>4.9999999119999999E-15</c:v>
                      </c:pt>
                      <c:pt idx="720">
                        <c:v>4.9999999119999999E-15</c:v>
                      </c:pt>
                      <c:pt idx="721">
                        <c:v>7.2326676980000003E-13</c:v>
                      </c:pt>
                      <c:pt idx="722">
                        <c:v>1.4619716029999999E-12</c:v>
                      </c:pt>
                      <c:pt idx="723">
                        <c:v>6.7123205869999996E-13</c:v>
                      </c:pt>
                      <c:pt idx="724">
                        <c:v>3.2978800899999997E-13</c:v>
                      </c:pt>
                      <c:pt idx="725">
                        <c:v>9.2603398910000007E-13</c:v>
                      </c:pt>
                      <c:pt idx="726">
                        <c:v>1.0457401E-12</c:v>
                      </c:pt>
                      <c:pt idx="727">
                        <c:v>1.0020716900000001E-12</c:v>
                      </c:pt>
                      <c:pt idx="728">
                        <c:v>2.0021835480000001E-13</c:v>
                      </c:pt>
                      <c:pt idx="729">
                        <c:v>2.622092539E-13</c:v>
                      </c:pt>
                      <c:pt idx="730">
                        <c:v>1.034038442E-13</c:v>
                      </c:pt>
                      <c:pt idx="731">
                        <c:v>4.21740171E-13</c:v>
                      </c:pt>
                      <c:pt idx="732">
                        <c:v>2.5098732770000001E-13</c:v>
                      </c:pt>
                      <c:pt idx="733">
                        <c:v>4.9999999119999999E-15</c:v>
                      </c:pt>
                      <c:pt idx="734">
                        <c:v>4.9999999119999999E-15</c:v>
                      </c:pt>
                      <c:pt idx="735">
                        <c:v>3.0561395969999998E-14</c:v>
                      </c:pt>
                      <c:pt idx="736">
                        <c:v>7.472389135E-13</c:v>
                      </c:pt>
                      <c:pt idx="737">
                        <c:v>4.1605976479999999E-13</c:v>
                      </c:pt>
                      <c:pt idx="738">
                        <c:v>1.375360329E-12</c:v>
                      </c:pt>
                      <c:pt idx="739">
                        <c:v>1.025920343E-12</c:v>
                      </c:pt>
                      <c:pt idx="740">
                        <c:v>1.4755076770000001E-13</c:v>
                      </c:pt>
                      <c:pt idx="741">
                        <c:v>3.3911138870000001E-13</c:v>
                      </c:pt>
                      <c:pt idx="742">
                        <c:v>4.2691127329999998E-13</c:v>
                      </c:pt>
                      <c:pt idx="743">
                        <c:v>2.8431223300000002E-14</c:v>
                      </c:pt>
                      <c:pt idx="744">
                        <c:v>5.8693609870000003E-13</c:v>
                      </c:pt>
                      <c:pt idx="745">
                        <c:v>4.9999999119999999E-15</c:v>
                      </c:pt>
                      <c:pt idx="746">
                        <c:v>1.6380189309999999E-12</c:v>
                      </c:pt>
                      <c:pt idx="747">
                        <c:v>7.0988245659999999E-14</c:v>
                      </c:pt>
                      <c:pt idx="748">
                        <c:v>8.0865896660000007E-15</c:v>
                      </c:pt>
                      <c:pt idx="749">
                        <c:v>6.6450073530000001E-14</c:v>
                      </c:pt>
                      <c:pt idx="750">
                        <c:v>6.3887683659999997E-14</c:v>
                      </c:pt>
                      <c:pt idx="751">
                        <c:v>5.9871378689999996E-13</c:v>
                      </c:pt>
                      <c:pt idx="752">
                        <c:v>4.9999999119999999E-15</c:v>
                      </c:pt>
                      <c:pt idx="753">
                        <c:v>6.4241309750000004E-13</c:v>
                      </c:pt>
                      <c:pt idx="754">
                        <c:v>5.9020865449999995E-13</c:v>
                      </c:pt>
                      <c:pt idx="755">
                        <c:v>7.3498276690000001E-13</c:v>
                      </c:pt>
                      <c:pt idx="756">
                        <c:v>1.1114048050000001E-12</c:v>
                      </c:pt>
                      <c:pt idx="757">
                        <c:v>5.354107999E-13</c:v>
                      </c:pt>
                      <c:pt idx="758">
                        <c:v>4.6025303790000001E-13</c:v>
                      </c:pt>
                      <c:pt idx="759">
                        <c:v>1.8180644709999999E-12</c:v>
                      </c:pt>
                      <c:pt idx="760">
                        <c:v>9.9086505059999995E-13</c:v>
                      </c:pt>
                      <c:pt idx="761">
                        <c:v>4.0213649470000001E-13</c:v>
                      </c:pt>
                      <c:pt idx="762">
                        <c:v>2.3175406910000001E-13</c:v>
                      </c:pt>
                      <c:pt idx="763">
                        <c:v>4.9999999119999999E-15</c:v>
                      </c:pt>
                      <c:pt idx="764">
                        <c:v>7.5074289229999999E-13</c:v>
                      </c:pt>
                      <c:pt idx="765">
                        <c:v>1.109166686E-12</c:v>
                      </c:pt>
                      <c:pt idx="766">
                        <c:v>1.369616633E-13</c:v>
                      </c:pt>
                      <c:pt idx="767">
                        <c:v>2.543677617E-13</c:v>
                      </c:pt>
                      <c:pt idx="768">
                        <c:v>1.460071349E-13</c:v>
                      </c:pt>
                      <c:pt idx="769">
                        <c:v>4.9999999119999999E-15</c:v>
                      </c:pt>
                      <c:pt idx="770">
                        <c:v>5.5203541389999997E-13</c:v>
                      </c:pt>
                      <c:pt idx="771">
                        <c:v>2.3565936529999997E-13</c:v>
                      </c:pt>
                      <c:pt idx="772">
                        <c:v>9.0110476589999998E-13</c:v>
                      </c:pt>
                      <c:pt idx="773">
                        <c:v>2.8588806670000002E-13</c:v>
                      </c:pt>
                      <c:pt idx="774">
                        <c:v>4.5625504240000003E-13</c:v>
                      </c:pt>
                      <c:pt idx="775">
                        <c:v>4.4003185430000002E-13</c:v>
                      </c:pt>
                      <c:pt idx="776">
                        <c:v>2.8685450280000002E-12</c:v>
                      </c:pt>
                      <c:pt idx="777">
                        <c:v>2.292057386E-12</c:v>
                      </c:pt>
                      <c:pt idx="778">
                        <c:v>2.5910664669999998E-13</c:v>
                      </c:pt>
                      <c:pt idx="779">
                        <c:v>1.9596123770000001E-12</c:v>
                      </c:pt>
                      <c:pt idx="780">
                        <c:v>1.5341347980000001E-12</c:v>
                      </c:pt>
                      <c:pt idx="781">
                        <c:v>8.9922172360000001E-13</c:v>
                      </c:pt>
                      <c:pt idx="782">
                        <c:v>2.1580263620000002E-12</c:v>
                      </c:pt>
                      <c:pt idx="783">
                        <c:v>2.0158302110000001E-12</c:v>
                      </c:pt>
                      <c:pt idx="784">
                        <c:v>2.2954838980000001E-12</c:v>
                      </c:pt>
                      <c:pt idx="785">
                        <c:v>1.1948980220000001E-12</c:v>
                      </c:pt>
                      <c:pt idx="786">
                        <c:v>9.0655374919999998E-13</c:v>
                      </c:pt>
                      <c:pt idx="787">
                        <c:v>2.6805955460000002E-13</c:v>
                      </c:pt>
                      <c:pt idx="788">
                        <c:v>8.4826747409999996E-13</c:v>
                      </c:pt>
                      <c:pt idx="789">
                        <c:v>1.1612308069999999E-13</c:v>
                      </c:pt>
                      <c:pt idx="790">
                        <c:v>4.9999999119999999E-15</c:v>
                      </c:pt>
                      <c:pt idx="791">
                        <c:v>2.529631235E-13</c:v>
                      </c:pt>
                      <c:pt idx="792">
                        <c:v>4.9999999119999999E-15</c:v>
                      </c:pt>
                      <c:pt idx="793">
                        <c:v>6.2544750189999996E-14</c:v>
                      </c:pt>
                      <c:pt idx="794">
                        <c:v>4.2147773990000002E-13</c:v>
                      </c:pt>
                      <c:pt idx="795">
                        <c:v>3.8155906930000002E-14</c:v>
                      </c:pt>
                      <c:pt idx="796">
                        <c:v>4.9757718560000004E-13</c:v>
                      </c:pt>
                      <c:pt idx="797">
                        <c:v>4.9999999119999999E-15</c:v>
                      </c:pt>
                      <c:pt idx="798">
                        <c:v>4.9197397459999996E-13</c:v>
                      </c:pt>
                      <c:pt idx="799">
                        <c:v>4.9999999119999999E-15</c:v>
                      </c:pt>
                      <c:pt idx="800">
                        <c:v>4.5275106359999999E-13</c:v>
                      </c:pt>
                      <c:pt idx="801">
                        <c:v>1.6722560840000001E-12</c:v>
                      </c:pt>
                      <c:pt idx="802">
                        <c:v>4.1411481449999998E-13</c:v>
                      </c:pt>
                      <c:pt idx="803">
                        <c:v>6.0305140869999997E-13</c:v>
                      </c:pt>
                      <c:pt idx="804">
                        <c:v>9.5769334300000007E-13</c:v>
                      </c:pt>
                      <c:pt idx="805">
                        <c:v>2.5215285590000001E-12</c:v>
                      </c:pt>
                      <c:pt idx="806">
                        <c:v>1.078526157E-12</c:v>
                      </c:pt>
                      <c:pt idx="807">
                        <c:v>1.367503441E-12</c:v>
                      </c:pt>
                      <c:pt idx="808">
                        <c:v>3.8626832850000001E-13</c:v>
                      </c:pt>
                      <c:pt idx="809">
                        <c:v>4.9999999119999999E-15</c:v>
                      </c:pt>
                      <c:pt idx="810">
                        <c:v>5.092005376E-13</c:v>
                      </c:pt>
                      <c:pt idx="811">
                        <c:v>4.9999999119999999E-15</c:v>
                      </c:pt>
                      <c:pt idx="812">
                        <c:v>4.9999999119999999E-15</c:v>
                      </c:pt>
                      <c:pt idx="813">
                        <c:v>6.9478738080000003E-13</c:v>
                      </c:pt>
                      <c:pt idx="814">
                        <c:v>1.1934163510000001E-12</c:v>
                      </c:pt>
                      <c:pt idx="815">
                        <c:v>1.1534216510000001E-12</c:v>
                      </c:pt>
                      <c:pt idx="816">
                        <c:v>2.461251038E-12</c:v>
                      </c:pt>
                      <c:pt idx="817">
                        <c:v>1.5180042550000001E-12</c:v>
                      </c:pt>
                      <c:pt idx="818">
                        <c:v>1.042838233E-12</c:v>
                      </c:pt>
                      <c:pt idx="819">
                        <c:v>3.3202175820000002E-12</c:v>
                      </c:pt>
                      <c:pt idx="820">
                        <c:v>3.5052486089999999E-12</c:v>
                      </c:pt>
                      <c:pt idx="821">
                        <c:v>1.420479619E-12</c:v>
                      </c:pt>
                      <c:pt idx="822">
                        <c:v>2.878192693E-12</c:v>
                      </c:pt>
                      <c:pt idx="823">
                        <c:v>3.9376722369999998E-12</c:v>
                      </c:pt>
                      <c:pt idx="824">
                        <c:v>2.7101253100000001E-12</c:v>
                      </c:pt>
                      <c:pt idx="825">
                        <c:v>2.7815477790000002E-12</c:v>
                      </c:pt>
                      <c:pt idx="826">
                        <c:v>6.5772561010000003E-13</c:v>
                      </c:pt>
                      <c:pt idx="827">
                        <c:v>2.43019385E-12</c:v>
                      </c:pt>
                      <c:pt idx="828">
                        <c:v>3.0455016759999998E-13</c:v>
                      </c:pt>
                      <c:pt idx="829">
                        <c:v>8.4545819779999995E-13</c:v>
                      </c:pt>
                      <c:pt idx="830">
                        <c:v>4.4480158490000002E-13</c:v>
                      </c:pt>
                      <c:pt idx="831">
                        <c:v>7.6196481849999998E-13</c:v>
                      </c:pt>
                      <c:pt idx="832">
                        <c:v>3.7092491619999999E-13</c:v>
                      </c:pt>
                      <c:pt idx="833">
                        <c:v>3.896487625E-13</c:v>
                      </c:pt>
                      <c:pt idx="834">
                        <c:v>7.3704971700000002E-14</c:v>
                      </c:pt>
                      <c:pt idx="835">
                        <c:v>4.1908523090000002E-13</c:v>
                      </c:pt>
                      <c:pt idx="836">
                        <c:v>6.2808851000000003E-13</c:v>
                      </c:pt>
                      <c:pt idx="837">
                        <c:v>5.2800152490000005E-13</c:v>
                      </c:pt>
                      <c:pt idx="838">
                        <c:v>5.5845676390000003E-13</c:v>
                      </c:pt>
                      <c:pt idx="839">
                        <c:v>6.1918200600000005E-13</c:v>
                      </c:pt>
                      <c:pt idx="840">
                        <c:v>1.084700472E-12</c:v>
                      </c:pt>
                      <c:pt idx="841">
                        <c:v>1.4119126869999999E-12</c:v>
                      </c:pt>
                      <c:pt idx="842">
                        <c:v>1.208172993E-12</c:v>
                      </c:pt>
                      <c:pt idx="843">
                        <c:v>1.4686398800000001E-12</c:v>
                      </c:pt>
                      <c:pt idx="844">
                        <c:v>2.1430999340000001E-12</c:v>
                      </c:pt>
                      <c:pt idx="845">
                        <c:v>9.8742303400000009E-13</c:v>
                      </c:pt>
                      <c:pt idx="846">
                        <c:v>1.0852717380000001E-12</c:v>
                      </c:pt>
                      <c:pt idx="847">
                        <c:v>5.025167565E-13</c:v>
                      </c:pt>
                      <c:pt idx="848">
                        <c:v>6.5128875600000004E-13</c:v>
                      </c:pt>
                      <c:pt idx="849">
                        <c:v>1.0042945210000001E-12</c:v>
                      </c:pt>
                      <c:pt idx="850">
                        <c:v>4.9999999119999999E-15</c:v>
                      </c:pt>
                      <c:pt idx="851">
                        <c:v>1.419011799E-13</c:v>
                      </c:pt>
                      <c:pt idx="852">
                        <c:v>2.5861268419999999E-13</c:v>
                      </c:pt>
                      <c:pt idx="853">
                        <c:v>4.194711527E-13</c:v>
                      </c:pt>
                      <c:pt idx="854">
                        <c:v>4.9999999119999999E-15</c:v>
                      </c:pt>
                      <c:pt idx="855">
                        <c:v>3.066031587E-13</c:v>
                      </c:pt>
                      <c:pt idx="856">
                        <c:v>5.3664565199999999E-13</c:v>
                      </c:pt>
                      <c:pt idx="857">
                        <c:v>1.640920906E-12</c:v>
                      </c:pt>
                      <c:pt idx="858">
                        <c:v>2.2102157339999999E-12</c:v>
                      </c:pt>
                      <c:pt idx="859">
                        <c:v>2.336682714E-12</c:v>
                      </c:pt>
                      <c:pt idx="860">
                        <c:v>2.8748429419999998E-12</c:v>
                      </c:pt>
                      <c:pt idx="861">
                        <c:v>2.034198981E-12</c:v>
                      </c:pt>
                      <c:pt idx="862">
                        <c:v>2.7755122420000001E-12</c:v>
                      </c:pt>
                      <c:pt idx="863">
                        <c:v>1.663395875E-12</c:v>
                      </c:pt>
                      <c:pt idx="864">
                        <c:v>1.1014485760000001E-12</c:v>
                      </c:pt>
                      <c:pt idx="865">
                        <c:v>1.7383684549999999E-12</c:v>
                      </c:pt>
                      <c:pt idx="866">
                        <c:v>1.6742165379999999E-12</c:v>
                      </c:pt>
                      <c:pt idx="867">
                        <c:v>1.626225955E-12</c:v>
                      </c:pt>
                      <c:pt idx="868">
                        <c:v>1.234954521E-12</c:v>
                      </c:pt>
                      <c:pt idx="869">
                        <c:v>4.9999999119999999E-15</c:v>
                      </c:pt>
                      <c:pt idx="870">
                        <c:v>2.272313604E-13</c:v>
                      </c:pt>
                      <c:pt idx="871">
                        <c:v>6.1217266610000001E-14</c:v>
                      </c:pt>
                      <c:pt idx="872">
                        <c:v>1.137815753E-12</c:v>
                      </c:pt>
                      <c:pt idx="873">
                        <c:v>2.523442393E-12</c:v>
                      </c:pt>
                      <c:pt idx="874">
                        <c:v>2.9582436760000002E-12</c:v>
                      </c:pt>
                      <c:pt idx="875">
                        <c:v>6.6506405420000002E-12</c:v>
                      </c:pt>
                      <c:pt idx="876">
                        <c:v>5.4925087920000004E-12</c:v>
                      </c:pt>
                      <c:pt idx="877">
                        <c:v>5.759396866E-12</c:v>
                      </c:pt>
                      <c:pt idx="878">
                        <c:v>1.2363901569999999E-11</c:v>
                      </c:pt>
                      <c:pt idx="879">
                        <c:v>1.043878699E-11</c:v>
                      </c:pt>
                      <c:pt idx="880">
                        <c:v>8.3892571709999998E-12</c:v>
                      </c:pt>
                      <c:pt idx="881">
                        <c:v>1.0797935459999999E-11</c:v>
                      </c:pt>
                      <c:pt idx="882">
                        <c:v>8.687851653E-12</c:v>
                      </c:pt>
                      <c:pt idx="883">
                        <c:v>7.5781421069999996E-12</c:v>
                      </c:pt>
                      <c:pt idx="884">
                        <c:v>1.18793508E-11</c:v>
                      </c:pt>
                      <c:pt idx="885">
                        <c:v>7.3491802919999996E-12</c:v>
                      </c:pt>
                      <c:pt idx="886">
                        <c:v>5.82950745E-12</c:v>
                      </c:pt>
                      <c:pt idx="887">
                        <c:v>5.8803530619999998E-12</c:v>
                      </c:pt>
                      <c:pt idx="888">
                        <c:v>3.4545259450000001E-12</c:v>
                      </c:pt>
                      <c:pt idx="889">
                        <c:v>2.5912209660000002E-13</c:v>
                      </c:pt>
                      <c:pt idx="890">
                        <c:v>1.5854118960000001E-13</c:v>
                      </c:pt>
                      <c:pt idx="891">
                        <c:v>4.9999999119999999E-15</c:v>
                      </c:pt>
                      <c:pt idx="892">
                        <c:v>4.9999999119999999E-15</c:v>
                      </c:pt>
                      <c:pt idx="893">
                        <c:v>4.9999999119999999E-15</c:v>
                      </c:pt>
                      <c:pt idx="894">
                        <c:v>8.1109755410000002E-13</c:v>
                      </c:pt>
                      <c:pt idx="895">
                        <c:v>6.5510146139999998E-13</c:v>
                      </c:pt>
                      <c:pt idx="896">
                        <c:v>1.7357132439999999E-12</c:v>
                      </c:pt>
                      <c:pt idx="897">
                        <c:v>1.6980943829999999E-13</c:v>
                      </c:pt>
                      <c:pt idx="898">
                        <c:v>4.9999999119999999E-15</c:v>
                      </c:pt>
                      <c:pt idx="899">
                        <c:v>9.2788634849999996E-13</c:v>
                      </c:pt>
                      <c:pt idx="900">
                        <c:v>6.4474391539999998E-13</c:v>
                      </c:pt>
                      <c:pt idx="901">
                        <c:v>4.9999999119999999E-15</c:v>
                      </c:pt>
                      <c:pt idx="902">
                        <c:v>1.9123460139999999E-13</c:v>
                      </c:pt>
                      <c:pt idx="903">
                        <c:v>1.852608643E-13</c:v>
                      </c:pt>
                      <c:pt idx="904">
                        <c:v>3.8085029919999998E-13</c:v>
                      </c:pt>
                      <c:pt idx="905">
                        <c:v>8.9026881570000002E-13</c:v>
                      </c:pt>
                      <c:pt idx="906">
                        <c:v>4.9999999119999999E-15</c:v>
                      </c:pt>
                      <c:pt idx="907">
                        <c:v>7.4236114219999998E-13</c:v>
                      </c:pt>
                      <c:pt idx="908">
                        <c:v>6.2711603489999997E-13</c:v>
                      </c:pt>
                      <c:pt idx="909">
                        <c:v>4.9999999119999999E-15</c:v>
                      </c:pt>
                      <c:pt idx="910">
                        <c:v>4.9999999119999999E-15</c:v>
                      </c:pt>
                      <c:pt idx="911">
                        <c:v>7.3044451350000001E-13</c:v>
                      </c:pt>
                      <c:pt idx="912">
                        <c:v>3.3489731170000001E-13</c:v>
                      </c:pt>
                      <c:pt idx="913">
                        <c:v>8.8600716930000004E-14</c:v>
                      </c:pt>
                      <c:pt idx="914">
                        <c:v>4.9999999119999999E-15</c:v>
                      </c:pt>
                      <c:pt idx="915">
                        <c:v>2.475759398E-13</c:v>
                      </c:pt>
                      <c:pt idx="916">
                        <c:v>2.4880169539999999E-12</c:v>
                      </c:pt>
                      <c:pt idx="917">
                        <c:v>4.9999999119999999E-15</c:v>
                      </c:pt>
                      <c:pt idx="918">
                        <c:v>2.5237657020000002E-13</c:v>
                      </c:pt>
                      <c:pt idx="919">
                        <c:v>2.2165891360000001E-13</c:v>
                      </c:pt>
                      <c:pt idx="920">
                        <c:v>9.8516930290000004E-13</c:v>
                      </c:pt>
                      <c:pt idx="921">
                        <c:v>2.2101064200000001E-13</c:v>
                      </c:pt>
                      <c:pt idx="922">
                        <c:v>4.9999999119999999E-15</c:v>
                      </c:pt>
                      <c:pt idx="923">
                        <c:v>4.9999999119999999E-15</c:v>
                      </c:pt>
                      <c:pt idx="924">
                        <c:v>4.9999999119999999E-15</c:v>
                      </c:pt>
                      <c:pt idx="925">
                        <c:v>7.8550582919999996E-15</c:v>
                      </c:pt>
                      <c:pt idx="926">
                        <c:v>4.9999999119999999E-15</c:v>
                      </c:pt>
                      <c:pt idx="927">
                        <c:v>1.6797258300000001E-13</c:v>
                      </c:pt>
                      <c:pt idx="928">
                        <c:v>4.685884927E-13</c:v>
                      </c:pt>
                      <c:pt idx="929">
                        <c:v>9.8743842960000004E-13</c:v>
                      </c:pt>
                      <c:pt idx="930">
                        <c:v>4.9999999119999999E-15</c:v>
                      </c:pt>
                      <c:pt idx="931">
                        <c:v>4.9999999119999999E-15</c:v>
                      </c:pt>
                      <c:pt idx="932">
                        <c:v>4.9999999119999999E-15</c:v>
                      </c:pt>
                      <c:pt idx="933">
                        <c:v>6.1854904880000002E-13</c:v>
                      </c:pt>
                      <c:pt idx="934">
                        <c:v>6.4665796590000002E-13</c:v>
                      </c:pt>
                      <c:pt idx="935">
                        <c:v>6.4225870719999996E-13</c:v>
                      </c:pt>
                      <c:pt idx="936">
                        <c:v>4.9999999119999999E-15</c:v>
                      </c:pt>
                      <c:pt idx="937">
                        <c:v>2.5035312360000001E-14</c:v>
                      </c:pt>
                      <c:pt idx="938">
                        <c:v>4.5250413659999998E-13</c:v>
                      </c:pt>
                      <c:pt idx="939">
                        <c:v>2.4405656530000002E-13</c:v>
                      </c:pt>
                      <c:pt idx="940">
                        <c:v>4.9999999119999999E-15</c:v>
                      </c:pt>
                      <c:pt idx="941">
                        <c:v>4.9999999119999999E-15</c:v>
                      </c:pt>
                      <c:pt idx="942">
                        <c:v>4.5741275350000003E-13</c:v>
                      </c:pt>
                      <c:pt idx="943">
                        <c:v>1.3313367339999999E-12</c:v>
                      </c:pt>
                      <c:pt idx="944">
                        <c:v>2.4393307470000002E-13</c:v>
                      </c:pt>
                      <c:pt idx="945">
                        <c:v>1.0111943829999999E-12</c:v>
                      </c:pt>
                      <c:pt idx="946">
                        <c:v>1.480601259E-13</c:v>
                      </c:pt>
                      <c:pt idx="947">
                        <c:v>3.1240580869999999E-14</c:v>
                      </c:pt>
                      <c:pt idx="948">
                        <c:v>5.4660188050000001E-13</c:v>
                      </c:pt>
                      <c:pt idx="949">
                        <c:v>4.9999999119999999E-15</c:v>
                      </c:pt>
                      <c:pt idx="950">
                        <c:v>4.9999999119999999E-15</c:v>
                      </c:pt>
                      <c:pt idx="951">
                        <c:v>2.190039464E-13</c:v>
                      </c:pt>
                      <c:pt idx="952">
                        <c:v>4.9999999119999999E-15</c:v>
                      </c:pt>
                      <c:pt idx="953">
                        <c:v>3.9310644579999998E-13</c:v>
                      </c:pt>
                      <c:pt idx="954">
                        <c:v>2.3811372800000002E-13</c:v>
                      </c:pt>
                      <c:pt idx="955">
                        <c:v>2.92649043E-13</c:v>
                      </c:pt>
                      <c:pt idx="956">
                        <c:v>4.9999999119999999E-15</c:v>
                      </c:pt>
                      <c:pt idx="957">
                        <c:v>8.7304092449999998E-14</c:v>
                      </c:pt>
                      <c:pt idx="958">
                        <c:v>4.9999999119999999E-15</c:v>
                      </c:pt>
                      <c:pt idx="959">
                        <c:v>4.9999999119999999E-15</c:v>
                      </c:pt>
                      <c:pt idx="960">
                        <c:v>4.9999999119999999E-15</c:v>
                      </c:pt>
                      <c:pt idx="961">
                        <c:v>4.6897430600000004E-13</c:v>
                      </c:pt>
                      <c:pt idx="962">
                        <c:v>3.6492033349999999E-13</c:v>
                      </c:pt>
                      <c:pt idx="963">
                        <c:v>1.09274265E-12</c:v>
                      </c:pt>
                      <c:pt idx="964">
                        <c:v>4.9999999119999999E-15</c:v>
                      </c:pt>
                      <c:pt idx="965">
                        <c:v>2.8187472969999999E-13</c:v>
                      </c:pt>
                      <c:pt idx="966">
                        <c:v>4.9999999119999999E-15</c:v>
                      </c:pt>
                      <c:pt idx="967">
                        <c:v>4.1976437520000002E-13</c:v>
                      </c:pt>
                      <c:pt idx="968">
                        <c:v>1.0601109829999999E-12</c:v>
                      </c:pt>
                      <c:pt idx="969">
                        <c:v>1.010870803E-14</c:v>
                      </c:pt>
                      <c:pt idx="970">
                        <c:v>2.2860511229999998E-13</c:v>
                      </c:pt>
                      <c:pt idx="971">
                        <c:v>4.9999999119999999E-15</c:v>
                      </c:pt>
                      <c:pt idx="972">
                        <c:v>1.070684665E-12</c:v>
                      </c:pt>
                      <c:pt idx="973">
                        <c:v>8.9702968360000001E-13</c:v>
                      </c:pt>
                      <c:pt idx="974">
                        <c:v>4.2346903979999999E-13</c:v>
                      </c:pt>
                      <c:pt idx="975">
                        <c:v>3.949881329E-14</c:v>
                      </c:pt>
                      <c:pt idx="976">
                        <c:v>3.1529363540000001E-13</c:v>
                      </c:pt>
                      <c:pt idx="977">
                        <c:v>4.1757249780000001E-13</c:v>
                      </c:pt>
                      <c:pt idx="978">
                        <c:v>4.5704108899999999E-14</c:v>
                      </c:pt>
                      <c:pt idx="979">
                        <c:v>2.9014843909999999E-13</c:v>
                      </c:pt>
                      <c:pt idx="980">
                        <c:v>4.9999999119999999E-15</c:v>
                      </c:pt>
                      <c:pt idx="981">
                        <c:v>1.5023660759999999E-13</c:v>
                      </c:pt>
                      <c:pt idx="982">
                        <c:v>4.9999999119999999E-15</c:v>
                      </c:pt>
                      <c:pt idx="983">
                        <c:v>2.746352408E-13</c:v>
                      </c:pt>
                      <c:pt idx="984">
                        <c:v>1.4836887959999999E-13</c:v>
                      </c:pt>
                      <c:pt idx="985">
                        <c:v>4.0889747099999999E-13</c:v>
                      </c:pt>
                      <c:pt idx="986">
                        <c:v>5.363215839E-13</c:v>
                      </c:pt>
                      <c:pt idx="987">
                        <c:v>4.4916883260000002E-14</c:v>
                      </c:pt>
                      <c:pt idx="988">
                        <c:v>4.9999999119999999E-15</c:v>
                      </c:pt>
                      <c:pt idx="989">
                        <c:v>8.2674963880000004E-13</c:v>
                      </c:pt>
                      <c:pt idx="990">
                        <c:v>4.9999999119999999E-15</c:v>
                      </c:pt>
                      <c:pt idx="991">
                        <c:v>7.5460189310000004E-13</c:v>
                      </c:pt>
                      <c:pt idx="992">
                        <c:v>5.1451047199999996E-13</c:v>
                      </c:pt>
                      <c:pt idx="993">
                        <c:v>4.0828007209999999E-13</c:v>
                      </c:pt>
                      <c:pt idx="994">
                        <c:v>2.1451206969999999E-13</c:v>
                      </c:pt>
                      <c:pt idx="995">
                        <c:v>3.891548542E-13</c:v>
                      </c:pt>
                      <c:pt idx="996">
                        <c:v>2.0271898579999999E-13</c:v>
                      </c:pt>
                      <c:pt idx="997">
                        <c:v>4.9999999119999999E-15</c:v>
                      </c:pt>
                      <c:pt idx="998">
                        <c:v>3.3586848580000001E-14</c:v>
                      </c:pt>
                      <c:pt idx="999">
                        <c:v>4.9999999119999999E-15</c:v>
                      </c:pt>
                      <c:pt idx="1000">
                        <c:v>5.292813442E-14</c:v>
                      </c:pt>
                      <c:pt idx="1001">
                        <c:v>4.9999999119999999E-15</c:v>
                      </c:pt>
                      <c:pt idx="1002">
                        <c:v>4.9999999119999999E-15</c:v>
                      </c:pt>
                      <c:pt idx="1003">
                        <c:v>1.9155875070000001E-13</c:v>
                      </c:pt>
                      <c:pt idx="1004">
                        <c:v>4.9999999119999999E-15</c:v>
                      </c:pt>
                      <c:pt idx="1005">
                        <c:v>5.2354057500000004E-13</c:v>
                      </c:pt>
                      <c:pt idx="1006">
                        <c:v>4.9999999119999999E-15</c:v>
                      </c:pt>
                      <c:pt idx="1007">
                        <c:v>5.4856233489999995E-13</c:v>
                      </c:pt>
                      <c:pt idx="1008">
                        <c:v>1.635424516E-13</c:v>
                      </c:pt>
                      <c:pt idx="1009">
                        <c:v>4.4500227070000001E-13</c:v>
                      </c:pt>
                      <c:pt idx="1010">
                        <c:v>4.9999999119999999E-15</c:v>
                      </c:pt>
                      <c:pt idx="1011">
                        <c:v>1.3211476449999999E-13</c:v>
                      </c:pt>
                      <c:pt idx="1012">
                        <c:v>2.2602732669999999E-13</c:v>
                      </c:pt>
                      <c:pt idx="1013">
                        <c:v>2.4631018799999998E-13</c:v>
                      </c:pt>
                      <c:pt idx="1014">
                        <c:v>4.9999999119999999E-15</c:v>
                      </c:pt>
                      <c:pt idx="1015">
                        <c:v>4.9999999119999999E-15</c:v>
                      </c:pt>
                      <c:pt idx="1016">
                        <c:v>1.9690744259999999E-12</c:v>
                      </c:pt>
                      <c:pt idx="1017">
                        <c:v>6.1314646940000003E-13</c:v>
                      </c:pt>
                      <c:pt idx="1018">
                        <c:v>4.9999999119999999E-15</c:v>
                      </c:pt>
                      <c:pt idx="1019">
                        <c:v>4.5406316510000001E-13</c:v>
                      </c:pt>
                      <c:pt idx="1020">
                        <c:v>3.9227291120000001E-13</c:v>
                      </c:pt>
                      <c:pt idx="1021">
                        <c:v>7.9828575389999997E-13</c:v>
                      </c:pt>
                      <c:pt idx="1022">
                        <c:v>1.9665892180000002E-12</c:v>
                      </c:pt>
                      <c:pt idx="1023">
                        <c:v>8.0896742209999995E-13</c:v>
                      </c:pt>
                      <c:pt idx="1024">
                        <c:v>2.0529678489999999E-13</c:v>
                      </c:pt>
                      <c:pt idx="1025">
                        <c:v>4.9999999119999999E-15</c:v>
                      </c:pt>
                      <c:pt idx="1026">
                        <c:v>1.734986531E-13</c:v>
                      </c:pt>
                      <c:pt idx="1027">
                        <c:v>4.9350210329999996E-13</c:v>
                      </c:pt>
                      <c:pt idx="1028">
                        <c:v>1.4275016440000001E-13</c:v>
                      </c:pt>
                      <c:pt idx="1029">
                        <c:v>4.9999999119999999E-15</c:v>
                      </c:pt>
                      <c:pt idx="1030">
                        <c:v>4.9999999119999999E-15</c:v>
                      </c:pt>
                      <c:pt idx="1031">
                        <c:v>4.9999999119999999E-15</c:v>
                      </c:pt>
                      <c:pt idx="1032">
                        <c:v>5.3332696330000005E-13</c:v>
                      </c:pt>
                      <c:pt idx="1033">
                        <c:v>9.836257243000001E-13</c:v>
                      </c:pt>
                      <c:pt idx="1034">
                        <c:v>5.915051977E-13</c:v>
                      </c:pt>
                      <c:pt idx="1035">
                        <c:v>3.7009138160000002E-13</c:v>
                      </c:pt>
                      <c:pt idx="1036">
                        <c:v>4.9999999119999999E-15</c:v>
                      </c:pt>
                      <c:pt idx="1037">
                        <c:v>2.25501177E-14</c:v>
                      </c:pt>
                      <c:pt idx="1038">
                        <c:v>7.0235104619999995E-13</c:v>
                      </c:pt>
                      <c:pt idx="1039">
                        <c:v>6.5879067610000001E-13</c:v>
                      </c:pt>
                      <c:pt idx="1040">
                        <c:v>4.9999999119999999E-15</c:v>
                      </c:pt>
                      <c:pt idx="1041">
                        <c:v>2.478833111E-14</c:v>
                      </c:pt>
                      <c:pt idx="1042">
                        <c:v>4.9999999119999999E-15</c:v>
                      </c:pt>
                      <c:pt idx="1043">
                        <c:v>5.2242921360000004E-13</c:v>
                      </c:pt>
                      <c:pt idx="1044">
                        <c:v>1.499172314E-12</c:v>
                      </c:pt>
                      <c:pt idx="1045">
                        <c:v>1.766817053E-12</c:v>
                      </c:pt>
                      <c:pt idx="1046">
                        <c:v>7.9413347640000001E-13</c:v>
                      </c:pt>
                      <c:pt idx="1047">
                        <c:v>4.1530337110000001E-13</c:v>
                      </c:pt>
                      <c:pt idx="1048">
                        <c:v>2.058061702E-13</c:v>
                      </c:pt>
                      <c:pt idx="1049">
                        <c:v>8.1466327819999996E-13</c:v>
                      </c:pt>
                      <c:pt idx="1050">
                        <c:v>2.07286716E-14</c:v>
                      </c:pt>
                      <c:pt idx="1051">
                        <c:v>3.584051187E-14</c:v>
                      </c:pt>
                      <c:pt idx="1052">
                        <c:v>3.2315057749999999E-13</c:v>
                      </c:pt>
                      <c:pt idx="1053">
                        <c:v>3.221009071E-13</c:v>
                      </c:pt>
                      <c:pt idx="1054">
                        <c:v>4.9999999119999999E-15</c:v>
                      </c:pt>
                      <c:pt idx="1055">
                        <c:v>4.5353835699999999E-13</c:v>
                      </c:pt>
                      <c:pt idx="1056">
                        <c:v>3.8335095729999999E-13</c:v>
                      </c:pt>
                      <c:pt idx="1057">
                        <c:v>2.5036987460000001E-13</c:v>
                      </c:pt>
                      <c:pt idx="1058">
                        <c:v>4.9999999119999999E-15</c:v>
                      </c:pt>
                      <c:pt idx="1059">
                        <c:v>7.7971618959999999E-13</c:v>
                      </c:pt>
                      <c:pt idx="1060">
                        <c:v>5.3937784140000001E-13</c:v>
                      </c:pt>
                      <c:pt idx="1061">
                        <c:v>4.9999999119999999E-15</c:v>
                      </c:pt>
                      <c:pt idx="1062">
                        <c:v>4.7641448079999996E-13</c:v>
                      </c:pt>
                      <c:pt idx="1063">
                        <c:v>7.4731610869999999E-13</c:v>
                      </c:pt>
                      <c:pt idx="1064">
                        <c:v>1.3438244660000001E-12</c:v>
                      </c:pt>
                      <c:pt idx="1065">
                        <c:v>4.9999999119999999E-15</c:v>
                      </c:pt>
                      <c:pt idx="1066">
                        <c:v>7.3978328890000004E-13</c:v>
                      </c:pt>
                      <c:pt idx="1067">
                        <c:v>4.9999999119999999E-15</c:v>
                      </c:pt>
                      <c:pt idx="1068">
                        <c:v>5.2511367109999997E-14</c:v>
                      </c:pt>
                      <c:pt idx="1069">
                        <c:v>4.9999999119999999E-15</c:v>
                      </c:pt>
                      <c:pt idx="1070">
                        <c:v>4.9999999119999999E-15</c:v>
                      </c:pt>
                      <c:pt idx="1071">
                        <c:v>4.9999999119999999E-15</c:v>
                      </c:pt>
                      <c:pt idx="1072">
                        <c:v>2.8928400469999999E-13</c:v>
                      </c:pt>
                      <c:pt idx="1073">
                        <c:v>4.9999999119999999E-15</c:v>
                      </c:pt>
                      <c:pt idx="1074">
                        <c:v>4.9999999119999999E-15</c:v>
                      </c:pt>
                      <c:pt idx="1075">
                        <c:v>9.1144691620000004E-13</c:v>
                      </c:pt>
                      <c:pt idx="1076">
                        <c:v>5.6717808619999996E-13</c:v>
                      </c:pt>
                      <c:pt idx="1077">
                        <c:v>5.8253683989999998E-13</c:v>
                      </c:pt>
                      <c:pt idx="1078">
                        <c:v>5.9261661329999999E-13</c:v>
                      </c:pt>
                      <c:pt idx="1079">
                        <c:v>4.9999999119999999E-15</c:v>
                      </c:pt>
                      <c:pt idx="1080">
                        <c:v>4.9274576390000003E-13</c:v>
                      </c:pt>
                      <c:pt idx="1081">
                        <c:v>4.9999999119999999E-15</c:v>
                      </c:pt>
                      <c:pt idx="1082">
                        <c:v>4.9999999119999999E-15</c:v>
                      </c:pt>
                      <c:pt idx="1083">
                        <c:v>1.8322332310000001E-13</c:v>
                      </c:pt>
                      <c:pt idx="1084">
                        <c:v>4.9999999119999999E-15</c:v>
                      </c:pt>
                      <c:pt idx="1085">
                        <c:v>4.9999999119999999E-15</c:v>
                      </c:pt>
                      <c:pt idx="1086">
                        <c:v>8.4286478619999998E-13</c:v>
                      </c:pt>
                      <c:pt idx="1087">
                        <c:v>1.8757628640000001E-13</c:v>
                      </c:pt>
                      <c:pt idx="1088">
                        <c:v>5.437910864E-14</c:v>
                      </c:pt>
                      <c:pt idx="1089">
                        <c:v>4.9999999119999999E-15</c:v>
                      </c:pt>
                      <c:pt idx="1090">
                        <c:v>4.9999999119999999E-15</c:v>
                      </c:pt>
                      <c:pt idx="1091">
                        <c:v>4.792688598E-14</c:v>
                      </c:pt>
                      <c:pt idx="1092">
                        <c:v>2.3306617049999999E-13</c:v>
                      </c:pt>
                      <c:pt idx="1093">
                        <c:v>4.9999999119999999E-15</c:v>
                      </c:pt>
                      <c:pt idx="1094">
                        <c:v>2.6440118540000001E-13</c:v>
                      </c:pt>
                      <c:pt idx="1095">
                        <c:v>3.5183059809999998E-13</c:v>
                      </c:pt>
                      <c:pt idx="1096">
                        <c:v>8.6601879099999998E-13</c:v>
                      </c:pt>
                      <c:pt idx="1097">
                        <c:v>4.9999999119999999E-15</c:v>
                      </c:pt>
                      <c:pt idx="1098">
                        <c:v>9.2549373110000007E-13</c:v>
                      </c:pt>
                      <c:pt idx="1099">
                        <c:v>2.47931016E-13</c:v>
                      </c:pt>
                      <c:pt idx="1100">
                        <c:v>1.217496373E-12</c:v>
                      </c:pt>
                      <c:pt idx="1101">
                        <c:v>9.9921611780000007E-13</c:v>
                      </c:pt>
                      <c:pt idx="1102">
                        <c:v>5.8675091699999998E-13</c:v>
                      </c:pt>
                      <c:pt idx="1103">
                        <c:v>1.8013163660000001E-12</c:v>
                      </c:pt>
                      <c:pt idx="1104">
                        <c:v>4.9999999119999999E-15</c:v>
                      </c:pt>
                      <c:pt idx="1105">
                        <c:v>5.9184482400000002E-13</c:v>
                      </c:pt>
                      <c:pt idx="1106">
                        <c:v>5.8895824420000003E-13</c:v>
                      </c:pt>
                      <c:pt idx="1107">
                        <c:v>5.1634738150000001E-13</c:v>
                      </c:pt>
                      <c:pt idx="1108">
                        <c:v>7.7479206859999996E-13</c:v>
                      </c:pt>
                      <c:pt idx="1109">
                        <c:v>7.5819708039999995E-14</c:v>
                      </c:pt>
                      <c:pt idx="1110">
                        <c:v>5.2696616600000002E-14</c:v>
                      </c:pt>
                      <c:pt idx="1111">
                        <c:v>1.21355874E-13</c:v>
                      </c:pt>
                      <c:pt idx="1112">
                        <c:v>4.1791206999999998E-13</c:v>
                      </c:pt>
                      <c:pt idx="1113">
                        <c:v>1.936117418E-13</c:v>
                      </c:pt>
                      <c:pt idx="1114">
                        <c:v>4.9999999119999999E-15</c:v>
                      </c:pt>
                      <c:pt idx="1115">
                        <c:v>4.9999999119999999E-15</c:v>
                      </c:pt>
                      <c:pt idx="1116">
                        <c:v>9.5809449780000005E-13</c:v>
                      </c:pt>
                      <c:pt idx="1117">
                        <c:v>1.6352250500000001E-12</c:v>
                      </c:pt>
                      <c:pt idx="1118">
                        <c:v>2.8934575009999999E-13</c:v>
                      </c:pt>
                      <c:pt idx="1119">
                        <c:v>1.1762039099999999E-13</c:v>
                      </c:pt>
                      <c:pt idx="1120">
                        <c:v>7.5466358419999999E-13</c:v>
                      </c:pt>
                      <c:pt idx="1121">
                        <c:v>1.2550520520000001E-12</c:v>
                      </c:pt>
                      <c:pt idx="1122">
                        <c:v>2.4181833839999999E-13</c:v>
                      </c:pt>
                      <c:pt idx="1123">
                        <c:v>4.21740171E-13</c:v>
                      </c:pt>
                      <c:pt idx="1124">
                        <c:v>5.0373621289999995E-13</c:v>
                      </c:pt>
                      <c:pt idx="1125">
                        <c:v>5.3141291280000001E-13</c:v>
                      </c:pt>
                      <c:pt idx="1126">
                        <c:v>9.0783495089999998E-13</c:v>
                      </c:pt>
                      <c:pt idx="1127">
                        <c:v>2.122892926E-13</c:v>
                      </c:pt>
                      <c:pt idx="1128">
                        <c:v>5.0262479729999996E-13</c:v>
                      </c:pt>
                      <c:pt idx="1129">
                        <c:v>6.3029583719999998E-13</c:v>
                      </c:pt>
                      <c:pt idx="1130">
                        <c:v>5.8892739859999995E-13</c:v>
                      </c:pt>
                      <c:pt idx="1131">
                        <c:v>9.1039730010000009E-13</c:v>
                      </c:pt>
                      <c:pt idx="1132">
                        <c:v>4.9999999119999999E-15</c:v>
                      </c:pt>
                      <c:pt idx="1133">
                        <c:v>4.9999999119999999E-15</c:v>
                      </c:pt>
                      <c:pt idx="1134">
                        <c:v>4.5457257749999999E-13</c:v>
                      </c:pt>
                      <c:pt idx="1135">
                        <c:v>4.9999999119999999E-15</c:v>
                      </c:pt>
                      <c:pt idx="1136">
                        <c:v>1.2485381649999999E-12</c:v>
                      </c:pt>
                      <c:pt idx="1137">
                        <c:v>3.8589780240000002E-13</c:v>
                      </c:pt>
                      <c:pt idx="1138">
                        <c:v>4.9999999119999999E-15</c:v>
                      </c:pt>
                      <c:pt idx="1139">
                        <c:v>2.0190087389999999E-13</c:v>
                      </c:pt>
                      <c:pt idx="1140">
                        <c:v>3.1262324539999999E-13</c:v>
                      </c:pt>
                      <c:pt idx="1141">
                        <c:v>5.8395703640000001E-13</c:v>
                      </c:pt>
                      <c:pt idx="1142">
                        <c:v>3.4070131700000001E-13</c:v>
                      </c:pt>
                      <c:pt idx="1143">
                        <c:v>1.1048908100000001E-12</c:v>
                      </c:pt>
                      <c:pt idx="1144">
                        <c:v>3.3773759609999998E-13</c:v>
                      </c:pt>
                      <c:pt idx="1145">
                        <c:v>4.9999999119999999E-15</c:v>
                      </c:pt>
                      <c:pt idx="1146">
                        <c:v>7.9300666509999998E-13</c:v>
                      </c:pt>
                      <c:pt idx="1147">
                        <c:v>2.1993012609999999E-13</c:v>
                      </c:pt>
                      <c:pt idx="1148">
                        <c:v>1.800451823E-12</c:v>
                      </c:pt>
                      <c:pt idx="1149">
                        <c:v>5.6886060530000004E-13</c:v>
                      </c:pt>
                      <c:pt idx="1150">
                        <c:v>2.8647467429999998E-13</c:v>
                      </c:pt>
                      <c:pt idx="1151">
                        <c:v>1.9109568800000001E-13</c:v>
                      </c:pt>
                      <c:pt idx="1152">
                        <c:v>1.4611520270000001E-13</c:v>
                      </c:pt>
                      <c:pt idx="1153">
                        <c:v>4.9999999119999999E-15</c:v>
                      </c:pt>
                      <c:pt idx="1154">
                        <c:v>3.1115675359999999E-13</c:v>
                      </c:pt>
                      <c:pt idx="1155">
                        <c:v>7.4421350159999997E-13</c:v>
                      </c:pt>
                      <c:pt idx="1156">
                        <c:v>2.2179645820000001E-14</c:v>
                      </c:pt>
                      <c:pt idx="1157">
                        <c:v>5.051563009E-13</c:v>
                      </c:pt>
                      <c:pt idx="1158">
                        <c:v>2.7860092710000001E-14</c:v>
                      </c:pt>
                      <c:pt idx="1159">
                        <c:v>1.7266509130000001E-13</c:v>
                      </c:pt>
                      <c:pt idx="1160">
                        <c:v>8.112518361E-13</c:v>
                      </c:pt>
                      <c:pt idx="1161">
                        <c:v>8.2886437509999996E-13</c:v>
                      </c:pt>
                      <c:pt idx="1162">
                        <c:v>1.5483652499999999E-13</c:v>
                      </c:pt>
                      <c:pt idx="1163">
                        <c:v>2.009592715E-13</c:v>
                      </c:pt>
                      <c:pt idx="1164">
                        <c:v>4.9999999119999999E-15</c:v>
                      </c:pt>
                      <c:pt idx="1165">
                        <c:v>2.1025175139999999E-13</c:v>
                      </c:pt>
                      <c:pt idx="1166">
                        <c:v>1.1433249370000001E-13</c:v>
                      </c:pt>
                      <c:pt idx="1167">
                        <c:v>4.9999999119999999E-15</c:v>
                      </c:pt>
                      <c:pt idx="1168">
                        <c:v>1.701953601E-13</c:v>
                      </c:pt>
                      <c:pt idx="1169">
                        <c:v>4.9999999119999999E-15</c:v>
                      </c:pt>
                      <c:pt idx="1170">
                        <c:v>4.9999999119999999E-15</c:v>
                      </c:pt>
                      <c:pt idx="1171">
                        <c:v>6.4273591869999999E-14</c:v>
                      </c:pt>
                      <c:pt idx="1172">
                        <c:v>4.9999999119999999E-15</c:v>
                      </c:pt>
                      <c:pt idx="1173">
                        <c:v>4.9999999119999999E-15</c:v>
                      </c:pt>
                      <c:pt idx="1174">
                        <c:v>1.824360839E-13</c:v>
                      </c:pt>
                      <c:pt idx="1175">
                        <c:v>8.7816695100000001E-13</c:v>
                      </c:pt>
                      <c:pt idx="1176">
                        <c:v>2.5175911699999998E-13</c:v>
                      </c:pt>
                      <c:pt idx="1177">
                        <c:v>4.9999999119999999E-15</c:v>
                      </c:pt>
                      <c:pt idx="1178">
                        <c:v>1.3109767180000001E-12</c:v>
                      </c:pt>
                      <c:pt idx="1179">
                        <c:v>1.3361204769999999E-13</c:v>
                      </c:pt>
                      <c:pt idx="1180">
                        <c:v>4.9999999119999999E-15</c:v>
                      </c:pt>
                      <c:pt idx="1181">
                        <c:v>3.802791415E-13</c:v>
                      </c:pt>
                      <c:pt idx="1182">
                        <c:v>4.9999999119999999E-15</c:v>
                      </c:pt>
                      <c:pt idx="1183">
                        <c:v>2.9667782990000001E-13</c:v>
                      </c:pt>
                      <c:pt idx="1184">
                        <c:v>4.1993421539999998E-13</c:v>
                      </c:pt>
                      <c:pt idx="1185">
                        <c:v>7.5784349499999999E-13</c:v>
                      </c:pt>
                      <c:pt idx="1186">
                        <c:v>4.9999999119999999E-15</c:v>
                      </c:pt>
                      <c:pt idx="1187">
                        <c:v>1.922070494E-13</c:v>
                      </c:pt>
                      <c:pt idx="1188">
                        <c:v>1.6067008829999999E-14</c:v>
                      </c:pt>
                      <c:pt idx="1189">
                        <c:v>4.9999999119999999E-15</c:v>
                      </c:pt>
                      <c:pt idx="1190">
                        <c:v>4.2374692080000001E-13</c:v>
                      </c:pt>
                      <c:pt idx="1191">
                        <c:v>4.9999999119999999E-15</c:v>
                      </c:pt>
                      <c:pt idx="1192">
                        <c:v>2.6997355090000001E-13</c:v>
                      </c:pt>
                      <c:pt idx="1193">
                        <c:v>4.9999999119999999E-15</c:v>
                      </c:pt>
                      <c:pt idx="1194">
                        <c:v>2.6457102570000002E-13</c:v>
                      </c:pt>
                      <c:pt idx="1195">
                        <c:v>9.7561444599999999E-13</c:v>
                      </c:pt>
                      <c:pt idx="1196">
                        <c:v>6.1680356459999998E-14</c:v>
                      </c:pt>
                      <c:pt idx="1197">
                        <c:v>4.9999999119999999E-15</c:v>
                      </c:pt>
                      <c:pt idx="1198">
                        <c:v>4.9999999119999999E-15</c:v>
                      </c:pt>
                      <c:pt idx="1199">
                        <c:v>3.5667746970000002E-13</c:v>
                      </c:pt>
                      <c:pt idx="1200">
                        <c:v>6.4145607230000002E-13</c:v>
                      </c:pt>
                      <c:pt idx="1201">
                        <c:v>4.6670523350000004E-13</c:v>
                      </c:pt>
                      <c:pt idx="1202">
                        <c:v>4.9999999119999999E-15</c:v>
                      </c:pt>
                      <c:pt idx="1203">
                        <c:v>6.8432184829999997E-13</c:v>
                      </c:pt>
                      <c:pt idx="1204">
                        <c:v>1.7147524719999999E-14</c:v>
                      </c:pt>
                      <c:pt idx="1205">
                        <c:v>3.4559323720000002E-14</c:v>
                      </c:pt>
                      <c:pt idx="1206">
                        <c:v>4.9999999119999999E-15</c:v>
                      </c:pt>
                      <c:pt idx="1207">
                        <c:v>4.9999999119999999E-15</c:v>
                      </c:pt>
                      <c:pt idx="1208">
                        <c:v>4.1487115390000001E-13</c:v>
                      </c:pt>
                      <c:pt idx="1209">
                        <c:v>2.76410405E-13</c:v>
                      </c:pt>
                      <c:pt idx="1210">
                        <c:v>1.314588846E-12</c:v>
                      </c:pt>
                      <c:pt idx="1211">
                        <c:v>2.460309517E-14</c:v>
                      </c:pt>
                      <c:pt idx="1212">
                        <c:v>4.9999999119999999E-15</c:v>
                      </c:pt>
                      <c:pt idx="1213">
                        <c:v>4.9999999119999999E-15</c:v>
                      </c:pt>
                      <c:pt idx="1214">
                        <c:v>2.0099011700000001E-13</c:v>
                      </c:pt>
                      <c:pt idx="1215">
                        <c:v>4.9999999119999999E-15</c:v>
                      </c:pt>
                      <c:pt idx="1216">
                        <c:v>1.2855843780000001E-12</c:v>
                      </c:pt>
                      <c:pt idx="1217">
                        <c:v>2.5049336520000001E-13</c:v>
                      </c:pt>
                      <c:pt idx="1218">
                        <c:v>7.684942635E-13</c:v>
                      </c:pt>
                      <c:pt idx="1219">
                        <c:v>4.9999999119999999E-15</c:v>
                      </c:pt>
                      <c:pt idx="1220">
                        <c:v>8.3145767830000004E-13</c:v>
                      </c:pt>
                      <c:pt idx="1221">
                        <c:v>5.6983308049999999E-13</c:v>
                      </c:pt>
                      <c:pt idx="1222">
                        <c:v>1.009342024E-12</c:v>
                      </c:pt>
                      <c:pt idx="1223">
                        <c:v>1.69485289E-13</c:v>
                      </c:pt>
                      <c:pt idx="1224">
                        <c:v>1.56313905E-12</c:v>
                      </c:pt>
                      <c:pt idx="1225">
                        <c:v>4.9999999119999999E-15</c:v>
                      </c:pt>
                      <c:pt idx="1226">
                        <c:v>4.9999999119999999E-15</c:v>
                      </c:pt>
                      <c:pt idx="1227">
                        <c:v>4.6897430600000004E-13</c:v>
                      </c:pt>
                      <c:pt idx="1228">
                        <c:v>5.3357394460000005E-13</c:v>
                      </c:pt>
                      <c:pt idx="1229">
                        <c:v>9.1624765499999996E-13</c:v>
                      </c:pt>
                      <c:pt idx="1230">
                        <c:v>4.9999999119999999E-15</c:v>
                      </c:pt>
                      <c:pt idx="1231">
                        <c:v>1.6855913640000001E-13</c:v>
                      </c:pt>
                      <c:pt idx="1232">
                        <c:v>4.9999999119999999E-15</c:v>
                      </c:pt>
                      <c:pt idx="1233">
                        <c:v>4.9999999119999999E-15</c:v>
                      </c:pt>
                      <c:pt idx="1234">
                        <c:v>4.9999999119999999E-15</c:v>
                      </c:pt>
                      <c:pt idx="1235">
                        <c:v>5.3445382879999998E-13</c:v>
                      </c:pt>
                      <c:pt idx="1236">
                        <c:v>4.9999999119999999E-15</c:v>
                      </c:pt>
                      <c:pt idx="1237">
                        <c:v>3.4883459510000002E-14</c:v>
                      </c:pt>
                      <c:pt idx="1238">
                        <c:v>1.111372686E-13</c:v>
                      </c:pt>
                      <c:pt idx="1239">
                        <c:v>9.4450963430000002E-14</c:v>
                      </c:pt>
                      <c:pt idx="1240">
                        <c:v>1.5468218879999999E-13</c:v>
                      </c:pt>
                      <c:pt idx="1241">
                        <c:v>4.7880576999999997E-14</c:v>
                      </c:pt>
                      <c:pt idx="1242">
                        <c:v>5.8946852390000001E-15</c:v>
                      </c:pt>
                      <c:pt idx="1243">
                        <c:v>4.9999999119999999E-15</c:v>
                      </c:pt>
                      <c:pt idx="1244">
                        <c:v>2.440243645E-14</c:v>
                      </c:pt>
                      <c:pt idx="1245">
                        <c:v>6.732993069E-14</c:v>
                      </c:pt>
                      <c:pt idx="1246">
                        <c:v>4.9999999119999999E-15</c:v>
                      </c:pt>
                      <c:pt idx="1247">
                        <c:v>4.9999999119999999E-15</c:v>
                      </c:pt>
                      <c:pt idx="1248">
                        <c:v>2.0403106019999999E-13</c:v>
                      </c:pt>
                      <c:pt idx="1249">
                        <c:v>4.9999999119999999E-15</c:v>
                      </c:pt>
                      <c:pt idx="1250">
                        <c:v>1.7332886699999999E-13</c:v>
                      </c:pt>
                      <c:pt idx="1251">
                        <c:v>2.2817289509999999E-13</c:v>
                      </c:pt>
                      <c:pt idx="1252">
                        <c:v>8.9032920580000001E-14</c:v>
                      </c:pt>
                      <c:pt idx="1253">
                        <c:v>4.9999999119999999E-15</c:v>
                      </c:pt>
                      <c:pt idx="1254">
                        <c:v>2.231857277E-14</c:v>
                      </c:pt>
                      <c:pt idx="1255">
                        <c:v>4.9999999119999999E-15</c:v>
                      </c:pt>
                      <c:pt idx="1256">
                        <c:v>4.2947362249999999E-13</c:v>
                      </c:pt>
                      <c:pt idx="1257">
                        <c:v>9.2140325320000005E-13</c:v>
                      </c:pt>
                      <c:pt idx="1258">
                        <c:v>1.011919823E-12</c:v>
                      </c:pt>
                      <c:pt idx="1259">
                        <c:v>3.2048013330000002E-13</c:v>
                      </c:pt>
                      <c:pt idx="1260">
                        <c:v>6.0136750720000001E-14</c:v>
                      </c:pt>
                      <c:pt idx="1261">
                        <c:v>1.5753784180000001E-13</c:v>
                      </c:pt>
                      <c:pt idx="1262">
                        <c:v>1.7453287350000001E-13</c:v>
                      </c:pt>
                      <c:pt idx="1263">
                        <c:v>6.5276926120000005E-14</c:v>
                      </c:pt>
                      <c:pt idx="1264">
                        <c:v>9.926249276E-13</c:v>
                      </c:pt>
                      <c:pt idx="1265">
                        <c:v>8.1304250440000003E-13</c:v>
                      </c:pt>
                      <c:pt idx="1266">
                        <c:v>1.011950831E-12</c:v>
                      </c:pt>
                      <c:pt idx="1267">
                        <c:v>2.400431741E-13</c:v>
                      </c:pt>
                      <c:pt idx="1268">
                        <c:v>4.9999999119999999E-15</c:v>
                      </c:pt>
                      <c:pt idx="1269">
                        <c:v>4.9999999119999999E-15</c:v>
                      </c:pt>
                      <c:pt idx="1270">
                        <c:v>1.9716201600000001E-13</c:v>
                      </c:pt>
                      <c:pt idx="1271">
                        <c:v>4.9999999119999999E-15</c:v>
                      </c:pt>
                      <c:pt idx="1272">
                        <c:v>4.9999999119999999E-15</c:v>
                      </c:pt>
                      <c:pt idx="1273">
                        <c:v>4.9999999119999999E-15</c:v>
                      </c:pt>
                      <c:pt idx="1274">
                        <c:v>3.0272876220000002E-13</c:v>
                      </c:pt>
                      <c:pt idx="1275">
                        <c:v>1.4818364359999999E-13</c:v>
                      </c:pt>
                      <c:pt idx="1276">
                        <c:v>4.9999999119999999E-15</c:v>
                      </c:pt>
                      <c:pt idx="1277">
                        <c:v>4.9999999119999999E-15</c:v>
                      </c:pt>
                      <c:pt idx="1278">
                        <c:v>4.7150586389999997E-13</c:v>
                      </c:pt>
                      <c:pt idx="1279">
                        <c:v>1.7713550899999999E-12</c:v>
                      </c:pt>
                      <c:pt idx="1280">
                        <c:v>1.0726161170000001E-14</c:v>
                      </c:pt>
                      <c:pt idx="1281">
                        <c:v>4.9999999119999999E-15</c:v>
                      </c:pt>
                      <c:pt idx="1282">
                        <c:v>4.9999999119999999E-15</c:v>
                      </c:pt>
                      <c:pt idx="1283">
                        <c:v>4.9999999119999999E-15</c:v>
                      </c:pt>
                      <c:pt idx="1284">
                        <c:v>4.9999999119999999E-15</c:v>
                      </c:pt>
                      <c:pt idx="1285">
                        <c:v>4.9999999119999999E-15</c:v>
                      </c:pt>
                      <c:pt idx="1286">
                        <c:v>4.9999999119999999E-15</c:v>
                      </c:pt>
                      <c:pt idx="1287">
                        <c:v>1.6950073890000001E-13</c:v>
                      </c:pt>
                      <c:pt idx="1288">
                        <c:v>3.7356451479999998E-13</c:v>
                      </c:pt>
                      <c:pt idx="1289">
                        <c:v>3.443583309E-14</c:v>
                      </c:pt>
                      <c:pt idx="1290">
                        <c:v>1.5954451029999999E-13</c:v>
                      </c:pt>
                      <c:pt idx="1291">
                        <c:v>4.9999999119999999E-15</c:v>
                      </c:pt>
                      <c:pt idx="1292">
                        <c:v>4.9999999119999999E-15</c:v>
                      </c:pt>
                      <c:pt idx="1293">
                        <c:v>6.158168593E-13</c:v>
                      </c:pt>
                      <c:pt idx="1294">
                        <c:v>4.9999999119999999E-15</c:v>
                      </c:pt>
                      <c:pt idx="1295">
                        <c:v>7.2311243359999995E-13</c:v>
                      </c:pt>
                      <c:pt idx="1296">
                        <c:v>8.2163903499999995E-14</c:v>
                      </c:pt>
                      <c:pt idx="1297">
                        <c:v>4.9999999119999999E-15</c:v>
                      </c:pt>
                      <c:pt idx="1298">
                        <c:v>5.9428368260000003E-13</c:v>
                      </c:pt>
                      <c:pt idx="1299">
                        <c:v>4.9999999119999999E-15</c:v>
                      </c:pt>
                      <c:pt idx="1300">
                        <c:v>2.8381968E-13</c:v>
                      </c:pt>
                      <c:pt idx="1301">
                        <c:v>5.2681302249999996E-13</c:v>
                      </c:pt>
                      <c:pt idx="1302">
                        <c:v>4.9999999119999999E-15</c:v>
                      </c:pt>
                      <c:pt idx="1303">
                        <c:v>8.8412529250000004E-13</c:v>
                      </c:pt>
                      <c:pt idx="1304">
                        <c:v>3.5852982910000001E-13</c:v>
                      </c:pt>
                      <c:pt idx="1305">
                        <c:v>5.9124276659999996E-13</c:v>
                      </c:pt>
                      <c:pt idx="1306">
                        <c:v>5.8993071929999999E-13</c:v>
                      </c:pt>
                      <c:pt idx="1307">
                        <c:v>6.8716207850000005E-13</c:v>
                      </c:pt>
                      <c:pt idx="1308">
                        <c:v>5.8114645909999996E-14</c:v>
                      </c:pt>
                      <c:pt idx="1309">
                        <c:v>7.1638235710000004E-13</c:v>
                      </c:pt>
                      <c:pt idx="1310">
                        <c:v>1.078957209E-13</c:v>
                      </c:pt>
                      <c:pt idx="1311">
                        <c:v>5.3187597560000003E-13</c:v>
                      </c:pt>
                      <c:pt idx="1312">
                        <c:v>8.1202378809999995E-13</c:v>
                      </c:pt>
                      <c:pt idx="1313">
                        <c:v>2.7441915929999998E-13</c:v>
                      </c:pt>
                      <c:pt idx="1314">
                        <c:v>4.9999999119999999E-15</c:v>
                      </c:pt>
                      <c:pt idx="1315">
                        <c:v>4.0746193310000001E-13</c:v>
                      </c:pt>
                      <c:pt idx="1316">
                        <c:v>9.2865808360000003E-13</c:v>
                      </c:pt>
                      <c:pt idx="1317">
                        <c:v>4.9999999119999999E-15</c:v>
                      </c:pt>
                      <c:pt idx="1318">
                        <c:v>4.9999999119999999E-15</c:v>
                      </c:pt>
                      <c:pt idx="1319">
                        <c:v>4.9999999119999999E-15</c:v>
                      </c:pt>
                      <c:pt idx="1320">
                        <c:v>1.4319486350000001E-12</c:v>
                      </c:pt>
                      <c:pt idx="1321">
                        <c:v>2.2562600929999999E-13</c:v>
                      </c:pt>
                      <c:pt idx="1322">
                        <c:v>1.6312565719999999E-13</c:v>
                      </c:pt>
                      <c:pt idx="1323">
                        <c:v>4.9999999119999999E-15</c:v>
                      </c:pt>
                      <c:pt idx="1324">
                        <c:v>2.8346465799999999E-13</c:v>
                      </c:pt>
                      <c:pt idx="1325">
                        <c:v>4.9999999119999999E-15</c:v>
                      </c:pt>
                      <c:pt idx="1326">
                        <c:v>2.1232016520000001E-13</c:v>
                      </c:pt>
                      <c:pt idx="1327">
                        <c:v>4.9999999119999999E-15</c:v>
                      </c:pt>
                      <c:pt idx="1328">
                        <c:v>1.1613853050000001E-13</c:v>
                      </c:pt>
                      <c:pt idx="1329">
                        <c:v>8.1528073140000005E-13</c:v>
                      </c:pt>
                      <c:pt idx="1330">
                        <c:v>7.0846366969999996E-13</c:v>
                      </c:pt>
                      <c:pt idx="1331">
                        <c:v>3.148768681E-13</c:v>
                      </c:pt>
                      <c:pt idx="1332">
                        <c:v>4.9999999119999999E-15</c:v>
                      </c:pt>
                      <c:pt idx="1333">
                        <c:v>4.9999999119999999E-15</c:v>
                      </c:pt>
                      <c:pt idx="1334">
                        <c:v>4.9999999119999999E-15</c:v>
                      </c:pt>
                      <c:pt idx="1335">
                        <c:v>3.5345137190000001E-13</c:v>
                      </c:pt>
                      <c:pt idx="1336">
                        <c:v>1.05734662E-13</c:v>
                      </c:pt>
                      <c:pt idx="1337">
                        <c:v>9.2490717780000004E-13</c:v>
                      </c:pt>
                      <c:pt idx="1338">
                        <c:v>4.9999999119999999E-15</c:v>
                      </c:pt>
                      <c:pt idx="1339">
                        <c:v>5.7404574799999997E-14</c:v>
                      </c:pt>
                      <c:pt idx="1340">
                        <c:v>1.120882467E-12</c:v>
                      </c:pt>
                      <c:pt idx="1341">
                        <c:v>6.6187788759999999E-13</c:v>
                      </c:pt>
                      <c:pt idx="1342">
                        <c:v>2.9715634250000002E-13</c:v>
                      </c:pt>
                      <c:pt idx="1343">
                        <c:v>4.9999999119999999E-15</c:v>
                      </c:pt>
                      <c:pt idx="1344">
                        <c:v>1.721865787E-13</c:v>
                      </c:pt>
                      <c:pt idx="1345">
                        <c:v>1.0238210020000001E-12</c:v>
                      </c:pt>
                      <c:pt idx="1346">
                        <c:v>8.8429697590000007E-15</c:v>
                      </c:pt>
                      <c:pt idx="1347">
                        <c:v>2.5930592309999999E-14</c:v>
                      </c:pt>
                      <c:pt idx="1348">
                        <c:v>3.9554535859999999E-13</c:v>
                      </c:pt>
                      <c:pt idx="1349">
                        <c:v>5.9601249720000002E-13</c:v>
                      </c:pt>
                      <c:pt idx="1350">
                        <c:v>1.7298924069999999E-13</c:v>
                      </c:pt>
                      <c:pt idx="1351">
                        <c:v>4.9999999119999999E-15</c:v>
                      </c:pt>
                      <c:pt idx="1352">
                        <c:v>2.580415807E-13</c:v>
                      </c:pt>
                      <c:pt idx="1353">
                        <c:v>1.460380346E-13</c:v>
                      </c:pt>
                      <c:pt idx="1354">
                        <c:v>9.6738697779999996E-13</c:v>
                      </c:pt>
                      <c:pt idx="1355">
                        <c:v>2.7783049299999999E-13</c:v>
                      </c:pt>
                      <c:pt idx="1356">
                        <c:v>1.8232804319999999E-13</c:v>
                      </c:pt>
                      <c:pt idx="1357">
                        <c:v>2.5717714630000001E-13</c:v>
                      </c:pt>
                      <c:pt idx="1358">
                        <c:v>5.6970958979999999E-13</c:v>
                      </c:pt>
                      <c:pt idx="1359">
                        <c:v>4.9999999119999999E-15</c:v>
                      </c:pt>
                      <c:pt idx="1360">
                        <c:v>4.9999999119999999E-15</c:v>
                      </c:pt>
                      <c:pt idx="1361">
                        <c:v>4.9999999119999999E-15</c:v>
                      </c:pt>
                      <c:pt idx="1362">
                        <c:v>4.9999999119999999E-15</c:v>
                      </c:pt>
                      <c:pt idx="1363">
                        <c:v>6.2455363149999997E-13</c:v>
                      </c:pt>
                      <c:pt idx="1364">
                        <c:v>1.1098767300000001E-12</c:v>
                      </c:pt>
                      <c:pt idx="1365">
                        <c:v>3.4931454429999998E-13</c:v>
                      </c:pt>
                      <c:pt idx="1366">
                        <c:v>4.9999999119999999E-15</c:v>
                      </c:pt>
                      <c:pt idx="1367">
                        <c:v>4.9999999119999999E-15</c:v>
                      </c:pt>
                      <c:pt idx="1368">
                        <c:v>2.511879593E-13</c:v>
                      </c:pt>
                      <c:pt idx="1369">
                        <c:v>7.7479206859999996E-13</c:v>
                      </c:pt>
                      <c:pt idx="1370">
                        <c:v>4.5904781170000001E-14</c:v>
                      </c:pt>
                      <c:pt idx="1371">
                        <c:v>4.9999999119999999E-15</c:v>
                      </c:pt>
                      <c:pt idx="1372">
                        <c:v>4.7513333329999996E-13</c:v>
                      </c:pt>
                      <c:pt idx="1373">
                        <c:v>7.8967241820000001E-13</c:v>
                      </c:pt>
                      <c:pt idx="1374">
                        <c:v>5.3300284109999996E-13</c:v>
                      </c:pt>
                      <c:pt idx="1375">
                        <c:v>2.7860092710000001E-14</c:v>
                      </c:pt>
                      <c:pt idx="1376">
                        <c:v>4.9999999119999999E-15</c:v>
                      </c:pt>
                      <c:pt idx="1377">
                        <c:v>8.5376264429999998E-13</c:v>
                      </c:pt>
                      <c:pt idx="1378">
                        <c:v>4.6165767610000001E-13</c:v>
                      </c:pt>
                      <c:pt idx="1379">
                        <c:v>4.9999999119999999E-15</c:v>
                      </c:pt>
                      <c:pt idx="1380">
                        <c:v>3.8614483790000001E-13</c:v>
                      </c:pt>
                      <c:pt idx="1381">
                        <c:v>3.4451269420000003E-14</c:v>
                      </c:pt>
                      <c:pt idx="1382">
                        <c:v>2.9440875740000001E-13</c:v>
                      </c:pt>
                      <c:pt idx="1383">
                        <c:v>4.9999999119999999E-15</c:v>
                      </c:pt>
                      <c:pt idx="1384">
                        <c:v>4.9999999119999999E-15</c:v>
                      </c:pt>
                      <c:pt idx="1385">
                        <c:v>3.8399920180000002E-13</c:v>
                      </c:pt>
                      <c:pt idx="1386">
                        <c:v>2.9163027239999998E-13</c:v>
                      </c:pt>
                      <c:pt idx="1387">
                        <c:v>3.8328915779999999E-13</c:v>
                      </c:pt>
                      <c:pt idx="1388">
                        <c:v>2.2919166560000001E-13</c:v>
                      </c:pt>
                      <c:pt idx="1389">
                        <c:v>3.0931867849999997E-14</c:v>
                      </c:pt>
                      <c:pt idx="1390">
                        <c:v>4.9999999119999999E-15</c:v>
                      </c:pt>
                      <c:pt idx="1391">
                        <c:v>3.1605002899999999E-13</c:v>
                      </c:pt>
                      <c:pt idx="1392">
                        <c:v>1.7982741220000001E-13</c:v>
                      </c:pt>
                      <c:pt idx="1393">
                        <c:v>4.9999999119999999E-15</c:v>
                      </c:pt>
                      <c:pt idx="1394">
                        <c:v>4.9999999119999999E-15</c:v>
                      </c:pt>
                      <c:pt idx="1395">
                        <c:v>1.3709763579999999E-12</c:v>
                      </c:pt>
                      <c:pt idx="1396">
                        <c:v>4.1970262990000002E-13</c:v>
                      </c:pt>
                      <c:pt idx="1397">
                        <c:v>4.9999999119999999E-15</c:v>
                      </c:pt>
                      <c:pt idx="1398">
                        <c:v>1.3226912779999999E-13</c:v>
                      </c:pt>
                      <c:pt idx="1399">
                        <c:v>3.5416141589999998E-13</c:v>
                      </c:pt>
                      <c:pt idx="1400">
                        <c:v>4.6045372379999999E-13</c:v>
                      </c:pt>
                      <c:pt idx="1401">
                        <c:v>2.4248208690000001E-13</c:v>
                      </c:pt>
                      <c:pt idx="1402">
                        <c:v>1.212865637E-12</c:v>
                      </c:pt>
                      <c:pt idx="1403">
                        <c:v>5.3721686389999997E-13</c:v>
                      </c:pt>
                      <c:pt idx="1404">
                        <c:v>2.8158145299999998E-13</c:v>
                      </c:pt>
                      <c:pt idx="1405">
                        <c:v>9.0619878140000001E-13</c:v>
                      </c:pt>
                      <c:pt idx="1406">
                        <c:v>4.9999999119999999E-15</c:v>
                      </c:pt>
                      <c:pt idx="1407">
                        <c:v>1.156908635E-13</c:v>
                      </c:pt>
                      <c:pt idx="1408">
                        <c:v>4.0229083089999998E-13</c:v>
                      </c:pt>
                      <c:pt idx="1409">
                        <c:v>3.2319687290000001E-13</c:v>
                      </c:pt>
                      <c:pt idx="1410">
                        <c:v>3.8802804290000002E-13</c:v>
                      </c:pt>
                      <c:pt idx="1411">
                        <c:v>6.4742975519999999E-13</c:v>
                      </c:pt>
                      <c:pt idx="1412">
                        <c:v>5.9511721719999995E-13</c:v>
                      </c:pt>
                      <c:pt idx="1413">
                        <c:v>4.9999999119999999E-15</c:v>
                      </c:pt>
                      <c:pt idx="1414">
                        <c:v>1.015206392E-13</c:v>
                      </c:pt>
                      <c:pt idx="1415">
                        <c:v>8.2858538280000004E-14</c:v>
                      </c:pt>
                      <c:pt idx="1416">
                        <c:v>4.9999999119999999E-15</c:v>
                      </c:pt>
                      <c:pt idx="1417">
                        <c:v>1.8191124880000001E-13</c:v>
                      </c:pt>
                      <c:pt idx="1418">
                        <c:v>4.9999999119999999E-15</c:v>
                      </c:pt>
                      <c:pt idx="1419">
                        <c:v>6.4232056090000001E-13</c:v>
                      </c:pt>
                      <c:pt idx="1420">
                        <c:v>6.8101855539999996E-13</c:v>
                      </c:pt>
                      <c:pt idx="1421">
                        <c:v>1.053641901E-13</c:v>
                      </c:pt>
                      <c:pt idx="1422">
                        <c:v>4.1505508879999999E-14</c:v>
                      </c:pt>
                      <c:pt idx="1423">
                        <c:v>2.9204709399999998E-13</c:v>
                      </c:pt>
                      <c:pt idx="1424">
                        <c:v>4.9999999119999999E-15</c:v>
                      </c:pt>
                      <c:pt idx="1425">
                        <c:v>5.3119677709999999E-13</c:v>
                      </c:pt>
                      <c:pt idx="1426">
                        <c:v>4.9999999119999999E-15</c:v>
                      </c:pt>
                      <c:pt idx="1427">
                        <c:v>7.3928932640000004E-13</c:v>
                      </c:pt>
                      <c:pt idx="1428">
                        <c:v>2.0554379320000001E-13</c:v>
                      </c:pt>
                      <c:pt idx="1429">
                        <c:v>4.9999999119999999E-15</c:v>
                      </c:pt>
                      <c:pt idx="1430">
                        <c:v>9.6380463830000002E-14</c:v>
                      </c:pt>
                      <c:pt idx="1431">
                        <c:v>2.9959525530000002E-13</c:v>
                      </c:pt>
                      <c:pt idx="1432">
                        <c:v>1.288577941E-13</c:v>
                      </c:pt>
                      <c:pt idx="1433">
                        <c:v>4.8766730670000003E-13</c:v>
                      </c:pt>
                      <c:pt idx="1434">
                        <c:v>9.9591138830000006E-14</c:v>
                      </c:pt>
                      <c:pt idx="1435">
                        <c:v>4.9999999119999999E-15</c:v>
                      </c:pt>
                      <c:pt idx="1436">
                        <c:v>4.9999999119999999E-15</c:v>
                      </c:pt>
                      <c:pt idx="1437">
                        <c:v>4.5051283670000001E-13</c:v>
                      </c:pt>
                      <c:pt idx="1438">
                        <c:v>1.3259330429999999E-13</c:v>
                      </c:pt>
                      <c:pt idx="1439">
                        <c:v>3.4936089389999999E-13</c:v>
                      </c:pt>
                      <c:pt idx="1440">
                        <c:v>4.9999999119999999E-15</c:v>
                      </c:pt>
                      <c:pt idx="1441">
                        <c:v>9.1440947149999995E-14</c:v>
                      </c:pt>
                      <c:pt idx="1442">
                        <c:v>6.0260227800000003E-14</c:v>
                      </c:pt>
                      <c:pt idx="1443">
                        <c:v>1.1775930440000001E-13</c:v>
                      </c:pt>
                      <c:pt idx="1444">
                        <c:v>7.7996203249999996E-14</c:v>
                      </c:pt>
                      <c:pt idx="1445">
                        <c:v>3.1819561089999999E-13</c:v>
                      </c:pt>
                      <c:pt idx="1446">
                        <c:v>2.2902193379999999E-13</c:v>
                      </c:pt>
                      <c:pt idx="1447">
                        <c:v>1.7249530529999999E-13</c:v>
                      </c:pt>
                      <c:pt idx="1448">
                        <c:v>4.9999999119999999E-15</c:v>
                      </c:pt>
                      <c:pt idx="1449">
                        <c:v>5.3423769309999996E-13</c:v>
                      </c:pt>
                      <c:pt idx="1450">
                        <c:v>4.9999999119999999E-15</c:v>
                      </c:pt>
                      <c:pt idx="1451">
                        <c:v>9.938921973E-15</c:v>
                      </c:pt>
                      <c:pt idx="1452">
                        <c:v>1.730355632E-13</c:v>
                      </c:pt>
                      <c:pt idx="1453">
                        <c:v>4.9999999119999999E-15</c:v>
                      </c:pt>
                      <c:pt idx="1454">
                        <c:v>2.0006396439999999E-13</c:v>
                      </c:pt>
                      <c:pt idx="1455">
                        <c:v>4.9999999119999999E-15</c:v>
                      </c:pt>
                      <c:pt idx="1456">
                        <c:v>4.5327592590000001E-13</c:v>
                      </c:pt>
                      <c:pt idx="1457">
                        <c:v>3.1339498050000001E-13</c:v>
                      </c:pt>
                      <c:pt idx="1458">
                        <c:v>7.9038246220000003E-13</c:v>
                      </c:pt>
                      <c:pt idx="1459">
                        <c:v>3.9421780730000002E-13</c:v>
                      </c:pt>
                      <c:pt idx="1460">
                        <c:v>4.5146997029999998E-13</c:v>
                      </c:pt>
                      <c:pt idx="1461">
                        <c:v>4.9999999119999999E-15</c:v>
                      </c:pt>
                      <c:pt idx="1462">
                        <c:v>3.4931454429999998E-13</c:v>
                      </c:pt>
                      <c:pt idx="1463">
                        <c:v>4.9999999119999999E-15</c:v>
                      </c:pt>
                      <c:pt idx="1464">
                        <c:v>4.9999999119999999E-15</c:v>
                      </c:pt>
                      <c:pt idx="1465">
                        <c:v>1.202600628E-12</c:v>
                      </c:pt>
                      <c:pt idx="1466">
                        <c:v>1.2093910669999999E-13</c:v>
                      </c:pt>
                      <c:pt idx="1467">
                        <c:v>4.9999999119999999E-15</c:v>
                      </c:pt>
                      <c:pt idx="1468">
                        <c:v>4.9999999119999999E-15</c:v>
                      </c:pt>
                      <c:pt idx="1469">
                        <c:v>2.5858183870000001E-13</c:v>
                      </c:pt>
                      <c:pt idx="1470">
                        <c:v>4.9999999119999999E-15</c:v>
                      </c:pt>
                      <c:pt idx="1471">
                        <c:v>4.9999999119999999E-15</c:v>
                      </c:pt>
                      <c:pt idx="1472">
                        <c:v>7.952434555E-14</c:v>
                      </c:pt>
                      <c:pt idx="1473">
                        <c:v>1.9571102819999999E-13</c:v>
                      </c:pt>
                      <c:pt idx="1474">
                        <c:v>6.3120656699999999E-13</c:v>
                      </c:pt>
                      <c:pt idx="1475">
                        <c:v>2.4887259139999999E-13</c:v>
                      </c:pt>
                      <c:pt idx="1476">
                        <c:v>4.6259930559999999E-13</c:v>
                      </c:pt>
                      <c:pt idx="1477">
                        <c:v>4.9999999119999999E-15</c:v>
                      </c:pt>
                      <c:pt idx="1478">
                        <c:v>4.9999999119999999E-15</c:v>
                      </c:pt>
                      <c:pt idx="1479">
                        <c:v>4.9999999119999999E-15</c:v>
                      </c:pt>
                      <c:pt idx="1480">
                        <c:v>4.9999999119999999E-15</c:v>
                      </c:pt>
                      <c:pt idx="1481">
                        <c:v>4.9999999119999999E-15</c:v>
                      </c:pt>
                      <c:pt idx="1482">
                        <c:v>7.5007914379999998E-13</c:v>
                      </c:pt>
                      <c:pt idx="1483">
                        <c:v>2.7854053700000002E-13</c:v>
                      </c:pt>
                      <c:pt idx="1484">
                        <c:v>1.1699381700000001E-12</c:v>
                      </c:pt>
                      <c:pt idx="1485">
                        <c:v>3.241229984E-13</c:v>
                      </c:pt>
                      <c:pt idx="1486">
                        <c:v>4.5435649600000002E-13</c:v>
                      </c:pt>
                      <c:pt idx="1487">
                        <c:v>7.2363724170000002E-13</c:v>
                      </c:pt>
                      <c:pt idx="1488">
                        <c:v>4.9999999119999999E-15</c:v>
                      </c:pt>
                      <c:pt idx="1489">
                        <c:v>9.280252348E-13</c:v>
                      </c:pt>
                      <c:pt idx="1490">
                        <c:v>1.361744512E-13</c:v>
                      </c:pt>
                      <c:pt idx="1491">
                        <c:v>2.7789229249999999E-13</c:v>
                      </c:pt>
                      <c:pt idx="1492">
                        <c:v>4.9999999119999999E-15</c:v>
                      </c:pt>
                      <c:pt idx="1493">
                        <c:v>1.1131799690000001E-12</c:v>
                      </c:pt>
                      <c:pt idx="1494">
                        <c:v>1.3407511049999999E-13</c:v>
                      </c:pt>
                      <c:pt idx="1495">
                        <c:v>5.1830778169999996E-13</c:v>
                      </c:pt>
                      <c:pt idx="1496">
                        <c:v>9.539253881E-14</c:v>
                      </c:pt>
                      <c:pt idx="1497">
                        <c:v>2.5560147530000001E-14</c:v>
                      </c:pt>
                      <c:pt idx="1498">
                        <c:v>4.5518872959999999E-14</c:v>
                      </c:pt>
                      <c:pt idx="1499">
                        <c:v>1.9163594589999999E-13</c:v>
                      </c:pt>
                      <c:pt idx="1500">
                        <c:v>4.9999999119999999E-15</c:v>
                      </c:pt>
                      <c:pt idx="1501">
                        <c:v>7.8692483299999995E-13</c:v>
                      </c:pt>
                      <c:pt idx="1502">
                        <c:v>6.9038812209999997E-13</c:v>
                      </c:pt>
                      <c:pt idx="1503">
                        <c:v>3.398817957E-14</c:v>
                      </c:pt>
                      <c:pt idx="1504">
                        <c:v>9.6334279529999996E-13</c:v>
                      </c:pt>
                      <c:pt idx="1505">
                        <c:v>4.3697426859999999E-14</c:v>
                      </c:pt>
                      <c:pt idx="1506">
                        <c:v>4.9953758579999998E-13</c:v>
                      </c:pt>
                      <c:pt idx="1507">
                        <c:v>4.9999999119999999E-15</c:v>
                      </c:pt>
                      <c:pt idx="1508">
                        <c:v>4.9999999119999999E-15</c:v>
                      </c:pt>
                      <c:pt idx="1509">
                        <c:v>1.8861050690000001E-13</c:v>
                      </c:pt>
                      <c:pt idx="1510">
                        <c:v>4.9999999119999999E-15</c:v>
                      </c:pt>
                      <c:pt idx="1511">
                        <c:v>2.6985011450000001E-13</c:v>
                      </c:pt>
                      <c:pt idx="1512">
                        <c:v>4.9999999119999999E-15</c:v>
                      </c:pt>
                      <c:pt idx="1513">
                        <c:v>2.4104654899999998E-13</c:v>
                      </c:pt>
                      <c:pt idx="1514">
                        <c:v>4.9999999119999999E-15</c:v>
                      </c:pt>
                      <c:pt idx="1515">
                        <c:v>1.538023317E-13</c:v>
                      </c:pt>
                      <c:pt idx="1516">
                        <c:v>4.9999999119999999E-15</c:v>
                      </c:pt>
                      <c:pt idx="1517">
                        <c:v>4.9999999119999999E-15</c:v>
                      </c:pt>
                      <c:pt idx="1518">
                        <c:v>4.9999999119999999E-15</c:v>
                      </c:pt>
                      <c:pt idx="1519">
                        <c:v>4.9999999119999999E-15</c:v>
                      </c:pt>
                      <c:pt idx="1520">
                        <c:v>4.9999999119999999E-15</c:v>
                      </c:pt>
                      <c:pt idx="1521">
                        <c:v>1.840877575E-13</c:v>
                      </c:pt>
                      <c:pt idx="1522">
                        <c:v>4.9999999119999999E-15</c:v>
                      </c:pt>
                      <c:pt idx="1523">
                        <c:v>4.9999999119999999E-15</c:v>
                      </c:pt>
                      <c:pt idx="1524">
                        <c:v>4.9999999119999999E-15</c:v>
                      </c:pt>
                      <c:pt idx="1525">
                        <c:v>4.9999999119999999E-15</c:v>
                      </c:pt>
                      <c:pt idx="1526">
                        <c:v>9.413620056999999E-13</c:v>
                      </c:pt>
                      <c:pt idx="1527">
                        <c:v>1.161539262E-13</c:v>
                      </c:pt>
                      <c:pt idx="1528">
                        <c:v>2.115328989E-13</c:v>
                      </c:pt>
                      <c:pt idx="1529">
                        <c:v>4.9999999119999999E-15</c:v>
                      </c:pt>
                      <c:pt idx="1530">
                        <c:v>9.8695858890000004E-14</c:v>
                      </c:pt>
                      <c:pt idx="1531">
                        <c:v>4.9999999119999999E-15</c:v>
                      </c:pt>
                      <c:pt idx="1532">
                        <c:v>1.994620154E-13</c:v>
                      </c:pt>
                      <c:pt idx="1533">
                        <c:v>2.380210829E-13</c:v>
                      </c:pt>
                      <c:pt idx="1534">
                        <c:v>4.9999999119999999E-15</c:v>
                      </c:pt>
                      <c:pt idx="1535">
                        <c:v>4.9999999119999999E-15</c:v>
                      </c:pt>
                      <c:pt idx="1536">
                        <c:v>4.9999999119999999E-15</c:v>
                      </c:pt>
                      <c:pt idx="1537">
                        <c:v>3.0945883880000002E-13</c:v>
                      </c:pt>
                      <c:pt idx="1538">
                        <c:v>1.355260983E-13</c:v>
                      </c:pt>
                      <c:pt idx="1539">
                        <c:v>4.9100006289999998E-14</c:v>
                      </c:pt>
                      <c:pt idx="1540">
                        <c:v>3.0059857600000001E-13</c:v>
                      </c:pt>
                      <c:pt idx="1541">
                        <c:v>8.1775054390000003E-13</c:v>
                      </c:pt>
                      <c:pt idx="1542">
                        <c:v>4.9999999119999999E-15</c:v>
                      </c:pt>
                      <c:pt idx="1543">
                        <c:v>1.2777725110000001E-13</c:v>
                      </c:pt>
                      <c:pt idx="1544">
                        <c:v>5.7960407309999996E-13</c:v>
                      </c:pt>
                      <c:pt idx="1545">
                        <c:v>4.4761091529999998E-13</c:v>
                      </c:pt>
                      <c:pt idx="1546">
                        <c:v>4.9999999119999999E-15</c:v>
                      </c:pt>
                      <c:pt idx="1547">
                        <c:v>3.4673674519999999E-13</c:v>
                      </c:pt>
                      <c:pt idx="1548">
                        <c:v>6.6457917730000004E-13</c:v>
                      </c:pt>
                      <c:pt idx="1549">
                        <c:v>3.129782674E-13</c:v>
                      </c:pt>
                      <c:pt idx="1550">
                        <c:v>1.9966267410000001E-13</c:v>
                      </c:pt>
                      <c:pt idx="1551">
                        <c:v>1.4421657500000001E-13</c:v>
                      </c:pt>
                      <c:pt idx="1552">
                        <c:v>4.1354371099999999E-13</c:v>
                      </c:pt>
                      <c:pt idx="1553">
                        <c:v>4.9999999119999999E-15</c:v>
                      </c:pt>
                      <c:pt idx="1554">
                        <c:v>2.6222470379999998E-13</c:v>
                      </c:pt>
                      <c:pt idx="1555">
                        <c:v>4.9999999119999999E-15</c:v>
                      </c:pt>
                      <c:pt idx="1556">
                        <c:v>3.388798031E-13</c:v>
                      </c:pt>
                      <c:pt idx="1557">
                        <c:v>1.2584775070000001E-13</c:v>
                      </c:pt>
                      <c:pt idx="1558">
                        <c:v>3.4428243679999999E-13</c:v>
                      </c:pt>
                      <c:pt idx="1559">
                        <c:v>4.4771901029999999E-13</c:v>
                      </c:pt>
                      <c:pt idx="1560">
                        <c:v>4.9999999119999999E-15</c:v>
                      </c:pt>
                      <c:pt idx="1561">
                        <c:v>8.6506176569999996E-13</c:v>
                      </c:pt>
                      <c:pt idx="1562">
                        <c:v>5.8829449560000002E-13</c:v>
                      </c:pt>
                      <c:pt idx="1563">
                        <c:v>4.9999999119999999E-15</c:v>
                      </c:pt>
                      <c:pt idx="1564">
                        <c:v>1.3524069020000001E-12</c:v>
                      </c:pt>
                      <c:pt idx="1565">
                        <c:v>5.1004952209999995E-13</c:v>
                      </c:pt>
                      <c:pt idx="1566">
                        <c:v>4.4932306030000001E-14</c:v>
                      </c:pt>
                      <c:pt idx="1567">
                        <c:v>1.057317103E-12</c:v>
                      </c:pt>
                      <c:pt idx="1568">
                        <c:v>4.9999999119999999E-15</c:v>
                      </c:pt>
                      <c:pt idx="1569">
                        <c:v>4.9999999119999999E-15</c:v>
                      </c:pt>
                      <c:pt idx="1570">
                        <c:v>7.7639744680000005E-13</c:v>
                      </c:pt>
                      <c:pt idx="1571">
                        <c:v>4.9999999119999999E-15</c:v>
                      </c:pt>
                      <c:pt idx="1572">
                        <c:v>4.9999999119999999E-15</c:v>
                      </c:pt>
                      <c:pt idx="1573">
                        <c:v>2.6654682150000001E-13</c:v>
                      </c:pt>
                      <c:pt idx="1574">
                        <c:v>4.9999999119999999E-15</c:v>
                      </c:pt>
                      <c:pt idx="1575">
                        <c:v>4.9999999119999999E-15</c:v>
                      </c:pt>
                      <c:pt idx="1576">
                        <c:v>3.5849898349999998E-13</c:v>
                      </c:pt>
                      <c:pt idx="1577">
                        <c:v>1.7124500329999999E-13</c:v>
                      </c:pt>
                      <c:pt idx="1578">
                        <c:v>2.9232486660000001E-13</c:v>
                      </c:pt>
                      <c:pt idx="1579">
                        <c:v>5.9320316670000001E-13</c:v>
                      </c:pt>
                      <c:pt idx="1580">
                        <c:v>3.2018685660000001E-13</c:v>
                      </c:pt>
                      <c:pt idx="1581">
                        <c:v>4.9999999119999999E-15</c:v>
                      </c:pt>
                      <c:pt idx="1582">
                        <c:v>1.467976023E-12</c:v>
                      </c:pt>
                      <c:pt idx="1583">
                        <c:v>4.9999999119999999E-15</c:v>
                      </c:pt>
                      <c:pt idx="1584">
                        <c:v>9.5472956800000009E-13</c:v>
                      </c:pt>
                      <c:pt idx="1585">
                        <c:v>2.058987881E-13</c:v>
                      </c:pt>
                      <c:pt idx="1586">
                        <c:v>3.3846303579999999E-13</c:v>
                      </c:pt>
                      <c:pt idx="1587">
                        <c:v>6.9151376790000001E-14</c:v>
                      </c:pt>
                      <c:pt idx="1588">
                        <c:v>8.6801014509999999E-13</c:v>
                      </c:pt>
                      <c:pt idx="1589">
                        <c:v>3.1330238969999998E-13</c:v>
                      </c:pt>
                      <c:pt idx="1590">
                        <c:v>4.9999999119999999E-15</c:v>
                      </c:pt>
                      <c:pt idx="1591">
                        <c:v>4.2075224600000001E-13</c:v>
                      </c:pt>
                      <c:pt idx="1592">
                        <c:v>3.7344096999999999E-13</c:v>
                      </c:pt>
                      <c:pt idx="1593">
                        <c:v>4.9999999119999999E-15</c:v>
                      </c:pt>
                      <c:pt idx="1594">
                        <c:v>1.739308702E-13</c:v>
                      </c:pt>
                      <c:pt idx="1595">
                        <c:v>1.8232804319999999E-13</c:v>
                      </c:pt>
                      <c:pt idx="1596">
                        <c:v>5.5070791679999995E-13</c:v>
                      </c:pt>
                      <c:pt idx="1597">
                        <c:v>4.9999999119999999E-15</c:v>
                      </c:pt>
                      <c:pt idx="1598">
                        <c:v>4.9999999119999999E-15</c:v>
                      </c:pt>
                      <c:pt idx="1599">
                        <c:v>6.2583483319999997E-13</c:v>
                      </c:pt>
                      <c:pt idx="1600">
                        <c:v>5.1806080039999996E-13</c:v>
                      </c:pt>
                      <c:pt idx="1601">
                        <c:v>2.5004426159999999E-14</c:v>
                      </c:pt>
                      <c:pt idx="1602">
                        <c:v>4.9999999119999999E-15</c:v>
                      </c:pt>
                      <c:pt idx="1603">
                        <c:v>4.608240872E-13</c:v>
                      </c:pt>
                      <c:pt idx="1604">
                        <c:v>5.7676384279999999E-13</c:v>
                      </c:pt>
                      <c:pt idx="1605">
                        <c:v>4.9039944200000005E-13</c:v>
                      </c:pt>
                      <c:pt idx="1606">
                        <c:v>1.348006044E-13</c:v>
                      </c:pt>
                      <c:pt idx="1607">
                        <c:v>4.9999999119999999E-15</c:v>
                      </c:pt>
                      <c:pt idx="1608">
                        <c:v>4.9999999119999999E-15</c:v>
                      </c:pt>
                      <c:pt idx="1609">
                        <c:v>2.2837358090000002E-13</c:v>
                      </c:pt>
                      <c:pt idx="1610">
                        <c:v>5.880784141E-13</c:v>
                      </c:pt>
                      <c:pt idx="1611">
                        <c:v>4.9999999119999999E-15</c:v>
                      </c:pt>
                      <c:pt idx="1612">
                        <c:v>4.3351785919999999E-13</c:v>
                      </c:pt>
                      <c:pt idx="1613">
                        <c:v>4.9999999119999999E-15</c:v>
                      </c:pt>
                      <c:pt idx="1614">
                        <c:v>4.3296215139999999E-13</c:v>
                      </c:pt>
                      <c:pt idx="1615">
                        <c:v>1.91172829E-13</c:v>
                      </c:pt>
                      <c:pt idx="1616">
                        <c:v>4.9999999119999999E-15</c:v>
                      </c:pt>
                      <c:pt idx="1617">
                        <c:v>4.9999999119999999E-15</c:v>
                      </c:pt>
                      <c:pt idx="1618">
                        <c:v>4.7695341059999998E-14</c:v>
                      </c:pt>
                      <c:pt idx="1619">
                        <c:v>2.8889808300000001E-13</c:v>
                      </c:pt>
                      <c:pt idx="1620">
                        <c:v>2.8875919670000002E-13</c:v>
                      </c:pt>
                      <c:pt idx="1621">
                        <c:v>1.3317983059999999E-13</c:v>
                      </c:pt>
                      <c:pt idx="1622">
                        <c:v>7.6745860640000002E-14</c:v>
                      </c:pt>
                      <c:pt idx="1623">
                        <c:v>3.022656452E-13</c:v>
                      </c:pt>
                      <c:pt idx="1624">
                        <c:v>4.9999999119999999E-15</c:v>
                      </c:pt>
                      <c:pt idx="1625">
                        <c:v>5.3772616780000001E-13</c:v>
                      </c:pt>
                      <c:pt idx="1626">
                        <c:v>6.0967333610000002E-13</c:v>
                      </c:pt>
                      <c:pt idx="1627">
                        <c:v>8.6010685340000005E-13</c:v>
                      </c:pt>
                      <c:pt idx="1628">
                        <c:v>2.4271361830000002E-13</c:v>
                      </c:pt>
                      <c:pt idx="1629">
                        <c:v>4.9999999119999999E-15</c:v>
                      </c:pt>
                      <c:pt idx="1630">
                        <c:v>4.9999999119999999E-15</c:v>
                      </c:pt>
                      <c:pt idx="1631">
                        <c:v>1.125573837E-13</c:v>
                      </c:pt>
                      <c:pt idx="1632">
                        <c:v>4.9999999119999999E-15</c:v>
                      </c:pt>
                      <c:pt idx="1633">
                        <c:v>1.166017261E-12</c:v>
                      </c:pt>
                      <c:pt idx="1634">
                        <c:v>4.9999999119999999E-15</c:v>
                      </c:pt>
                      <c:pt idx="1635">
                        <c:v>4.0550158720000001E-13</c:v>
                      </c:pt>
                      <c:pt idx="1636">
                        <c:v>9.5420470570000002E-13</c:v>
                      </c:pt>
                      <c:pt idx="1637">
                        <c:v>4.9999999119999999E-15</c:v>
                      </c:pt>
                      <c:pt idx="1638">
                        <c:v>4.8515125290000003E-13</c:v>
                      </c:pt>
                      <c:pt idx="1639">
                        <c:v>1.911419834E-13</c:v>
                      </c:pt>
                      <c:pt idx="1640">
                        <c:v>4.9999999119999999E-15</c:v>
                      </c:pt>
                      <c:pt idx="1641">
                        <c:v>1.8387162180000001E-13</c:v>
                      </c:pt>
                      <c:pt idx="1642">
                        <c:v>4.9999999119999999E-15</c:v>
                      </c:pt>
                      <c:pt idx="1643">
                        <c:v>1.25310721E-12</c:v>
                      </c:pt>
                      <c:pt idx="1644">
                        <c:v>1.478440444E-13</c:v>
                      </c:pt>
                      <c:pt idx="1645">
                        <c:v>3.160345791E-13</c:v>
                      </c:pt>
                      <c:pt idx="1646">
                        <c:v>4.9999999119999999E-15</c:v>
                      </c:pt>
                      <c:pt idx="1647">
                        <c:v>5.6926075719999997E-14</c:v>
                      </c:pt>
                      <c:pt idx="1648">
                        <c:v>1.8496758760000001E-13</c:v>
                      </c:pt>
                      <c:pt idx="1649">
                        <c:v>4.6579450370000003E-13</c:v>
                      </c:pt>
                      <c:pt idx="1650">
                        <c:v>4.22295933E-13</c:v>
                      </c:pt>
                      <c:pt idx="1651">
                        <c:v>4.9999999119999999E-15</c:v>
                      </c:pt>
                      <c:pt idx="1652">
                        <c:v>1.231310111E-13</c:v>
                      </c:pt>
                      <c:pt idx="1653">
                        <c:v>9.5684500900000003E-15</c:v>
                      </c:pt>
                      <c:pt idx="1654">
                        <c:v>2.9933282419999999E-13</c:v>
                      </c:pt>
                      <c:pt idx="1655">
                        <c:v>1.6212233649999999E-13</c:v>
                      </c:pt>
                      <c:pt idx="1656">
                        <c:v>4.9999999119999999E-15</c:v>
                      </c:pt>
                      <c:pt idx="1657">
                        <c:v>3.2359819029999998E-13</c:v>
                      </c:pt>
                      <c:pt idx="1658">
                        <c:v>8.3246099899999997E-13</c:v>
                      </c:pt>
                      <c:pt idx="1659">
                        <c:v>7.3102982000000005E-14</c:v>
                      </c:pt>
                      <c:pt idx="1660">
                        <c:v>4.9999999119999999E-15</c:v>
                      </c:pt>
                      <c:pt idx="1661">
                        <c:v>6.8750032249999996E-14</c:v>
                      </c:pt>
                      <c:pt idx="1662">
                        <c:v>6.4019032050000005E-13</c:v>
                      </c:pt>
                      <c:pt idx="1663">
                        <c:v>4.9999999119999999E-15</c:v>
                      </c:pt>
                      <c:pt idx="1664">
                        <c:v>1.025611562E-12</c:v>
                      </c:pt>
                      <c:pt idx="1665">
                        <c:v>4.4606733669999999E-13</c:v>
                      </c:pt>
                      <c:pt idx="1666">
                        <c:v>4.9999999119999999E-15</c:v>
                      </c:pt>
                      <c:pt idx="1667">
                        <c:v>4.9999999119999999E-15</c:v>
                      </c:pt>
                      <c:pt idx="1668">
                        <c:v>1.1271171980000001E-13</c:v>
                      </c:pt>
                      <c:pt idx="1669">
                        <c:v>4.9999999119999999E-15</c:v>
                      </c:pt>
                      <c:pt idx="1670">
                        <c:v>8.0932238990000002E-13</c:v>
                      </c:pt>
                      <c:pt idx="1671">
                        <c:v>4.9999999119999999E-15</c:v>
                      </c:pt>
                      <c:pt idx="1672">
                        <c:v>4.9999999119999999E-15</c:v>
                      </c:pt>
                      <c:pt idx="1673">
                        <c:v>5.4548921799999997E-14</c:v>
                      </c:pt>
                      <c:pt idx="1674">
                        <c:v>1.372074112E-14</c:v>
                      </c:pt>
                      <c:pt idx="1675">
                        <c:v>6.0964254480000004E-13</c:v>
                      </c:pt>
                      <c:pt idx="1676">
                        <c:v>1.057809846E-13</c:v>
                      </c:pt>
                      <c:pt idx="1677">
                        <c:v>4.9999999119999999E-15</c:v>
                      </c:pt>
                      <c:pt idx="1678">
                        <c:v>2.2858844270000001E-14</c:v>
                      </c:pt>
                      <c:pt idx="1679">
                        <c:v>4.9999999119999999E-15</c:v>
                      </c:pt>
                      <c:pt idx="1680">
                        <c:v>7.8227721069999994E-14</c:v>
                      </c:pt>
                      <c:pt idx="1681">
                        <c:v>4.9999999119999999E-15</c:v>
                      </c:pt>
                      <c:pt idx="1682">
                        <c:v>4.9999999119999999E-15</c:v>
                      </c:pt>
                      <c:pt idx="1683">
                        <c:v>1.3563419319999999E-13</c:v>
                      </c:pt>
                      <c:pt idx="1684">
                        <c:v>4.9999999119999999E-15</c:v>
                      </c:pt>
                      <c:pt idx="1685">
                        <c:v>1.8181863080000001E-13</c:v>
                      </c:pt>
                      <c:pt idx="1686">
                        <c:v>2.3641575890000001E-13</c:v>
                      </c:pt>
                      <c:pt idx="1687">
                        <c:v>1.561996843E-12</c:v>
                      </c:pt>
                      <c:pt idx="1688">
                        <c:v>4.9999999119999999E-15</c:v>
                      </c:pt>
                      <c:pt idx="1689">
                        <c:v>6.9525044360000005E-13</c:v>
                      </c:pt>
                      <c:pt idx="1690">
                        <c:v>4.9999999119999999E-15</c:v>
                      </c:pt>
                      <c:pt idx="1691">
                        <c:v>1.1985859079999999E-13</c:v>
                      </c:pt>
                      <c:pt idx="1692">
                        <c:v>4.9999999119999999E-15</c:v>
                      </c:pt>
                      <c:pt idx="1693">
                        <c:v>1.586492304E-13</c:v>
                      </c:pt>
                      <c:pt idx="1694">
                        <c:v>1.7684826859999999E-13</c:v>
                      </c:pt>
                      <c:pt idx="1695">
                        <c:v>7.1389590200000004E-14</c:v>
                      </c:pt>
                      <c:pt idx="1696">
                        <c:v>6.1820953089999999E-13</c:v>
                      </c:pt>
                      <c:pt idx="1697">
                        <c:v>4.9999999119999999E-15</c:v>
                      </c:pt>
                      <c:pt idx="1698">
                        <c:v>4.9999999119999999E-15</c:v>
                      </c:pt>
                      <c:pt idx="1699">
                        <c:v>2.9388394929999999E-13</c:v>
                      </c:pt>
                      <c:pt idx="1700">
                        <c:v>6.4465137869999995E-13</c:v>
                      </c:pt>
                      <c:pt idx="1701">
                        <c:v>4.3836340269999997E-14</c:v>
                      </c:pt>
                      <c:pt idx="1702">
                        <c:v>2.4030560529999998E-13</c:v>
                      </c:pt>
                      <c:pt idx="1703">
                        <c:v>4.9999999119999999E-15</c:v>
                      </c:pt>
                      <c:pt idx="1704">
                        <c:v>9.7698823860000002E-13</c:v>
                      </c:pt>
                      <c:pt idx="1705">
                        <c:v>4.9999999119999999E-15</c:v>
                      </c:pt>
                      <c:pt idx="1706">
                        <c:v>3.4195161889999999E-13</c:v>
                      </c:pt>
                      <c:pt idx="1707">
                        <c:v>7.0986781989999996E-15</c:v>
                      </c:pt>
                      <c:pt idx="1708">
                        <c:v>6.398816481E-13</c:v>
                      </c:pt>
                      <c:pt idx="1709">
                        <c:v>1.354691316E-12</c:v>
                      </c:pt>
                      <c:pt idx="1710">
                        <c:v>2.9839124880000001E-13</c:v>
                      </c:pt>
                      <c:pt idx="1711">
                        <c:v>4.9999999119999999E-15</c:v>
                      </c:pt>
                      <c:pt idx="1712">
                        <c:v>4.9999999119999999E-15</c:v>
                      </c:pt>
                      <c:pt idx="1713">
                        <c:v>4.477653057E-13</c:v>
                      </c:pt>
                      <c:pt idx="1714">
                        <c:v>7.0962143499999996E-13</c:v>
                      </c:pt>
                      <c:pt idx="1715">
                        <c:v>1.58155295E-13</c:v>
                      </c:pt>
                      <c:pt idx="1716">
                        <c:v>4.9999999119999999E-15</c:v>
                      </c:pt>
                      <c:pt idx="1717">
                        <c:v>5.3536455869999998E-13</c:v>
                      </c:pt>
                      <c:pt idx="1718">
                        <c:v>1.2066127989999999E-13</c:v>
                      </c:pt>
                      <c:pt idx="1719">
                        <c:v>1.724026873E-13</c:v>
                      </c:pt>
                      <c:pt idx="1720">
                        <c:v>3.5649228790000002E-13</c:v>
                      </c:pt>
                      <c:pt idx="1721">
                        <c:v>4.9999999119999999E-15</c:v>
                      </c:pt>
                      <c:pt idx="1722">
                        <c:v>2.1528385900000001E-13</c:v>
                      </c:pt>
                      <c:pt idx="1723">
                        <c:v>4.9999999119999999E-15</c:v>
                      </c:pt>
                      <c:pt idx="1724">
                        <c:v>4.9999999119999999E-15</c:v>
                      </c:pt>
                      <c:pt idx="1725">
                        <c:v>4.9999999119999999E-15</c:v>
                      </c:pt>
                      <c:pt idx="1726">
                        <c:v>5.6473917339999995E-13</c:v>
                      </c:pt>
                      <c:pt idx="1727">
                        <c:v>3.6806929030000002E-13</c:v>
                      </c:pt>
                      <c:pt idx="1728">
                        <c:v>1.4058910559999999E-13</c:v>
                      </c:pt>
                      <c:pt idx="1729">
                        <c:v>8.2438792120000002E-13</c:v>
                      </c:pt>
                      <c:pt idx="1730">
                        <c:v>3.0529111139999998E-13</c:v>
                      </c:pt>
                      <c:pt idx="1731">
                        <c:v>4.9999999119999999E-15</c:v>
                      </c:pt>
                      <c:pt idx="1732">
                        <c:v>3.7916772590000001E-13</c:v>
                      </c:pt>
                      <c:pt idx="1733">
                        <c:v>3.795536476E-13</c:v>
                      </c:pt>
                      <c:pt idx="1734">
                        <c:v>2.1218125179999999E-13</c:v>
                      </c:pt>
                      <c:pt idx="1735">
                        <c:v>1.3265052029999999E-12</c:v>
                      </c:pt>
                      <c:pt idx="1736">
                        <c:v>4.9999999119999999E-15</c:v>
                      </c:pt>
                      <c:pt idx="1737">
                        <c:v>2.8042374199999998E-13</c:v>
                      </c:pt>
                      <c:pt idx="1738">
                        <c:v>3.661397899E-13</c:v>
                      </c:pt>
                      <c:pt idx="1739">
                        <c:v>1.2181601209999999E-12</c:v>
                      </c:pt>
                      <c:pt idx="1740">
                        <c:v>4.9999999119999999E-15</c:v>
                      </c:pt>
                      <c:pt idx="1741">
                        <c:v>1.4236426979999999E-13</c:v>
                      </c:pt>
                      <c:pt idx="1742">
                        <c:v>9.8186446489999997E-14</c:v>
                      </c:pt>
                      <c:pt idx="1743">
                        <c:v>7.5264013770000001E-14</c:v>
                      </c:pt>
                      <c:pt idx="1744">
                        <c:v>5.0372076300000002E-13</c:v>
                      </c:pt>
                      <c:pt idx="1745">
                        <c:v>4.9999999119999999E-15</c:v>
                      </c:pt>
                      <c:pt idx="1746">
                        <c:v>1.2706887410000001E-12</c:v>
                      </c:pt>
                      <c:pt idx="1747">
                        <c:v>4.9999999119999999E-15</c:v>
                      </c:pt>
                      <c:pt idx="1748">
                        <c:v>1.7227922379999999E-13</c:v>
                      </c:pt>
                      <c:pt idx="1749">
                        <c:v>4.9999999119999999E-15</c:v>
                      </c:pt>
                      <c:pt idx="1750">
                        <c:v>4.9999999119999999E-15</c:v>
                      </c:pt>
                      <c:pt idx="1751">
                        <c:v>9.6303268639999996E-14</c:v>
                      </c:pt>
                      <c:pt idx="1752">
                        <c:v>1.166324931E-13</c:v>
                      </c:pt>
                      <c:pt idx="1753">
                        <c:v>1.173116644E-13</c:v>
                      </c:pt>
                      <c:pt idx="1754">
                        <c:v>4.9999999119999999E-15</c:v>
                      </c:pt>
                      <c:pt idx="1755">
                        <c:v>4.9999999119999999E-15</c:v>
                      </c:pt>
                      <c:pt idx="1756">
                        <c:v>4.6178122090000001E-13</c:v>
                      </c:pt>
                      <c:pt idx="1757">
                        <c:v>4.9999999119999999E-15</c:v>
                      </c:pt>
                      <c:pt idx="1758">
                        <c:v>1.885641843E-13</c:v>
                      </c:pt>
                      <c:pt idx="1759">
                        <c:v>1.4826081170000001E-13</c:v>
                      </c:pt>
                      <c:pt idx="1760">
                        <c:v>7.76212265E-13</c:v>
                      </c:pt>
                      <c:pt idx="1761">
                        <c:v>4.9999999119999999E-15</c:v>
                      </c:pt>
                      <c:pt idx="1762">
                        <c:v>4.9999999119999999E-15</c:v>
                      </c:pt>
                      <c:pt idx="1763">
                        <c:v>4.9999999119999999E-15</c:v>
                      </c:pt>
                      <c:pt idx="1764">
                        <c:v>1.7348183439999999E-14</c:v>
                      </c:pt>
                      <c:pt idx="1765">
                        <c:v>4.9999999119999999E-15</c:v>
                      </c:pt>
                      <c:pt idx="1766">
                        <c:v>2.528396329E-13</c:v>
                      </c:pt>
                      <c:pt idx="1767">
                        <c:v>3.7760875159999998E-13</c:v>
                      </c:pt>
                      <c:pt idx="1768">
                        <c:v>7.2346745560000001E-13</c:v>
                      </c:pt>
                      <c:pt idx="1769">
                        <c:v>4.9999999119999999E-15</c:v>
                      </c:pt>
                      <c:pt idx="1770">
                        <c:v>4.9999999119999999E-15</c:v>
                      </c:pt>
                      <c:pt idx="1771">
                        <c:v>4.9999999119999999E-15</c:v>
                      </c:pt>
                      <c:pt idx="1772">
                        <c:v>2.4614040190000002E-13</c:v>
                      </c:pt>
                      <c:pt idx="1773">
                        <c:v>7.0565433919999995E-13</c:v>
                      </c:pt>
                      <c:pt idx="1774">
                        <c:v>2.673326783E-14</c:v>
                      </c:pt>
                      <c:pt idx="1775">
                        <c:v>4.7834398120000004E-13</c:v>
                      </c:pt>
                      <c:pt idx="1776">
                        <c:v>3.0828573199999998E-13</c:v>
                      </c:pt>
                      <c:pt idx="1777">
                        <c:v>4.9999999119999999E-15</c:v>
                      </c:pt>
                      <c:pt idx="1778">
                        <c:v>1.6984031100000001E-13</c:v>
                      </c:pt>
                      <c:pt idx="1779">
                        <c:v>4.9999999119999999E-15</c:v>
                      </c:pt>
                      <c:pt idx="1780">
                        <c:v>4.1061088989999999E-13</c:v>
                      </c:pt>
                      <c:pt idx="1781">
                        <c:v>1.8010523900000001E-13</c:v>
                      </c:pt>
                      <c:pt idx="1782">
                        <c:v>4.9999999119999999E-15</c:v>
                      </c:pt>
                      <c:pt idx="1783">
                        <c:v>4.9999999119999999E-15</c:v>
                      </c:pt>
                      <c:pt idx="1784">
                        <c:v>5.8963616869999996E-14</c:v>
                      </c:pt>
                      <c:pt idx="1785">
                        <c:v>7.8386846710000005E-13</c:v>
                      </c:pt>
                      <c:pt idx="1786">
                        <c:v>5.6370500720000004E-13</c:v>
                      </c:pt>
                      <c:pt idx="1787">
                        <c:v>1.4537425900000001E-13</c:v>
                      </c:pt>
                      <c:pt idx="1788">
                        <c:v>4.9999999119999999E-15</c:v>
                      </c:pt>
                      <c:pt idx="1789">
                        <c:v>1.7354497560000001E-13</c:v>
                      </c:pt>
                      <c:pt idx="1790">
                        <c:v>4.9999999119999999E-15</c:v>
                      </c:pt>
                      <c:pt idx="1791">
                        <c:v>4.9999999119999999E-15</c:v>
                      </c:pt>
                      <c:pt idx="1792">
                        <c:v>1.5014398959999999E-13</c:v>
                      </c:pt>
                      <c:pt idx="1793">
                        <c:v>7.2618419519999999E-13</c:v>
                      </c:pt>
                      <c:pt idx="1794">
                        <c:v>1.133169622E-12</c:v>
                      </c:pt>
                      <c:pt idx="1795">
                        <c:v>4.5042024579999999E-13</c:v>
                      </c:pt>
                      <c:pt idx="1796">
                        <c:v>7.6241253979999996E-13</c:v>
                      </c:pt>
                      <c:pt idx="1797">
                        <c:v>4.9999999119999999E-15</c:v>
                      </c:pt>
                      <c:pt idx="1798">
                        <c:v>4.9999999119999999E-15</c:v>
                      </c:pt>
                      <c:pt idx="1799">
                        <c:v>4.9999999119999999E-15</c:v>
                      </c:pt>
                      <c:pt idx="1800">
                        <c:v>4.9999999119999999E-15</c:v>
                      </c:pt>
                      <c:pt idx="1801">
                        <c:v>4.9999999119999999E-15</c:v>
                      </c:pt>
                      <c:pt idx="1802">
                        <c:v>4.0858874439999999E-13</c:v>
                      </c:pt>
                      <c:pt idx="1803">
                        <c:v>1.967761213E-13</c:v>
                      </c:pt>
                      <c:pt idx="1804">
                        <c:v>1.7399261559999999E-13</c:v>
                      </c:pt>
                      <c:pt idx="1805">
                        <c:v>8.5575250769999995E-14</c:v>
                      </c:pt>
                      <c:pt idx="1806">
                        <c:v>2.740332375E-13</c:v>
                      </c:pt>
                      <c:pt idx="1807">
                        <c:v>9.8171050819999997E-14</c:v>
                      </c:pt>
                      <c:pt idx="1808">
                        <c:v>4.9999999119999999E-15</c:v>
                      </c:pt>
                      <c:pt idx="1809">
                        <c:v>1.7863882840000001E-13</c:v>
                      </c:pt>
                      <c:pt idx="1810">
                        <c:v>5.5164949210000004E-13</c:v>
                      </c:pt>
                      <c:pt idx="1811">
                        <c:v>4.9999999119999999E-15</c:v>
                      </c:pt>
                      <c:pt idx="1812">
                        <c:v>4.9999999119999999E-15</c:v>
                      </c:pt>
                      <c:pt idx="1813">
                        <c:v>4.9999999119999999E-15</c:v>
                      </c:pt>
                      <c:pt idx="1814">
                        <c:v>6.512138376E-15</c:v>
                      </c:pt>
                      <c:pt idx="1815">
                        <c:v>1.759529615E-13</c:v>
                      </c:pt>
                      <c:pt idx="1816">
                        <c:v>1.7476440489999999E-13</c:v>
                      </c:pt>
                      <c:pt idx="1817">
                        <c:v>4.9999999119999999E-15</c:v>
                      </c:pt>
                      <c:pt idx="1818">
                        <c:v>4.9999999119999999E-15</c:v>
                      </c:pt>
                      <c:pt idx="1819">
                        <c:v>1.8573940400000001E-13</c:v>
                      </c:pt>
                      <c:pt idx="1820">
                        <c:v>7.4899862789999996E-13</c:v>
                      </c:pt>
                      <c:pt idx="1821">
                        <c:v>3.6749818679999998E-13</c:v>
                      </c:pt>
                      <c:pt idx="1822">
                        <c:v>4.9999999119999999E-15</c:v>
                      </c:pt>
                      <c:pt idx="1823">
                        <c:v>4.4233182649999999E-13</c:v>
                      </c:pt>
                      <c:pt idx="1824">
                        <c:v>6.0414591080000005E-14</c:v>
                      </c:pt>
                      <c:pt idx="1825">
                        <c:v>4.7280246120000001E-13</c:v>
                      </c:pt>
                      <c:pt idx="1826">
                        <c:v>1.582418549E-12</c:v>
                      </c:pt>
                      <c:pt idx="1827">
                        <c:v>1.6747257880000001E-12</c:v>
                      </c:pt>
                      <c:pt idx="1828">
                        <c:v>4.4731763870000002E-13</c:v>
                      </c:pt>
                      <c:pt idx="1829">
                        <c:v>2.8213716089999998E-13</c:v>
                      </c:pt>
                      <c:pt idx="1830">
                        <c:v>7.9036706649999999E-13</c:v>
                      </c:pt>
                      <c:pt idx="1831">
                        <c:v>8.1021772409999998E-13</c:v>
                      </c:pt>
                      <c:pt idx="1832">
                        <c:v>2.5004569809999998E-13</c:v>
                      </c:pt>
                      <c:pt idx="1833">
                        <c:v>4.9999999119999999E-15</c:v>
                      </c:pt>
                      <c:pt idx="1834">
                        <c:v>2.3322045250000002E-13</c:v>
                      </c:pt>
                      <c:pt idx="1835">
                        <c:v>4.9999999119999999E-15</c:v>
                      </c:pt>
                      <c:pt idx="1836">
                        <c:v>5.8315304630000005E-14</c:v>
                      </c:pt>
                      <c:pt idx="1837">
                        <c:v>4.9367194359999997E-13</c:v>
                      </c:pt>
                      <c:pt idx="1838">
                        <c:v>6.1313101949999999E-13</c:v>
                      </c:pt>
                      <c:pt idx="1839">
                        <c:v>5.3826648000000002E-13</c:v>
                      </c:pt>
                      <c:pt idx="1840">
                        <c:v>5.8136384160000002E-13</c:v>
                      </c:pt>
                      <c:pt idx="1841">
                        <c:v>2.8655186950000002E-13</c:v>
                      </c:pt>
                      <c:pt idx="1842">
                        <c:v>4.9999999119999999E-15</c:v>
                      </c:pt>
                      <c:pt idx="1843">
                        <c:v>4.9999999119999999E-15</c:v>
                      </c:pt>
                      <c:pt idx="1844">
                        <c:v>5.3700078240000004E-13</c:v>
                      </c:pt>
                      <c:pt idx="1845">
                        <c:v>4.2771260709999999E-14</c:v>
                      </c:pt>
                      <c:pt idx="1846">
                        <c:v>3.3617851340000001E-13</c:v>
                      </c:pt>
                      <c:pt idx="1847">
                        <c:v>4.9999999119999999E-15</c:v>
                      </c:pt>
                      <c:pt idx="1848">
                        <c:v>9.5116384389999995E-13</c:v>
                      </c:pt>
                      <c:pt idx="1849">
                        <c:v>4.9999999119999999E-15</c:v>
                      </c:pt>
                      <c:pt idx="1850">
                        <c:v>4.9999999119999999E-15</c:v>
                      </c:pt>
                      <c:pt idx="1851">
                        <c:v>1.3317983059999999E-13</c:v>
                      </c:pt>
                      <c:pt idx="1852">
                        <c:v>4.9999999119999999E-15</c:v>
                      </c:pt>
                      <c:pt idx="1853">
                        <c:v>2.2323341909999999E-13</c:v>
                      </c:pt>
                      <c:pt idx="1854">
                        <c:v>4.9999999119999999E-15</c:v>
                      </c:pt>
                      <c:pt idx="1855">
                        <c:v>4.9999999119999999E-15</c:v>
                      </c:pt>
                      <c:pt idx="1856">
                        <c:v>3.0516767500000002E-13</c:v>
                      </c:pt>
                      <c:pt idx="1857">
                        <c:v>4.9999999119999999E-15</c:v>
                      </c:pt>
                      <c:pt idx="1858">
                        <c:v>3.9884735050000001E-14</c:v>
                      </c:pt>
                      <c:pt idx="1859">
                        <c:v>4.9999999119999999E-15</c:v>
                      </c:pt>
                      <c:pt idx="1860">
                        <c:v>4.6593344419999997E-13</c:v>
                      </c:pt>
                      <c:pt idx="1861">
                        <c:v>3.7106385669999998E-13</c:v>
                      </c:pt>
                      <c:pt idx="1862">
                        <c:v>1.307872674E-13</c:v>
                      </c:pt>
                      <c:pt idx="1863">
                        <c:v>3.5991907149999998E-13</c:v>
                      </c:pt>
                      <c:pt idx="1864">
                        <c:v>4.9999999119999999E-15</c:v>
                      </c:pt>
                      <c:pt idx="1865">
                        <c:v>1.1559682250000001E-14</c:v>
                      </c:pt>
                      <c:pt idx="1866">
                        <c:v>9.2927553669999993E-13</c:v>
                      </c:pt>
                      <c:pt idx="1867">
                        <c:v>5.8690536149999995E-13</c:v>
                      </c:pt>
                      <c:pt idx="1868">
                        <c:v>7.5085098730000005E-13</c:v>
                      </c:pt>
                      <c:pt idx="1869">
                        <c:v>3.7569339999999997E-14</c:v>
                      </c:pt>
                      <c:pt idx="1870">
                        <c:v>1.004246735E-13</c:v>
                      </c:pt>
                      <c:pt idx="1871">
                        <c:v>4.0357203259999998E-13</c:v>
                      </c:pt>
                      <c:pt idx="1872">
                        <c:v>6.9143784660000001E-13</c:v>
                      </c:pt>
                      <c:pt idx="1873">
                        <c:v>8.9542305860000001E-14</c:v>
                      </c:pt>
                      <c:pt idx="1874">
                        <c:v>4.9999999119999999E-15</c:v>
                      </c:pt>
                      <c:pt idx="1875">
                        <c:v>4.9999999119999999E-15</c:v>
                      </c:pt>
                      <c:pt idx="1876">
                        <c:v>7.8845301599999995E-13</c:v>
                      </c:pt>
                      <c:pt idx="1877">
                        <c:v>1.4671720599999999E-13</c:v>
                      </c:pt>
                      <c:pt idx="1878">
                        <c:v>4.9999999119999999E-15</c:v>
                      </c:pt>
                      <c:pt idx="1879">
                        <c:v>2.9156717189999998E-14</c:v>
                      </c:pt>
                      <c:pt idx="1880">
                        <c:v>4.9999999119999999E-15</c:v>
                      </c:pt>
                      <c:pt idx="1881">
                        <c:v>4.9999999119999999E-15</c:v>
                      </c:pt>
                      <c:pt idx="1882">
                        <c:v>4.552980714E-13</c:v>
                      </c:pt>
                      <c:pt idx="1883">
                        <c:v>7.4370403500000004E-13</c:v>
                      </c:pt>
                      <c:pt idx="1884">
                        <c:v>4.9999999119999999E-15</c:v>
                      </c:pt>
                      <c:pt idx="1885">
                        <c:v>4.9999999119999999E-15</c:v>
                      </c:pt>
                      <c:pt idx="1886">
                        <c:v>5.8778380930000003E-14</c:v>
                      </c:pt>
                      <c:pt idx="1887">
                        <c:v>4.9999999119999999E-15</c:v>
                      </c:pt>
                      <c:pt idx="1888">
                        <c:v>3.4542469800000001E-13</c:v>
                      </c:pt>
                      <c:pt idx="1889">
                        <c:v>4.9999999119999999E-15</c:v>
                      </c:pt>
                      <c:pt idx="1890">
                        <c:v>1.382878187E-14</c:v>
                      </c:pt>
                      <c:pt idx="1891">
                        <c:v>4.9999999119999999E-15</c:v>
                      </c:pt>
                      <c:pt idx="1892">
                        <c:v>2.2838903080000001E-13</c:v>
                      </c:pt>
                      <c:pt idx="1893">
                        <c:v>4.9999999119999999E-15</c:v>
                      </c:pt>
                      <c:pt idx="1894">
                        <c:v>4.9999999119999999E-15</c:v>
                      </c:pt>
                      <c:pt idx="1895">
                        <c:v>4.9999999119999999E-15</c:v>
                      </c:pt>
                      <c:pt idx="1896">
                        <c:v>2.3271109429999998E-13</c:v>
                      </c:pt>
                      <c:pt idx="1897">
                        <c:v>4.9999999119999999E-15</c:v>
                      </c:pt>
                      <c:pt idx="1898">
                        <c:v>4.9999999119999999E-15</c:v>
                      </c:pt>
                      <c:pt idx="1899">
                        <c:v>2.4333107140000001E-13</c:v>
                      </c:pt>
                      <c:pt idx="1900">
                        <c:v>4.9999999119999999E-15</c:v>
                      </c:pt>
                      <c:pt idx="1901">
                        <c:v>5.8031406289999999E-13</c:v>
                      </c:pt>
                      <c:pt idx="1902">
                        <c:v>9.2243736520000006E-13</c:v>
                      </c:pt>
                      <c:pt idx="1903">
                        <c:v>3.4743133930000002E-13</c:v>
                      </c:pt>
                      <c:pt idx="1904">
                        <c:v>1.7192417470000001E-13</c:v>
                      </c:pt>
                      <c:pt idx="1905">
                        <c:v>4.4237671249999997E-14</c:v>
                      </c:pt>
                      <c:pt idx="1906">
                        <c:v>4.5170144749999999E-13</c:v>
                      </c:pt>
                      <c:pt idx="1907">
                        <c:v>4.9999999119999999E-15</c:v>
                      </c:pt>
                      <c:pt idx="1908">
                        <c:v>4.9999999119999999E-15</c:v>
                      </c:pt>
                      <c:pt idx="1909">
                        <c:v>4.9999999119999999E-15</c:v>
                      </c:pt>
                      <c:pt idx="1910">
                        <c:v>3.1838084689999999E-13</c:v>
                      </c:pt>
                      <c:pt idx="1911">
                        <c:v>3.6782230910000002E-13</c:v>
                      </c:pt>
                      <c:pt idx="1912">
                        <c:v>4.9999999119999999E-15</c:v>
                      </c:pt>
                      <c:pt idx="1913">
                        <c:v>1.0582728E-13</c:v>
                      </c:pt>
                      <c:pt idx="1914">
                        <c:v>1.0233270389999999E-12</c:v>
                      </c:pt>
                      <c:pt idx="1915">
                        <c:v>1.6147401069999999E-13</c:v>
                      </c:pt>
                      <c:pt idx="1916">
                        <c:v>4.9999999119999999E-15</c:v>
                      </c:pt>
                      <c:pt idx="1917">
                        <c:v>4.9999999119999999E-15</c:v>
                      </c:pt>
                      <c:pt idx="1918">
                        <c:v>1.9418284529999999E-13</c:v>
                      </c:pt>
                      <c:pt idx="1919">
                        <c:v>4.9999999119999999E-15</c:v>
                      </c:pt>
                      <c:pt idx="1920">
                        <c:v>7.0676575490000004E-13</c:v>
                      </c:pt>
                      <c:pt idx="1921">
                        <c:v>2.049726355E-13</c:v>
                      </c:pt>
                      <c:pt idx="1922">
                        <c:v>4.9999999119999999E-15</c:v>
                      </c:pt>
                      <c:pt idx="1923">
                        <c:v>1.1775930440000001E-13</c:v>
                      </c:pt>
                      <c:pt idx="1924">
                        <c:v>4.9999999119999999E-15</c:v>
                      </c:pt>
                      <c:pt idx="1925">
                        <c:v>4.9999999119999999E-15</c:v>
                      </c:pt>
                      <c:pt idx="1926">
                        <c:v>2.4013581920000002E-13</c:v>
                      </c:pt>
                      <c:pt idx="1927">
                        <c:v>7.1977824089999997E-13</c:v>
                      </c:pt>
                      <c:pt idx="1928">
                        <c:v>4.9999999119999999E-15</c:v>
                      </c:pt>
                      <c:pt idx="1929">
                        <c:v>7.052221762E-13</c:v>
                      </c:pt>
                      <c:pt idx="1930">
                        <c:v>7.6338496070000002E-13</c:v>
                      </c:pt>
                      <c:pt idx="1931">
                        <c:v>4.4183786399999999E-13</c:v>
                      </c:pt>
                      <c:pt idx="1932">
                        <c:v>4.9999999119999999E-15</c:v>
                      </c:pt>
                      <c:pt idx="1933">
                        <c:v>4.9999999119999999E-15</c:v>
                      </c:pt>
                      <c:pt idx="1934">
                        <c:v>2.9266449289999998E-13</c:v>
                      </c:pt>
                      <c:pt idx="1935">
                        <c:v>3.426770586E-13</c:v>
                      </c:pt>
                      <c:pt idx="1936">
                        <c:v>4.465458493E-13</c:v>
                      </c:pt>
                      <c:pt idx="1937">
                        <c:v>9.010739745E-13</c:v>
                      </c:pt>
                      <c:pt idx="1938">
                        <c:v>4.9999999119999999E-15</c:v>
                      </c:pt>
                      <c:pt idx="1939">
                        <c:v>1.8580112220000001E-13</c:v>
                      </c:pt>
                      <c:pt idx="1940">
                        <c:v>4.9999999119999999E-15</c:v>
                      </c:pt>
                      <c:pt idx="1941">
                        <c:v>1.6698465799999999E-13</c:v>
                      </c:pt>
                      <c:pt idx="1942">
                        <c:v>2.5660598859999998E-13</c:v>
                      </c:pt>
                      <c:pt idx="1943">
                        <c:v>6.830560965E-13</c:v>
                      </c:pt>
                      <c:pt idx="1944">
                        <c:v>2.9422352140000001E-13</c:v>
                      </c:pt>
                      <c:pt idx="1945">
                        <c:v>3.8881400809999999E-14</c:v>
                      </c:pt>
                      <c:pt idx="1946">
                        <c:v>6.8286955949999999E-14</c:v>
                      </c:pt>
                      <c:pt idx="1947">
                        <c:v>5.6083393139999999E-13</c:v>
                      </c:pt>
                      <c:pt idx="1948">
                        <c:v>4.9999999119999999E-15</c:v>
                      </c:pt>
                      <c:pt idx="1949">
                        <c:v>4.9999999119999999E-15</c:v>
                      </c:pt>
                      <c:pt idx="1950">
                        <c:v>8.3429655330000001E-14</c:v>
                      </c:pt>
                      <c:pt idx="1951">
                        <c:v>2.9973414160000001E-13</c:v>
                      </c:pt>
                      <c:pt idx="1952">
                        <c:v>6.108618928E-13</c:v>
                      </c:pt>
                      <c:pt idx="1953">
                        <c:v>4.9999999119999999E-15</c:v>
                      </c:pt>
                      <c:pt idx="1954">
                        <c:v>6.7714410469999998E-13</c:v>
                      </c:pt>
                      <c:pt idx="1955">
                        <c:v>4.9999999119999999E-15</c:v>
                      </c:pt>
                      <c:pt idx="1956">
                        <c:v>4.9999999119999999E-15</c:v>
                      </c:pt>
                      <c:pt idx="1957">
                        <c:v>2.022250233E-13</c:v>
                      </c:pt>
                      <c:pt idx="1958">
                        <c:v>3.1520104449999998E-13</c:v>
                      </c:pt>
                      <c:pt idx="1959">
                        <c:v>4.9999999119999999E-15</c:v>
                      </c:pt>
                      <c:pt idx="1960">
                        <c:v>3.269323831E-13</c:v>
                      </c:pt>
                      <c:pt idx="1961">
                        <c:v>2.3238697209999999E-13</c:v>
                      </c:pt>
                      <c:pt idx="1962">
                        <c:v>2.2706154719999999E-13</c:v>
                      </c:pt>
                      <c:pt idx="1963">
                        <c:v>3.221626525E-13</c:v>
                      </c:pt>
                      <c:pt idx="1964">
                        <c:v>4.4870547159999998E-14</c:v>
                      </c:pt>
                      <c:pt idx="1965">
                        <c:v>4.9999999119999999E-15</c:v>
                      </c:pt>
                      <c:pt idx="1966">
                        <c:v>4.9999999119999999E-15</c:v>
                      </c:pt>
                      <c:pt idx="1967">
                        <c:v>4.9999999119999999E-15</c:v>
                      </c:pt>
                      <c:pt idx="1968">
                        <c:v>4.9999999119999999E-15</c:v>
                      </c:pt>
                      <c:pt idx="1969">
                        <c:v>4.9999999119999999E-15</c:v>
                      </c:pt>
                      <c:pt idx="1970">
                        <c:v>4.9999999119999999E-15</c:v>
                      </c:pt>
                      <c:pt idx="1971">
                        <c:v>8.2951129150000003E-14</c:v>
                      </c:pt>
                      <c:pt idx="1972">
                        <c:v>4.4018624469999999E-13</c:v>
                      </c:pt>
                      <c:pt idx="1973">
                        <c:v>4.9999999119999999E-15</c:v>
                      </c:pt>
                      <c:pt idx="1974">
                        <c:v>2.9743422349999999E-13</c:v>
                      </c:pt>
                      <c:pt idx="1975">
                        <c:v>9.6360528060000009E-13</c:v>
                      </c:pt>
                      <c:pt idx="1976">
                        <c:v>5.8648848580000005E-13</c:v>
                      </c:pt>
                      <c:pt idx="1977">
                        <c:v>2.9485642439999999E-13</c:v>
                      </c:pt>
                      <c:pt idx="1978">
                        <c:v>4.9999999119999999E-15</c:v>
                      </c:pt>
                      <c:pt idx="1979">
                        <c:v>8.4227823279999996E-13</c:v>
                      </c:pt>
                      <c:pt idx="1980">
                        <c:v>4.9999999119999999E-15</c:v>
                      </c:pt>
                      <c:pt idx="1981">
                        <c:v>4.9999999119999999E-15</c:v>
                      </c:pt>
                      <c:pt idx="1982">
                        <c:v>1.043287093E-14</c:v>
                      </c:pt>
                      <c:pt idx="1983">
                        <c:v>4.9999999119999999E-15</c:v>
                      </c:pt>
                      <c:pt idx="1984">
                        <c:v>4.9999999119999999E-15</c:v>
                      </c:pt>
                      <c:pt idx="1985">
                        <c:v>4.9999999119999999E-15</c:v>
                      </c:pt>
                      <c:pt idx="1986">
                        <c:v>7.5402954280000004E-14</c:v>
                      </c:pt>
                      <c:pt idx="1987">
                        <c:v>1.2955238820000001E-13</c:v>
                      </c:pt>
                      <c:pt idx="1988">
                        <c:v>4.9999999119999999E-15</c:v>
                      </c:pt>
                      <c:pt idx="1989">
                        <c:v>5.9295618550000001E-13</c:v>
                      </c:pt>
                      <c:pt idx="1990">
                        <c:v>4.9999999119999999E-15</c:v>
                      </c:pt>
                      <c:pt idx="1991">
                        <c:v>4.4038687629999998E-13</c:v>
                      </c:pt>
                      <c:pt idx="1992">
                        <c:v>4.9999999119999999E-15</c:v>
                      </c:pt>
                      <c:pt idx="1993">
                        <c:v>1.6792502720000001E-14</c:v>
                      </c:pt>
                      <c:pt idx="1994">
                        <c:v>4.9999999119999999E-15</c:v>
                      </c:pt>
                      <c:pt idx="1995">
                        <c:v>4.9999999119999999E-15</c:v>
                      </c:pt>
                      <c:pt idx="1996">
                        <c:v>4.9999999119999999E-15</c:v>
                      </c:pt>
                      <c:pt idx="1997">
                        <c:v>4.9999999119999999E-15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A0B-49BF-98BD-E9416294AE26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v>Эксперимент 3</c:v>
                </c:tx>
                <c:spPr>
                  <a:ln w="15875"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Значения!$S$5:$S$2002</c15:sqref>
                        </c15:formulaRef>
                      </c:ext>
                    </c:extLst>
                    <c:numCache>
                      <c:formatCode>0.00</c:formatCode>
                      <c:ptCount val="1998"/>
                      <c:pt idx="0">
                        <c:v>0.15</c:v>
                      </c:pt>
                      <c:pt idx="1">
                        <c:v>0.2</c:v>
                      </c:pt>
                      <c:pt idx="2">
                        <c:v>0.25</c:v>
                      </c:pt>
                      <c:pt idx="3">
                        <c:v>0.3</c:v>
                      </c:pt>
                      <c:pt idx="4">
                        <c:v>0.35</c:v>
                      </c:pt>
                      <c:pt idx="5">
                        <c:v>0.4</c:v>
                      </c:pt>
                      <c:pt idx="6">
                        <c:v>0.45</c:v>
                      </c:pt>
                      <c:pt idx="7">
                        <c:v>0.5</c:v>
                      </c:pt>
                      <c:pt idx="8">
                        <c:v>0.55000000000000004</c:v>
                      </c:pt>
                      <c:pt idx="9">
                        <c:v>0.6</c:v>
                      </c:pt>
                      <c:pt idx="10">
                        <c:v>0.65</c:v>
                      </c:pt>
                      <c:pt idx="11">
                        <c:v>0.7</c:v>
                      </c:pt>
                      <c:pt idx="12">
                        <c:v>0.75</c:v>
                      </c:pt>
                      <c:pt idx="13">
                        <c:v>0.8</c:v>
                      </c:pt>
                      <c:pt idx="14">
                        <c:v>0.85</c:v>
                      </c:pt>
                      <c:pt idx="15">
                        <c:v>0.9</c:v>
                      </c:pt>
                      <c:pt idx="16">
                        <c:v>0.95</c:v>
                      </c:pt>
                      <c:pt idx="17">
                        <c:v>1</c:v>
                      </c:pt>
                      <c:pt idx="18">
                        <c:v>1.05</c:v>
                      </c:pt>
                      <c:pt idx="19">
                        <c:v>1.1000000000000001</c:v>
                      </c:pt>
                      <c:pt idx="20">
                        <c:v>1.1499999999999999</c:v>
                      </c:pt>
                      <c:pt idx="21">
                        <c:v>1.2</c:v>
                      </c:pt>
                      <c:pt idx="22">
                        <c:v>1.25</c:v>
                      </c:pt>
                      <c:pt idx="23">
                        <c:v>1.3</c:v>
                      </c:pt>
                      <c:pt idx="24">
                        <c:v>1.35</c:v>
                      </c:pt>
                      <c:pt idx="25">
                        <c:v>1.4</c:v>
                      </c:pt>
                      <c:pt idx="26">
                        <c:v>1.45</c:v>
                      </c:pt>
                      <c:pt idx="27">
                        <c:v>1.5</c:v>
                      </c:pt>
                      <c:pt idx="28">
                        <c:v>1.55</c:v>
                      </c:pt>
                      <c:pt idx="29">
                        <c:v>1.6</c:v>
                      </c:pt>
                      <c:pt idx="30">
                        <c:v>1.65</c:v>
                      </c:pt>
                      <c:pt idx="31">
                        <c:v>1.7</c:v>
                      </c:pt>
                      <c:pt idx="32">
                        <c:v>1.75</c:v>
                      </c:pt>
                      <c:pt idx="33">
                        <c:v>1.8</c:v>
                      </c:pt>
                      <c:pt idx="34">
                        <c:v>1.85</c:v>
                      </c:pt>
                      <c:pt idx="35">
                        <c:v>1.9</c:v>
                      </c:pt>
                      <c:pt idx="36">
                        <c:v>1.95</c:v>
                      </c:pt>
                      <c:pt idx="37">
                        <c:v>2</c:v>
                      </c:pt>
                      <c:pt idx="38">
                        <c:v>2.0499999999999998</c:v>
                      </c:pt>
                      <c:pt idx="39">
                        <c:v>2.1</c:v>
                      </c:pt>
                      <c:pt idx="40">
                        <c:v>2.15</c:v>
                      </c:pt>
                      <c:pt idx="41">
                        <c:v>2.2000000000000002</c:v>
                      </c:pt>
                      <c:pt idx="42">
                        <c:v>2.25</c:v>
                      </c:pt>
                      <c:pt idx="43">
                        <c:v>2.2999999999999998</c:v>
                      </c:pt>
                      <c:pt idx="44">
                        <c:v>2.35</c:v>
                      </c:pt>
                      <c:pt idx="45">
                        <c:v>2.4</c:v>
                      </c:pt>
                      <c:pt idx="46">
                        <c:v>2.4500000000000002</c:v>
                      </c:pt>
                      <c:pt idx="47">
                        <c:v>2.5</c:v>
                      </c:pt>
                      <c:pt idx="48">
                        <c:v>2.5499999999999998</c:v>
                      </c:pt>
                      <c:pt idx="49">
                        <c:v>2.6</c:v>
                      </c:pt>
                      <c:pt idx="50">
                        <c:v>2.65</c:v>
                      </c:pt>
                      <c:pt idx="51">
                        <c:v>2.7</c:v>
                      </c:pt>
                      <c:pt idx="52">
                        <c:v>2.75</c:v>
                      </c:pt>
                      <c:pt idx="53">
                        <c:v>2.8</c:v>
                      </c:pt>
                      <c:pt idx="54">
                        <c:v>2.85</c:v>
                      </c:pt>
                      <c:pt idx="55">
                        <c:v>2.9</c:v>
                      </c:pt>
                      <c:pt idx="56">
                        <c:v>2.95</c:v>
                      </c:pt>
                      <c:pt idx="57">
                        <c:v>3</c:v>
                      </c:pt>
                      <c:pt idx="58">
                        <c:v>3.05</c:v>
                      </c:pt>
                      <c:pt idx="59">
                        <c:v>3.1</c:v>
                      </c:pt>
                      <c:pt idx="60">
                        <c:v>3.15</c:v>
                      </c:pt>
                      <c:pt idx="61">
                        <c:v>3.2</c:v>
                      </c:pt>
                      <c:pt idx="62">
                        <c:v>3.25</c:v>
                      </c:pt>
                      <c:pt idx="63">
                        <c:v>3.3</c:v>
                      </c:pt>
                      <c:pt idx="64">
                        <c:v>3.35</c:v>
                      </c:pt>
                      <c:pt idx="65">
                        <c:v>3.4</c:v>
                      </c:pt>
                      <c:pt idx="66">
                        <c:v>3.45</c:v>
                      </c:pt>
                      <c:pt idx="67">
                        <c:v>3.5</c:v>
                      </c:pt>
                      <c:pt idx="68">
                        <c:v>3.55</c:v>
                      </c:pt>
                      <c:pt idx="69">
                        <c:v>3.6</c:v>
                      </c:pt>
                      <c:pt idx="70">
                        <c:v>3.65</c:v>
                      </c:pt>
                      <c:pt idx="71">
                        <c:v>3.7</c:v>
                      </c:pt>
                      <c:pt idx="72">
                        <c:v>3.75</c:v>
                      </c:pt>
                      <c:pt idx="73">
                        <c:v>3.8</c:v>
                      </c:pt>
                      <c:pt idx="74">
                        <c:v>3.85</c:v>
                      </c:pt>
                      <c:pt idx="75">
                        <c:v>3.9</c:v>
                      </c:pt>
                      <c:pt idx="76">
                        <c:v>3.95</c:v>
                      </c:pt>
                      <c:pt idx="77">
                        <c:v>4</c:v>
                      </c:pt>
                      <c:pt idx="78">
                        <c:v>4.05</c:v>
                      </c:pt>
                      <c:pt idx="79">
                        <c:v>4.0999999999999996</c:v>
                      </c:pt>
                      <c:pt idx="80">
                        <c:v>4.1500000000000004</c:v>
                      </c:pt>
                      <c:pt idx="81">
                        <c:v>4.2</c:v>
                      </c:pt>
                      <c:pt idx="82">
                        <c:v>4.25</c:v>
                      </c:pt>
                      <c:pt idx="83">
                        <c:v>4.3</c:v>
                      </c:pt>
                      <c:pt idx="84">
                        <c:v>4.3499999999999996</c:v>
                      </c:pt>
                      <c:pt idx="85">
                        <c:v>4.4000000000000004</c:v>
                      </c:pt>
                      <c:pt idx="86">
                        <c:v>4.45</c:v>
                      </c:pt>
                      <c:pt idx="87">
                        <c:v>4.5</c:v>
                      </c:pt>
                      <c:pt idx="88">
                        <c:v>4.55</c:v>
                      </c:pt>
                      <c:pt idx="89">
                        <c:v>4.5999999999999996</c:v>
                      </c:pt>
                      <c:pt idx="90">
                        <c:v>4.6500000000000004</c:v>
                      </c:pt>
                      <c:pt idx="91">
                        <c:v>4.7</c:v>
                      </c:pt>
                      <c:pt idx="92">
                        <c:v>4.75</c:v>
                      </c:pt>
                      <c:pt idx="93">
                        <c:v>4.8</c:v>
                      </c:pt>
                      <c:pt idx="94">
                        <c:v>4.8499999999999996</c:v>
                      </c:pt>
                      <c:pt idx="95">
                        <c:v>4.9000000000000004</c:v>
                      </c:pt>
                      <c:pt idx="96">
                        <c:v>4.95</c:v>
                      </c:pt>
                      <c:pt idx="97">
                        <c:v>5</c:v>
                      </c:pt>
                      <c:pt idx="98">
                        <c:v>5.05</c:v>
                      </c:pt>
                      <c:pt idx="99">
                        <c:v>5.0999999999999996</c:v>
                      </c:pt>
                      <c:pt idx="100">
                        <c:v>5.15</c:v>
                      </c:pt>
                      <c:pt idx="101">
                        <c:v>5.2</c:v>
                      </c:pt>
                      <c:pt idx="102">
                        <c:v>5.25</c:v>
                      </c:pt>
                      <c:pt idx="103">
                        <c:v>5.3</c:v>
                      </c:pt>
                      <c:pt idx="104">
                        <c:v>5.35</c:v>
                      </c:pt>
                      <c:pt idx="105">
                        <c:v>5.4</c:v>
                      </c:pt>
                      <c:pt idx="106">
                        <c:v>5.45</c:v>
                      </c:pt>
                      <c:pt idx="107">
                        <c:v>5.5</c:v>
                      </c:pt>
                      <c:pt idx="108">
                        <c:v>5.55</c:v>
                      </c:pt>
                      <c:pt idx="109">
                        <c:v>5.6</c:v>
                      </c:pt>
                      <c:pt idx="110">
                        <c:v>5.65</c:v>
                      </c:pt>
                      <c:pt idx="111">
                        <c:v>5.7</c:v>
                      </c:pt>
                      <c:pt idx="112">
                        <c:v>5.75</c:v>
                      </c:pt>
                      <c:pt idx="113">
                        <c:v>5.8</c:v>
                      </c:pt>
                      <c:pt idx="114">
                        <c:v>5.85</c:v>
                      </c:pt>
                      <c:pt idx="115">
                        <c:v>5.9</c:v>
                      </c:pt>
                      <c:pt idx="116">
                        <c:v>5.95</c:v>
                      </c:pt>
                      <c:pt idx="117">
                        <c:v>6</c:v>
                      </c:pt>
                      <c:pt idx="118">
                        <c:v>6.05</c:v>
                      </c:pt>
                      <c:pt idx="119">
                        <c:v>6.1</c:v>
                      </c:pt>
                      <c:pt idx="120">
                        <c:v>6.15</c:v>
                      </c:pt>
                      <c:pt idx="121">
                        <c:v>6.2</c:v>
                      </c:pt>
                      <c:pt idx="122">
                        <c:v>6.25</c:v>
                      </c:pt>
                      <c:pt idx="123">
                        <c:v>6.3</c:v>
                      </c:pt>
                      <c:pt idx="124">
                        <c:v>6.35</c:v>
                      </c:pt>
                      <c:pt idx="125">
                        <c:v>6.4</c:v>
                      </c:pt>
                      <c:pt idx="126">
                        <c:v>6.45</c:v>
                      </c:pt>
                      <c:pt idx="127">
                        <c:v>6.5</c:v>
                      </c:pt>
                      <c:pt idx="128">
                        <c:v>6.55</c:v>
                      </c:pt>
                      <c:pt idx="129">
                        <c:v>6.6</c:v>
                      </c:pt>
                      <c:pt idx="130">
                        <c:v>6.65</c:v>
                      </c:pt>
                      <c:pt idx="131">
                        <c:v>6.7</c:v>
                      </c:pt>
                      <c:pt idx="132">
                        <c:v>6.75</c:v>
                      </c:pt>
                      <c:pt idx="133">
                        <c:v>6.8</c:v>
                      </c:pt>
                      <c:pt idx="134">
                        <c:v>6.85</c:v>
                      </c:pt>
                      <c:pt idx="135">
                        <c:v>6.9</c:v>
                      </c:pt>
                      <c:pt idx="136">
                        <c:v>6.95</c:v>
                      </c:pt>
                      <c:pt idx="137">
                        <c:v>7</c:v>
                      </c:pt>
                      <c:pt idx="138">
                        <c:v>7.05</c:v>
                      </c:pt>
                      <c:pt idx="139">
                        <c:v>7.1</c:v>
                      </c:pt>
                      <c:pt idx="140">
                        <c:v>7.15</c:v>
                      </c:pt>
                      <c:pt idx="141">
                        <c:v>7.2</c:v>
                      </c:pt>
                      <c:pt idx="142">
                        <c:v>7.25</c:v>
                      </c:pt>
                      <c:pt idx="143">
                        <c:v>7.3</c:v>
                      </c:pt>
                      <c:pt idx="144">
                        <c:v>7.35</c:v>
                      </c:pt>
                      <c:pt idx="145">
                        <c:v>7.4</c:v>
                      </c:pt>
                      <c:pt idx="146">
                        <c:v>7.45</c:v>
                      </c:pt>
                      <c:pt idx="147">
                        <c:v>7.5</c:v>
                      </c:pt>
                      <c:pt idx="148">
                        <c:v>7.55</c:v>
                      </c:pt>
                      <c:pt idx="149">
                        <c:v>7.6</c:v>
                      </c:pt>
                      <c:pt idx="150">
                        <c:v>7.65</c:v>
                      </c:pt>
                      <c:pt idx="151">
                        <c:v>7.7</c:v>
                      </c:pt>
                      <c:pt idx="152">
                        <c:v>7.75</c:v>
                      </c:pt>
                      <c:pt idx="153">
                        <c:v>7.8</c:v>
                      </c:pt>
                      <c:pt idx="154">
                        <c:v>7.85</c:v>
                      </c:pt>
                      <c:pt idx="155">
                        <c:v>7.9</c:v>
                      </c:pt>
                      <c:pt idx="156">
                        <c:v>7.95</c:v>
                      </c:pt>
                      <c:pt idx="157">
                        <c:v>8</c:v>
                      </c:pt>
                      <c:pt idx="158">
                        <c:v>8.0500000000000007</c:v>
                      </c:pt>
                      <c:pt idx="159">
                        <c:v>8.1</c:v>
                      </c:pt>
                      <c:pt idx="160">
                        <c:v>8.15</c:v>
                      </c:pt>
                      <c:pt idx="161">
                        <c:v>8.1999999999999993</c:v>
                      </c:pt>
                      <c:pt idx="162">
                        <c:v>8.25</c:v>
                      </c:pt>
                      <c:pt idx="163">
                        <c:v>8.3000000000000007</c:v>
                      </c:pt>
                      <c:pt idx="164">
                        <c:v>8.35</c:v>
                      </c:pt>
                      <c:pt idx="165">
                        <c:v>8.4</c:v>
                      </c:pt>
                      <c:pt idx="166">
                        <c:v>8.4499999999999993</c:v>
                      </c:pt>
                      <c:pt idx="167">
                        <c:v>8.5</c:v>
                      </c:pt>
                      <c:pt idx="168">
                        <c:v>8.5500000000000007</c:v>
                      </c:pt>
                      <c:pt idx="169">
                        <c:v>8.6</c:v>
                      </c:pt>
                      <c:pt idx="170">
                        <c:v>8.65</c:v>
                      </c:pt>
                      <c:pt idx="171">
                        <c:v>8.6999999999999993</c:v>
                      </c:pt>
                      <c:pt idx="172">
                        <c:v>8.75</c:v>
                      </c:pt>
                      <c:pt idx="173">
                        <c:v>8.8000000000000007</c:v>
                      </c:pt>
                      <c:pt idx="174">
                        <c:v>8.85</c:v>
                      </c:pt>
                      <c:pt idx="175">
                        <c:v>8.9</c:v>
                      </c:pt>
                      <c:pt idx="176">
                        <c:v>8.9499999999999993</c:v>
                      </c:pt>
                      <c:pt idx="177">
                        <c:v>9</c:v>
                      </c:pt>
                      <c:pt idx="178">
                        <c:v>9.0500000000000007</c:v>
                      </c:pt>
                      <c:pt idx="179">
                        <c:v>9.1</c:v>
                      </c:pt>
                      <c:pt idx="180">
                        <c:v>9.15</c:v>
                      </c:pt>
                      <c:pt idx="181">
                        <c:v>9.1999999999999993</c:v>
                      </c:pt>
                      <c:pt idx="182">
                        <c:v>9.25</c:v>
                      </c:pt>
                      <c:pt idx="183">
                        <c:v>9.3000000000000007</c:v>
                      </c:pt>
                      <c:pt idx="184">
                        <c:v>9.35</c:v>
                      </c:pt>
                      <c:pt idx="185">
                        <c:v>9.4</c:v>
                      </c:pt>
                      <c:pt idx="186">
                        <c:v>9.4499999999999993</c:v>
                      </c:pt>
                      <c:pt idx="187">
                        <c:v>9.5</c:v>
                      </c:pt>
                      <c:pt idx="188">
                        <c:v>9.5500000000000007</c:v>
                      </c:pt>
                      <c:pt idx="189">
                        <c:v>9.6</c:v>
                      </c:pt>
                      <c:pt idx="190">
                        <c:v>9.65</c:v>
                      </c:pt>
                      <c:pt idx="191">
                        <c:v>9.6999999999999993</c:v>
                      </c:pt>
                      <c:pt idx="192">
                        <c:v>9.75</c:v>
                      </c:pt>
                      <c:pt idx="193">
                        <c:v>9.8000000000000007</c:v>
                      </c:pt>
                      <c:pt idx="194">
                        <c:v>9.85</c:v>
                      </c:pt>
                      <c:pt idx="195">
                        <c:v>9.9</c:v>
                      </c:pt>
                      <c:pt idx="196">
                        <c:v>9.9499999999999993</c:v>
                      </c:pt>
                      <c:pt idx="197">
                        <c:v>10</c:v>
                      </c:pt>
                      <c:pt idx="198">
                        <c:v>10.050000000000001</c:v>
                      </c:pt>
                      <c:pt idx="199">
                        <c:v>10.1</c:v>
                      </c:pt>
                      <c:pt idx="200">
                        <c:v>10.15</c:v>
                      </c:pt>
                      <c:pt idx="201">
                        <c:v>10.199999999999999</c:v>
                      </c:pt>
                      <c:pt idx="202">
                        <c:v>10.25</c:v>
                      </c:pt>
                      <c:pt idx="203">
                        <c:v>10.3</c:v>
                      </c:pt>
                      <c:pt idx="204">
                        <c:v>10.35</c:v>
                      </c:pt>
                      <c:pt idx="205">
                        <c:v>10.4</c:v>
                      </c:pt>
                      <c:pt idx="206">
                        <c:v>10.45</c:v>
                      </c:pt>
                      <c:pt idx="207">
                        <c:v>10.5</c:v>
                      </c:pt>
                      <c:pt idx="208">
                        <c:v>10.55</c:v>
                      </c:pt>
                      <c:pt idx="209">
                        <c:v>10.6</c:v>
                      </c:pt>
                      <c:pt idx="210">
                        <c:v>10.65</c:v>
                      </c:pt>
                      <c:pt idx="211">
                        <c:v>10.7</c:v>
                      </c:pt>
                      <c:pt idx="212">
                        <c:v>10.75</c:v>
                      </c:pt>
                      <c:pt idx="213">
                        <c:v>10.8</c:v>
                      </c:pt>
                      <c:pt idx="214">
                        <c:v>10.85</c:v>
                      </c:pt>
                      <c:pt idx="215">
                        <c:v>10.9</c:v>
                      </c:pt>
                      <c:pt idx="216">
                        <c:v>10.95</c:v>
                      </c:pt>
                      <c:pt idx="217">
                        <c:v>11</c:v>
                      </c:pt>
                      <c:pt idx="218">
                        <c:v>11.05</c:v>
                      </c:pt>
                      <c:pt idx="219">
                        <c:v>11.1</c:v>
                      </c:pt>
                      <c:pt idx="220">
                        <c:v>11.15</c:v>
                      </c:pt>
                      <c:pt idx="221">
                        <c:v>11.2</c:v>
                      </c:pt>
                      <c:pt idx="222">
                        <c:v>11.25</c:v>
                      </c:pt>
                      <c:pt idx="223">
                        <c:v>11.3</c:v>
                      </c:pt>
                      <c:pt idx="224">
                        <c:v>11.35</c:v>
                      </c:pt>
                      <c:pt idx="225">
                        <c:v>11.4</c:v>
                      </c:pt>
                      <c:pt idx="226">
                        <c:v>11.45</c:v>
                      </c:pt>
                      <c:pt idx="227">
                        <c:v>11.5</c:v>
                      </c:pt>
                      <c:pt idx="228">
                        <c:v>11.55</c:v>
                      </c:pt>
                      <c:pt idx="229">
                        <c:v>11.6</c:v>
                      </c:pt>
                      <c:pt idx="230">
                        <c:v>11.65</c:v>
                      </c:pt>
                      <c:pt idx="231">
                        <c:v>11.7</c:v>
                      </c:pt>
                      <c:pt idx="232">
                        <c:v>11.75</c:v>
                      </c:pt>
                      <c:pt idx="233">
                        <c:v>11.8</c:v>
                      </c:pt>
                      <c:pt idx="234">
                        <c:v>11.85</c:v>
                      </c:pt>
                      <c:pt idx="235">
                        <c:v>11.9</c:v>
                      </c:pt>
                      <c:pt idx="236">
                        <c:v>11.95</c:v>
                      </c:pt>
                      <c:pt idx="237">
                        <c:v>12</c:v>
                      </c:pt>
                      <c:pt idx="238">
                        <c:v>12.05</c:v>
                      </c:pt>
                      <c:pt idx="239">
                        <c:v>12.1</c:v>
                      </c:pt>
                      <c:pt idx="240">
                        <c:v>12.15</c:v>
                      </c:pt>
                      <c:pt idx="241">
                        <c:v>12.2</c:v>
                      </c:pt>
                      <c:pt idx="242">
                        <c:v>12.25</c:v>
                      </c:pt>
                      <c:pt idx="243">
                        <c:v>12.3</c:v>
                      </c:pt>
                      <c:pt idx="244">
                        <c:v>12.35</c:v>
                      </c:pt>
                      <c:pt idx="245">
                        <c:v>12.4</c:v>
                      </c:pt>
                      <c:pt idx="246">
                        <c:v>12.45</c:v>
                      </c:pt>
                      <c:pt idx="247">
                        <c:v>12.5</c:v>
                      </c:pt>
                      <c:pt idx="248">
                        <c:v>12.55</c:v>
                      </c:pt>
                      <c:pt idx="249">
                        <c:v>12.6</c:v>
                      </c:pt>
                      <c:pt idx="250">
                        <c:v>12.65</c:v>
                      </c:pt>
                      <c:pt idx="251">
                        <c:v>12.7</c:v>
                      </c:pt>
                      <c:pt idx="252">
                        <c:v>12.75</c:v>
                      </c:pt>
                      <c:pt idx="253">
                        <c:v>12.8</c:v>
                      </c:pt>
                      <c:pt idx="254">
                        <c:v>12.85</c:v>
                      </c:pt>
                      <c:pt idx="255">
                        <c:v>12.9</c:v>
                      </c:pt>
                      <c:pt idx="256">
                        <c:v>12.95</c:v>
                      </c:pt>
                      <c:pt idx="257">
                        <c:v>13</c:v>
                      </c:pt>
                      <c:pt idx="258">
                        <c:v>13.05</c:v>
                      </c:pt>
                      <c:pt idx="259">
                        <c:v>13.1</c:v>
                      </c:pt>
                      <c:pt idx="260">
                        <c:v>13.15</c:v>
                      </c:pt>
                      <c:pt idx="261">
                        <c:v>13.2</c:v>
                      </c:pt>
                      <c:pt idx="262">
                        <c:v>13.25</c:v>
                      </c:pt>
                      <c:pt idx="263">
                        <c:v>13.3</c:v>
                      </c:pt>
                      <c:pt idx="264">
                        <c:v>13.35</c:v>
                      </c:pt>
                      <c:pt idx="265">
                        <c:v>13.4</c:v>
                      </c:pt>
                      <c:pt idx="266">
                        <c:v>13.45</c:v>
                      </c:pt>
                      <c:pt idx="267">
                        <c:v>13.5</c:v>
                      </c:pt>
                      <c:pt idx="268">
                        <c:v>13.55</c:v>
                      </c:pt>
                      <c:pt idx="269">
                        <c:v>13.6</c:v>
                      </c:pt>
                      <c:pt idx="270">
                        <c:v>13.65</c:v>
                      </c:pt>
                      <c:pt idx="271">
                        <c:v>13.7</c:v>
                      </c:pt>
                      <c:pt idx="272">
                        <c:v>13.75</c:v>
                      </c:pt>
                      <c:pt idx="273">
                        <c:v>13.8</c:v>
                      </c:pt>
                      <c:pt idx="274">
                        <c:v>13.85</c:v>
                      </c:pt>
                      <c:pt idx="275">
                        <c:v>13.9</c:v>
                      </c:pt>
                      <c:pt idx="276">
                        <c:v>13.95</c:v>
                      </c:pt>
                      <c:pt idx="277">
                        <c:v>14</c:v>
                      </c:pt>
                      <c:pt idx="278">
                        <c:v>14.05</c:v>
                      </c:pt>
                      <c:pt idx="279">
                        <c:v>14.1</c:v>
                      </c:pt>
                      <c:pt idx="280">
                        <c:v>14.15</c:v>
                      </c:pt>
                      <c:pt idx="281">
                        <c:v>14.2</c:v>
                      </c:pt>
                      <c:pt idx="282">
                        <c:v>14.25</c:v>
                      </c:pt>
                      <c:pt idx="283">
                        <c:v>14.3</c:v>
                      </c:pt>
                      <c:pt idx="284">
                        <c:v>14.35</c:v>
                      </c:pt>
                      <c:pt idx="285">
                        <c:v>14.4</c:v>
                      </c:pt>
                      <c:pt idx="286">
                        <c:v>14.45</c:v>
                      </c:pt>
                      <c:pt idx="287">
                        <c:v>14.5</c:v>
                      </c:pt>
                      <c:pt idx="288">
                        <c:v>14.55</c:v>
                      </c:pt>
                      <c:pt idx="289">
                        <c:v>14.6</c:v>
                      </c:pt>
                      <c:pt idx="290">
                        <c:v>14.65</c:v>
                      </c:pt>
                      <c:pt idx="291">
                        <c:v>14.7</c:v>
                      </c:pt>
                      <c:pt idx="292">
                        <c:v>14.75</c:v>
                      </c:pt>
                      <c:pt idx="293">
                        <c:v>14.8</c:v>
                      </c:pt>
                      <c:pt idx="294">
                        <c:v>14.85</c:v>
                      </c:pt>
                      <c:pt idx="295">
                        <c:v>14.9</c:v>
                      </c:pt>
                      <c:pt idx="296">
                        <c:v>14.95</c:v>
                      </c:pt>
                      <c:pt idx="297">
                        <c:v>15</c:v>
                      </c:pt>
                      <c:pt idx="298">
                        <c:v>15.05</c:v>
                      </c:pt>
                      <c:pt idx="299">
                        <c:v>15.1</c:v>
                      </c:pt>
                      <c:pt idx="300">
                        <c:v>15.15</c:v>
                      </c:pt>
                      <c:pt idx="301">
                        <c:v>15.2</c:v>
                      </c:pt>
                      <c:pt idx="302">
                        <c:v>15.25</c:v>
                      </c:pt>
                      <c:pt idx="303">
                        <c:v>15.3</c:v>
                      </c:pt>
                      <c:pt idx="304">
                        <c:v>15.35</c:v>
                      </c:pt>
                      <c:pt idx="305">
                        <c:v>15.4</c:v>
                      </c:pt>
                      <c:pt idx="306">
                        <c:v>15.45</c:v>
                      </c:pt>
                      <c:pt idx="307">
                        <c:v>15.5</c:v>
                      </c:pt>
                      <c:pt idx="308">
                        <c:v>15.55</c:v>
                      </c:pt>
                      <c:pt idx="309">
                        <c:v>15.6</c:v>
                      </c:pt>
                      <c:pt idx="310">
                        <c:v>15.65</c:v>
                      </c:pt>
                      <c:pt idx="311">
                        <c:v>15.7</c:v>
                      </c:pt>
                      <c:pt idx="312">
                        <c:v>15.75</c:v>
                      </c:pt>
                      <c:pt idx="313">
                        <c:v>15.8</c:v>
                      </c:pt>
                      <c:pt idx="314">
                        <c:v>15.85</c:v>
                      </c:pt>
                      <c:pt idx="315">
                        <c:v>15.9</c:v>
                      </c:pt>
                      <c:pt idx="316">
                        <c:v>15.95</c:v>
                      </c:pt>
                      <c:pt idx="317">
                        <c:v>16</c:v>
                      </c:pt>
                      <c:pt idx="318">
                        <c:v>16.05</c:v>
                      </c:pt>
                      <c:pt idx="319">
                        <c:v>16.100000000000001</c:v>
                      </c:pt>
                      <c:pt idx="320">
                        <c:v>16.149999999999999</c:v>
                      </c:pt>
                      <c:pt idx="321">
                        <c:v>16.2</c:v>
                      </c:pt>
                      <c:pt idx="322">
                        <c:v>16.25</c:v>
                      </c:pt>
                      <c:pt idx="323">
                        <c:v>16.3</c:v>
                      </c:pt>
                      <c:pt idx="324">
                        <c:v>16.350000000000001</c:v>
                      </c:pt>
                      <c:pt idx="325">
                        <c:v>16.399999999999999</c:v>
                      </c:pt>
                      <c:pt idx="326">
                        <c:v>16.45</c:v>
                      </c:pt>
                      <c:pt idx="327">
                        <c:v>16.5</c:v>
                      </c:pt>
                      <c:pt idx="328">
                        <c:v>16.55</c:v>
                      </c:pt>
                      <c:pt idx="329">
                        <c:v>16.600000000000001</c:v>
                      </c:pt>
                      <c:pt idx="330">
                        <c:v>16.649999999999999</c:v>
                      </c:pt>
                      <c:pt idx="331">
                        <c:v>16.7</c:v>
                      </c:pt>
                      <c:pt idx="332">
                        <c:v>16.75</c:v>
                      </c:pt>
                      <c:pt idx="333">
                        <c:v>16.8</c:v>
                      </c:pt>
                      <c:pt idx="334">
                        <c:v>16.850000000000001</c:v>
                      </c:pt>
                      <c:pt idx="335">
                        <c:v>16.899999999999999</c:v>
                      </c:pt>
                      <c:pt idx="336">
                        <c:v>16.95</c:v>
                      </c:pt>
                      <c:pt idx="337">
                        <c:v>17</c:v>
                      </c:pt>
                      <c:pt idx="338">
                        <c:v>17.05</c:v>
                      </c:pt>
                      <c:pt idx="339">
                        <c:v>17.100000000000001</c:v>
                      </c:pt>
                      <c:pt idx="340">
                        <c:v>17.149999999999999</c:v>
                      </c:pt>
                      <c:pt idx="341">
                        <c:v>17.2</c:v>
                      </c:pt>
                      <c:pt idx="342">
                        <c:v>17.25</c:v>
                      </c:pt>
                      <c:pt idx="343">
                        <c:v>17.3</c:v>
                      </c:pt>
                      <c:pt idx="344">
                        <c:v>17.350000000000001</c:v>
                      </c:pt>
                      <c:pt idx="345">
                        <c:v>17.399999999999999</c:v>
                      </c:pt>
                      <c:pt idx="346">
                        <c:v>17.45</c:v>
                      </c:pt>
                      <c:pt idx="347">
                        <c:v>17.5</c:v>
                      </c:pt>
                      <c:pt idx="348">
                        <c:v>17.55</c:v>
                      </c:pt>
                      <c:pt idx="349">
                        <c:v>17.600000000000001</c:v>
                      </c:pt>
                      <c:pt idx="350">
                        <c:v>17.649999999999999</c:v>
                      </c:pt>
                      <c:pt idx="351">
                        <c:v>17.7</c:v>
                      </c:pt>
                      <c:pt idx="352">
                        <c:v>17.75</c:v>
                      </c:pt>
                      <c:pt idx="353">
                        <c:v>17.8</c:v>
                      </c:pt>
                      <c:pt idx="354">
                        <c:v>17.850000000000001</c:v>
                      </c:pt>
                      <c:pt idx="355">
                        <c:v>17.899999999999999</c:v>
                      </c:pt>
                      <c:pt idx="356">
                        <c:v>17.95</c:v>
                      </c:pt>
                      <c:pt idx="357">
                        <c:v>18</c:v>
                      </c:pt>
                      <c:pt idx="358">
                        <c:v>18.05</c:v>
                      </c:pt>
                      <c:pt idx="359">
                        <c:v>18.100000000000001</c:v>
                      </c:pt>
                      <c:pt idx="360">
                        <c:v>18.149999999999999</c:v>
                      </c:pt>
                      <c:pt idx="361">
                        <c:v>18.2</c:v>
                      </c:pt>
                      <c:pt idx="362">
                        <c:v>18.25</c:v>
                      </c:pt>
                      <c:pt idx="363">
                        <c:v>18.3</c:v>
                      </c:pt>
                      <c:pt idx="364">
                        <c:v>18.350000000000001</c:v>
                      </c:pt>
                      <c:pt idx="365">
                        <c:v>18.399999999999999</c:v>
                      </c:pt>
                      <c:pt idx="366">
                        <c:v>18.45</c:v>
                      </c:pt>
                      <c:pt idx="367">
                        <c:v>18.5</c:v>
                      </c:pt>
                      <c:pt idx="368">
                        <c:v>18.55</c:v>
                      </c:pt>
                      <c:pt idx="369">
                        <c:v>18.600000000000001</c:v>
                      </c:pt>
                      <c:pt idx="370">
                        <c:v>18.649999999999999</c:v>
                      </c:pt>
                      <c:pt idx="371">
                        <c:v>18.7</c:v>
                      </c:pt>
                      <c:pt idx="372">
                        <c:v>18.75</c:v>
                      </c:pt>
                      <c:pt idx="373">
                        <c:v>18.8</c:v>
                      </c:pt>
                      <c:pt idx="374">
                        <c:v>18.850000000000001</c:v>
                      </c:pt>
                      <c:pt idx="375">
                        <c:v>18.899999999999999</c:v>
                      </c:pt>
                      <c:pt idx="376">
                        <c:v>18.95</c:v>
                      </c:pt>
                      <c:pt idx="377">
                        <c:v>19</c:v>
                      </c:pt>
                      <c:pt idx="378">
                        <c:v>19.05</c:v>
                      </c:pt>
                      <c:pt idx="379">
                        <c:v>19.100000000000001</c:v>
                      </c:pt>
                      <c:pt idx="380">
                        <c:v>19.149999999999999</c:v>
                      </c:pt>
                      <c:pt idx="381">
                        <c:v>19.2</c:v>
                      </c:pt>
                      <c:pt idx="382">
                        <c:v>19.25</c:v>
                      </c:pt>
                      <c:pt idx="383">
                        <c:v>19.3</c:v>
                      </c:pt>
                      <c:pt idx="384">
                        <c:v>19.350000000000001</c:v>
                      </c:pt>
                      <c:pt idx="385">
                        <c:v>19.399999999999999</c:v>
                      </c:pt>
                      <c:pt idx="386">
                        <c:v>19.45</c:v>
                      </c:pt>
                      <c:pt idx="387">
                        <c:v>19.5</c:v>
                      </c:pt>
                      <c:pt idx="388">
                        <c:v>19.55</c:v>
                      </c:pt>
                      <c:pt idx="389">
                        <c:v>19.600000000000001</c:v>
                      </c:pt>
                      <c:pt idx="390">
                        <c:v>19.649999999999999</c:v>
                      </c:pt>
                      <c:pt idx="391">
                        <c:v>19.7</c:v>
                      </c:pt>
                      <c:pt idx="392">
                        <c:v>19.75</c:v>
                      </c:pt>
                      <c:pt idx="393">
                        <c:v>19.8</c:v>
                      </c:pt>
                      <c:pt idx="394">
                        <c:v>19.850000000000001</c:v>
                      </c:pt>
                      <c:pt idx="395">
                        <c:v>19.899999999999999</c:v>
                      </c:pt>
                      <c:pt idx="396">
                        <c:v>19.95</c:v>
                      </c:pt>
                      <c:pt idx="397">
                        <c:v>20</c:v>
                      </c:pt>
                      <c:pt idx="398">
                        <c:v>20.05</c:v>
                      </c:pt>
                      <c:pt idx="399">
                        <c:v>20.100000000000001</c:v>
                      </c:pt>
                      <c:pt idx="400">
                        <c:v>20.149999999999999</c:v>
                      </c:pt>
                      <c:pt idx="401">
                        <c:v>20.2</c:v>
                      </c:pt>
                      <c:pt idx="402">
                        <c:v>20.25</c:v>
                      </c:pt>
                      <c:pt idx="403">
                        <c:v>20.3</c:v>
                      </c:pt>
                      <c:pt idx="404">
                        <c:v>20.350000000000001</c:v>
                      </c:pt>
                      <c:pt idx="405">
                        <c:v>20.399999999999999</c:v>
                      </c:pt>
                      <c:pt idx="406">
                        <c:v>20.45</c:v>
                      </c:pt>
                      <c:pt idx="407">
                        <c:v>20.5</c:v>
                      </c:pt>
                      <c:pt idx="408">
                        <c:v>20.55</c:v>
                      </c:pt>
                      <c:pt idx="409">
                        <c:v>20.6</c:v>
                      </c:pt>
                      <c:pt idx="410">
                        <c:v>20.65</c:v>
                      </c:pt>
                      <c:pt idx="411">
                        <c:v>20.7</c:v>
                      </c:pt>
                      <c:pt idx="412">
                        <c:v>20.75</c:v>
                      </c:pt>
                      <c:pt idx="413">
                        <c:v>20.8</c:v>
                      </c:pt>
                      <c:pt idx="414">
                        <c:v>20.85</c:v>
                      </c:pt>
                      <c:pt idx="415">
                        <c:v>20.9</c:v>
                      </c:pt>
                      <c:pt idx="416">
                        <c:v>20.95</c:v>
                      </c:pt>
                      <c:pt idx="417">
                        <c:v>21</c:v>
                      </c:pt>
                      <c:pt idx="418">
                        <c:v>21.05</c:v>
                      </c:pt>
                      <c:pt idx="419">
                        <c:v>21.1</c:v>
                      </c:pt>
                      <c:pt idx="420">
                        <c:v>21.15</c:v>
                      </c:pt>
                      <c:pt idx="421">
                        <c:v>21.2</c:v>
                      </c:pt>
                      <c:pt idx="422">
                        <c:v>21.25</c:v>
                      </c:pt>
                      <c:pt idx="423">
                        <c:v>21.3</c:v>
                      </c:pt>
                      <c:pt idx="424">
                        <c:v>21.35</c:v>
                      </c:pt>
                      <c:pt idx="425">
                        <c:v>21.4</c:v>
                      </c:pt>
                      <c:pt idx="426">
                        <c:v>21.45</c:v>
                      </c:pt>
                      <c:pt idx="427">
                        <c:v>21.5</c:v>
                      </c:pt>
                      <c:pt idx="428">
                        <c:v>21.55</c:v>
                      </c:pt>
                      <c:pt idx="429">
                        <c:v>21.6</c:v>
                      </c:pt>
                      <c:pt idx="430">
                        <c:v>21.65</c:v>
                      </c:pt>
                      <c:pt idx="431">
                        <c:v>21.7</c:v>
                      </c:pt>
                      <c:pt idx="432">
                        <c:v>21.75</c:v>
                      </c:pt>
                      <c:pt idx="433">
                        <c:v>21.8</c:v>
                      </c:pt>
                      <c:pt idx="434">
                        <c:v>21.85</c:v>
                      </c:pt>
                      <c:pt idx="435">
                        <c:v>21.9</c:v>
                      </c:pt>
                      <c:pt idx="436">
                        <c:v>21.95</c:v>
                      </c:pt>
                      <c:pt idx="437">
                        <c:v>22</c:v>
                      </c:pt>
                      <c:pt idx="438">
                        <c:v>22.05</c:v>
                      </c:pt>
                      <c:pt idx="439">
                        <c:v>22.1</c:v>
                      </c:pt>
                      <c:pt idx="440">
                        <c:v>22.15</c:v>
                      </c:pt>
                      <c:pt idx="441">
                        <c:v>22.2</c:v>
                      </c:pt>
                      <c:pt idx="442">
                        <c:v>22.25</c:v>
                      </c:pt>
                      <c:pt idx="443">
                        <c:v>22.3</c:v>
                      </c:pt>
                      <c:pt idx="444">
                        <c:v>22.35</c:v>
                      </c:pt>
                      <c:pt idx="445">
                        <c:v>22.4</c:v>
                      </c:pt>
                      <c:pt idx="446">
                        <c:v>22.45</c:v>
                      </c:pt>
                      <c:pt idx="447">
                        <c:v>22.5</c:v>
                      </c:pt>
                      <c:pt idx="448">
                        <c:v>22.55</c:v>
                      </c:pt>
                      <c:pt idx="449">
                        <c:v>22.6</c:v>
                      </c:pt>
                      <c:pt idx="450">
                        <c:v>22.65</c:v>
                      </c:pt>
                      <c:pt idx="451">
                        <c:v>22.7</c:v>
                      </c:pt>
                      <c:pt idx="452">
                        <c:v>22.75</c:v>
                      </c:pt>
                      <c:pt idx="453">
                        <c:v>22.8</c:v>
                      </c:pt>
                      <c:pt idx="454">
                        <c:v>22.85</c:v>
                      </c:pt>
                      <c:pt idx="455">
                        <c:v>22.9</c:v>
                      </c:pt>
                      <c:pt idx="456">
                        <c:v>22.95</c:v>
                      </c:pt>
                      <c:pt idx="457">
                        <c:v>23</c:v>
                      </c:pt>
                      <c:pt idx="458">
                        <c:v>23.05</c:v>
                      </c:pt>
                      <c:pt idx="459">
                        <c:v>23.1</c:v>
                      </c:pt>
                      <c:pt idx="460">
                        <c:v>23.15</c:v>
                      </c:pt>
                      <c:pt idx="461">
                        <c:v>23.2</c:v>
                      </c:pt>
                      <c:pt idx="462">
                        <c:v>23.25</c:v>
                      </c:pt>
                      <c:pt idx="463">
                        <c:v>23.3</c:v>
                      </c:pt>
                      <c:pt idx="464">
                        <c:v>23.35</c:v>
                      </c:pt>
                      <c:pt idx="465">
                        <c:v>23.4</c:v>
                      </c:pt>
                      <c:pt idx="466">
                        <c:v>23.45</c:v>
                      </c:pt>
                      <c:pt idx="467">
                        <c:v>23.5</c:v>
                      </c:pt>
                      <c:pt idx="468">
                        <c:v>23.55</c:v>
                      </c:pt>
                      <c:pt idx="469">
                        <c:v>23.6</c:v>
                      </c:pt>
                      <c:pt idx="470">
                        <c:v>23.65</c:v>
                      </c:pt>
                      <c:pt idx="471">
                        <c:v>23.7</c:v>
                      </c:pt>
                      <c:pt idx="472">
                        <c:v>23.75</c:v>
                      </c:pt>
                      <c:pt idx="473">
                        <c:v>23.8</c:v>
                      </c:pt>
                      <c:pt idx="474">
                        <c:v>23.85</c:v>
                      </c:pt>
                      <c:pt idx="475">
                        <c:v>23.9</c:v>
                      </c:pt>
                      <c:pt idx="476">
                        <c:v>23.95</c:v>
                      </c:pt>
                      <c:pt idx="477">
                        <c:v>24</c:v>
                      </c:pt>
                      <c:pt idx="478">
                        <c:v>24.05</c:v>
                      </c:pt>
                      <c:pt idx="479">
                        <c:v>24.1</c:v>
                      </c:pt>
                      <c:pt idx="480">
                        <c:v>24.15</c:v>
                      </c:pt>
                      <c:pt idx="481">
                        <c:v>24.2</c:v>
                      </c:pt>
                      <c:pt idx="482">
                        <c:v>24.25</c:v>
                      </c:pt>
                      <c:pt idx="483">
                        <c:v>24.3</c:v>
                      </c:pt>
                      <c:pt idx="484">
                        <c:v>24.35</c:v>
                      </c:pt>
                      <c:pt idx="485">
                        <c:v>24.4</c:v>
                      </c:pt>
                      <c:pt idx="486">
                        <c:v>24.45</c:v>
                      </c:pt>
                      <c:pt idx="487">
                        <c:v>24.5</c:v>
                      </c:pt>
                      <c:pt idx="488">
                        <c:v>24.55</c:v>
                      </c:pt>
                      <c:pt idx="489">
                        <c:v>24.6</c:v>
                      </c:pt>
                      <c:pt idx="490">
                        <c:v>24.65</c:v>
                      </c:pt>
                      <c:pt idx="491">
                        <c:v>24.7</c:v>
                      </c:pt>
                      <c:pt idx="492">
                        <c:v>24.75</c:v>
                      </c:pt>
                      <c:pt idx="493">
                        <c:v>24.8</c:v>
                      </c:pt>
                      <c:pt idx="494">
                        <c:v>24.85</c:v>
                      </c:pt>
                      <c:pt idx="495">
                        <c:v>24.9</c:v>
                      </c:pt>
                      <c:pt idx="496">
                        <c:v>24.95</c:v>
                      </c:pt>
                      <c:pt idx="497">
                        <c:v>25</c:v>
                      </c:pt>
                      <c:pt idx="498">
                        <c:v>25.05</c:v>
                      </c:pt>
                      <c:pt idx="499">
                        <c:v>25.1</c:v>
                      </c:pt>
                      <c:pt idx="500">
                        <c:v>25.15</c:v>
                      </c:pt>
                      <c:pt idx="501">
                        <c:v>25.2</c:v>
                      </c:pt>
                      <c:pt idx="502">
                        <c:v>25.25</c:v>
                      </c:pt>
                      <c:pt idx="503">
                        <c:v>25.3</c:v>
                      </c:pt>
                      <c:pt idx="504">
                        <c:v>25.35</c:v>
                      </c:pt>
                      <c:pt idx="505">
                        <c:v>25.4</c:v>
                      </c:pt>
                      <c:pt idx="506">
                        <c:v>25.45</c:v>
                      </c:pt>
                      <c:pt idx="507">
                        <c:v>25.5</c:v>
                      </c:pt>
                      <c:pt idx="508">
                        <c:v>25.55</c:v>
                      </c:pt>
                      <c:pt idx="509">
                        <c:v>25.6</c:v>
                      </c:pt>
                      <c:pt idx="510">
                        <c:v>25.65</c:v>
                      </c:pt>
                      <c:pt idx="511">
                        <c:v>25.7</c:v>
                      </c:pt>
                      <c:pt idx="512">
                        <c:v>25.75</c:v>
                      </c:pt>
                      <c:pt idx="513">
                        <c:v>25.8</c:v>
                      </c:pt>
                      <c:pt idx="514">
                        <c:v>25.85</c:v>
                      </c:pt>
                      <c:pt idx="515">
                        <c:v>25.9</c:v>
                      </c:pt>
                      <c:pt idx="516">
                        <c:v>25.95</c:v>
                      </c:pt>
                      <c:pt idx="517">
                        <c:v>26</c:v>
                      </c:pt>
                      <c:pt idx="518">
                        <c:v>26.05</c:v>
                      </c:pt>
                      <c:pt idx="519">
                        <c:v>26.1</c:v>
                      </c:pt>
                      <c:pt idx="520">
                        <c:v>26.15</c:v>
                      </c:pt>
                      <c:pt idx="521">
                        <c:v>26.2</c:v>
                      </c:pt>
                      <c:pt idx="522">
                        <c:v>26.25</c:v>
                      </c:pt>
                      <c:pt idx="523">
                        <c:v>26.3</c:v>
                      </c:pt>
                      <c:pt idx="524">
                        <c:v>26.35</c:v>
                      </c:pt>
                      <c:pt idx="525">
                        <c:v>26.4</c:v>
                      </c:pt>
                      <c:pt idx="526">
                        <c:v>26.45</c:v>
                      </c:pt>
                      <c:pt idx="527">
                        <c:v>26.5</c:v>
                      </c:pt>
                      <c:pt idx="528">
                        <c:v>26.55</c:v>
                      </c:pt>
                      <c:pt idx="529">
                        <c:v>26.6</c:v>
                      </c:pt>
                      <c:pt idx="530">
                        <c:v>26.65</c:v>
                      </c:pt>
                      <c:pt idx="531">
                        <c:v>26.7</c:v>
                      </c:pt>
                      <c:pt idx="532">
                        <c:v>26.75</c:v>
                      </c:pt>
                      <c:pt idx="533">
                        <c:v>26.8</c:v>
                      </c:pt>
                      <c:pt idx="534">
                        <c:v>26.85</c:v>
                      </c:pt>
                      <c:pt idx="535">
                        <c:v>26.9</c:v>
                      </c:pt>
                      <c:pt idx="536">
                        <c:v>26.95</c:v>
                      </c:pt>
                      <c:pt idx="537">
                        <c:v>27</c:v>
                      </c:pt>
                      <c:pt idx="538">
                        <c:v>27.05</c:v>
                      </c:pt>
                      <c:pt idx="539">
                        <c:v>27.1</c:v>
                      </c:pt>
                      <c:pt idx="540">
                        <c:v>27.15</c:v>
                      </c:pt>
                      <c:pt idx="541">
                        <c:v>27.2</c:v>
                      </c:pt>
                      <c:pt idx="542">
                        <c:v>27.25</c:v>
                      </c:pt>
                      <c:pt idx="543">
                        <c:v>27.3</c:v>
                      </c:pt>
                      <c:pt idx="544">
                        <c:v>27.35</c:v>
                      </c:pt>
                      <c:pt idx="545">
                        <c:v>27.4</c:v>
                      </c:pt>
                      <c:pt idx="546">
                        <c:v>27.45</c:v>
                      </c:pt>
                      <c:pt idx="547">
                        <c:v>27.5</c:v>
                      </c:pt>
                      <c:pt idx="548">
                        <c:v>27.55</c:v>
                      </c:pt>
                      <c:pt idx="549">
                        <c:v>27.6</c:v>
                      </c:pt>
                      <c:pt idx="550">
                        <c:v>27.65</c:v>
                      </c:pt>
                      <c:pt idx="551">
                        <c:v>27.7</c:v>
                      </c:pt>
                      <c:pt idx="552">
                        <c:v>27.75</c:v>
                      </c:pt>
                      <c:pt idx="553">
                        <c:v>27.8</c:v>
                      </c:pt>
                      <c:pt idx="554">
                        <c:v>27.85</c:v>
                      </c:pt>
                      <c:pt idx="555">
                        <c:v>27.9</c:v>
                      </c:pt>
                      <c:pt idx="556">
                        <c:v>27.95</c:v>
                      </c:pt>
                      <c:pt idx="557">
                        <c:v>28</c:v>
                      </c:pt>
                      <c:pt idx="558">
                        <c:v>28.05</c:v>
                      </c:pt>
                      <c:pt idx="559">
                        <c:v>28.1</c:v>
                      </c:pt>
                      <c:pt idx="560">
                        <c:v>28.15</c:v>
                      </c:pt>
                      <c:pt idx="561">
                        <c:v>28.2</c:v>
                      </c:pt>
                      <c:pt idx="562">
                        <c:v>28.25</c:v>
                      </c:pt>
                      <c:pt idx="563">
                        <c:v>28.3</c:v>
                      </c:pt>
                      <c:pt idx="564">
                        <c:v>28.35</c:v>
                      </c:pt>
                      <c:pt idx="565">
                        <c:v>28.4</c:v>
                      </c:pt>
                      <c:pt idx="566">
                        <c:v>28.45</c:v>
                      </c:pt>
                      <c:pt idx="567">
                        <c:v>28.5</c:v>
                      </c:pt>
                      <c:pt idx="568">
                        <c:v>28.55</c:v>
                      </c:pt>
                      <c:pt idx="569">
                        <c:v>28.6</c:v>
                      </c:pt>
                      <c:pt idx="570">
                        <c:v>28.65</c:v>
                      </c:pt>
                      <c:pt idx="571">
                        <c:v>28.7</c:v>
                      </c:pt>
                      <c:pt idx="572">
                        <c:v>28.75</c:v>
                      </c:pt>
                      <c:pt idx="573">
                        <c:v>28.8</c:v>
                      </c:pt>
                      <c:pt idx="574">
                        <c:v>28.85</c:v>
                      </c:pt>
                      <c:pt idx="575">
                        <c:v>28.9</c:v>
                      </c:pt>
                      <c:pt idx="576">
                        <c:v>28.95</c:v>
                      </c:pt>
                      <c:pt idx="577">
                        <c:v>29</c:v>
                      </c:pt>
                      <c:pt idx="578">
                        <c:v>29.05</c:v>
                      </c:pt>
                      <c:pt idx="579">
                        <c:v>29.1</c:v>
                      </c:pt>
                      <c:pt idx="580">
                        <c:v>29.15</c:v>
                      </c:pt>
                      <c:pt idx="581">
                        <c:v>29.2</c:v>
                      </c:pt>
                      <c:pt idx="582">
                        <c:v>29.25</c:v>
                      </c:pt>
                      <c:pt idx="583">
                        <c:v>29.3</c:v>
                      </c:pt>
                      <c:pt idx="584">
                        <c:v>29.35</c:v>
                      </c:pt>
                      <c:pt idx="585">
                        <c:v>29.4</c:v>
                      </c:pt>
                      <c:pt idx="586">
                        <c:v>29.45</c:v>
                      </c:pt>
                      <c:pt idx="587">
                        <c:v>29.5</c:v>
                      </c:pt>
                      <c:pt idx="588">
                        <c:v>29.55</c:v>
                      </c:pt>
                      <c:pt idx="589">
                        <c:v>29.6</c:v>
                      </c:pt>
                      <c:pt idx="590">
                        <c:v>29.65</c:v>
                      </c:pt>
                      <c:pt idx="591">
                        <c:v>29.7</c:v>
                      </c:pt>
                      <c:pt idx="592">
                        <c:v>29.75</c:v>
                      </c:pt>
                      <c:pt idx="593">
                        <c:v>29.8</c:v>
                      </c:pt>
                      <c:pt idx="594">
                        <c:v>29.85</c:v>
                      </c:pt>
                      <c:pt idx="595">
                        <c:v>29.9</c:v>
                      </c:pt>
                      <c:pt idx="596">
                        <c:v>29.95</c:v>
                      </c:pt>
                      <c:pt idx="597">
                        <c:v>30</c:v>
                      </c:pt>
                      <c:pt idx="598">
                        <c:v>30.05</c:v>
                      </c:pt>
                      <c:pt idx="599">
                        <c:v>30.1</c:v>
                      </c:pt>
                      <c:pt idx="600">
                        <c:v>30.15</c:v>
                      </c:pt>
                      <c:pt idx="601">
                        <c:v>30.2</c:v>
                      </c:pt>
                      <c:pt idx="602">
                        <c:v>30.25</c:v>
                      </c:pt>
                      <c:pt idx="603">
                        <c:v>30.3</c:v>
                      </c:pt>
                      <c:pt idx="604">
                        <c:v>30.35</c:v>
                      </c:pt>
                      <c:pt idx="605">
                        <c:v>30.4</c:v>
                      </c:pt>
                      <c:pt idx="606">
                        <c:v>30.45</c:v>
                      </c:pt>
                      <c:pt idx="607">
                        <c:v>30.5</c:v>
                      </c:pt>
                      <c:pt idx="608">
                        <c:v>30.55</c:v>
                      </c:pt>
                      <c:pt idx="609">
                        <c:v>30.6</c:v>
                      </c:pt>
                      <c:pt idx="610">
                        <c:v>30.65</c:v>
                      </c:pt>
                      <c:pt idx="611">
                        <c:v>30.7</c:v>
                      </c:pt>
                      <c:pt idx="612">
                        <c:v>30.75</c:v>
                      </c:pt>
                      <c:pt idx="613">
                        <c:v>30.8</c:v>
                      </c:pt>
                      <c:pt idx="614">
                        <c:v>30.85</c:v>
                      </c:pt>
                      <c:pt idx="615">
                        <c:v>30.9</c:v>
                      </c:pt>
                      <c:pt idx="616">
                        <c:v>30.95</c:v>
                      </c:pt>
                      <c:pt idx="617">
                        <c:v>31</c:v>
                      </c:pt>
                      <c:pt idx="618">
                        <c:v>31.05</c:v>
                      </c:pt>
                      <c:pt idx="619">
                        <c:v>31.1</c:v>
                      </c:pt>
                      <c:pt idx="620">
                        <c:v>31.15</c:v>
                      </c:pt>
                      <c:pt idx="621">
                        <c:v>31.2</c:v>
                      </c:pt>
                      <c:pt idx="622">
                        <c:v>31.25</c:v>
                      </c:pt>
                      <c:pt idx="623">
                        <c:v>31.3</c:v>
                      </c:pt>
                      <c:pt idx="624">
                        <c:v>31.35</c:v>
                      </c:pt>
                      <c:pt idx="625">
                        <c:v>31.4</c:v>
                      </c:pt>
                      <c:pt idx="626">
                        <c:v>31.45</c:v>
                      </c:pt>
                      <c:pt idx="627">
                        <c:v>31.5</c:v>
                      </c:pt>
                      <c:pt idx="628">
                        <c:v>31.55</c:v>
                      </c:pt>
                      <c:pt idx="629">
                        <c:v>31.6</c:v>
                      </c:pt>
                      <c:pt idx="630">
                        <c:v>31.65</c:v>
                      </c:pt>
                      <c:pt idx="631">
                        <c:v>31.7</c:v>
                      </c:pt>
                      <c:pt idx="632">
                        <c:v>31.75</c:v>
                      </c:pt>
                      <c:pt idx="633">
                        <c:v>31.8</c:v>
                      </c:pt>
                      <c:pt idx="634">
                        <c:v>31.85</c:v>
                      </c:pt>
                      <c:pt idx="635">
                        <c:v>31.9</c:v>
                      </c:pt>
                      <c:pt idx="636">
                        <c:v>31.95</c:v>
                      </c:pt>
                      <c:pt idx="637">
                        <c:v>32</c:v>
                      </c:pt>
                      <c:pt idx="638">
                        <c:v>32.049999999999997</c:v>
                      </c:pt>
                      <c:pt idx="639">
                        <c:v>32.1</c:v>
                      </c:pt>
                      <c:pt idx="640">
                        <c:v>32.15</c:v>
                      </c:pt>
                      <c:pt idx="641">
                        <c:v>32.200000000000003</c:v>
                      </c:pt>
                      <c:pt idx="642">
                        <c:v>32.25</c:v>
                      </c:pt>
                      <c:pt idx="643">
                        <c:v>32.299999999999997</c:v>
                      </c:pt>
                      <c:pt idx="644">
                        <c:v>32.35</c:v>
                      </c:pt>
                      <c:pt idx="645">
                        <c:v>32.4</c:v>
                      </c:pt>
                      <c:pt idx="646">
                        <c:v>32.450000000000003</c:v>
                      </c:pt>
                      <c:pt idx="647">
                        <c:v>32.5</c:v>
                      </c:pt>
                      <c:pt idx="648">
                        <c:v>32.549999999999997</c:v>
                      </c:pt>
                      <c:pt idx="649">
                        <c:v>32.6</c:v>
                      </c:pt>
                      <c:pt idx="650">
                        <c:v>32.65</c:v>
                      </c:pt>
                      <c:pt idx="651">
                        <c:v>32.700000000000003</c:v>
                      </c:pt>
                      <c:pt idx="652">
                        <c:v>32.75</c:v>
                      </c:pt>
                      <c:pt idx="653">
                        <c:v>32.799999999999997</c:v>
                      </c:pt>
                      <c:pt idx="654">
                        <c:v>32.85</c:v>
                      </c:pt>
                      <c:pt idx="655">
                        <c:v>32.9</c:v>
                      </c:pt>
                      <c:pt idx="656">
                        <c:v>32.950000000000003</c:v>
                      </c:pt>
                      <c:pt idx="657">
                        <c:v>33</c:v>
                      </c:pt>
                      <c:pt idx="658">
                        <c:v>33.049999999999997</c:v>
                      </c:pt>
                      <c:pt idx="659">
                        <c:v>33.1</c:v>
                      </c:pt>
                      <c:pt idx="660">
                        <c:v>33.15</c:v>
                      </c:pt>
                      <c:pt idx="661">
                        <c:v>33.200000000000003</c:v>
                      </c:pt>
                      <c:pt idx="662">
                        <c:v>33.25</c:v>
                      </c:pt>
                      <c:pt idx="663">
                        <c:v>33.299999999999997</c:v>
                      </c:pt>
                      <c:pt idx="664">
                        <c:v>33.35</c:v>
                      </c:pt>
                      <c:pt idx="665">
                        <c:v>33.4</c:v>
                      </c:pt>
                      <c:pt idx="666">
                        <c:v>33.450000000000003</c:v>
                      </c:pt>
                      <c:pt idx="667">
                        <c:v>33.5</c:v>
                      </c:pt>
                      <c:pt idx="668">
                        <c:v>33.549999999999997</c:v>
                      </c:pt>
                      <c:pt idx="669">
                        <c:v>33.6</c:v>
                      </c:pt>
                      <c:pt idx="670">
                        <c:v>33.65</c:v>
                      </c:pt>
                      <c:pt idx="671">
                        <c:v>33.700000000000003</c:v>
                      </c:pt>
                      <c:pt idx="672">
                        <c:v>33.75</c:v>
                      </c:pt>
                      <c:pt idx="673">
                        <c:v>33.799999999999997</c:v>
                      </c:pt>
                      <c:pt idx="674">
                        <c:v>33.85</c:v>
                      </c:pt>
                      <c:pt idx="675">
                        <c:v>33.9</c:v>
                      </c:pt>
                      <c:pt idx="676">
                        <c:v>33.950000000000003</c:v>
                      </c:pt>
                      <c:pt idx="677">
                        <c:v>34</c:v>
                      </c:pt>
                      <c:pt idx="678">
                        <c:v>34.049999999999997</c:v>
                      </c:pt>
                      <c:pt idx="679">
                        <c:v>34.1</c:v>
                      </c:pt>
                      <c:pt idx="680">
                        <c:v>34.15</c:v>
                      </c:pt>
                      <c:pt idx="681">
                        <c:v>34.200000000000003</c:v>
                      </c:pt>
                      <c:pt idx="682">
                        <c:v>34.25</c:v>
                      </c:pt>
                      <c:pt idx="683">
                        <c:v>34.299999999999997</c:v>
                      </c:pt>
                      <c:pt idx="684">
                        <c:v>34.35</c:v>
                      </c:pt>
                      <c:pt idx="685">
                        <c:v>34.4</c:v>
                      </c:pt>
                      <c:pt idx="686">
                        <c:v>34.450000000000003</c:v>
                      </c:pt>
                      <c:pt idx="687">
                        <c:v>34.5</c:v>
                      </c:pt>
                      <c:pt idx="688">
                        <c:v>34.549999999999997</c:v>
                      </c:pt>
                      <c:pt idx="689">
                        <c:v>34.6</c:v>
                      </c:pt>
                      <c:pt idx="690">
                        <c:v>34.65</c:v>
                      </c:pt>
                      <c:pt idx="691">
                        <c:v>34.700000000000003</c:v>
                      </c:pt>
                      <c:pt idx="692">
                        <c:v>34.75</c:v>
                      </c:pt>
                      <c:pt idx="693">
                        <c:v>34.799999999999997</c:v>
                      </c:pt>
                      <c:pt idx="694">
                        <c:v>34.85</c:v>
                      </c:pt>
                      <c:pt idx="695">
                        <c:v>34.9</c:v>
                      </c:pt>
                      <c:pt idx="696">
                        <c:v>34.950000000000003</c:v>
                      </c:pt>
                      <c:pt idx="697">
                        <c:v>35</c:v>
                      </c:pt>
                      <c:pt idx="698">
                        <c:v>35.049999999999997</c:v>
                      </c:pt>
                      <c:pt idx="699">
                        <c:v>35.1</c:v>
                      </c:pt>
                      <c:pt idx="700">
                        <c:v>35.15</c:v>
                      </c:pt>
                      <c:pt idx="701">
                        <c:v>35.200000000000003</c:v>
                      </c:pt>
                      <c:pt idx="702">
                        <c:v>35.25</c:v>
                      </c:pt>
                      <c:pt idx="703">
                        <c:v>35.299999999999997</c:v>
                      </c:pt>
                      <c:pt idx="704">
                        <c:v>35.35</c:v>
                      </c:pt>
                      <c:pt idx="705">
                        <c:v>35.4</c:v>
                      </c:pt>
                      <c:pt idx="706">
                        <c:v>35.450000000000003</c:v>
                      </c:pt>
                      <c:pt idx="707">
                        <c:v>35.5</c:v>
                      </c:pt>
                      <c:pt idx="708">
                        <c:v>35.549999999999997</c:v>
                      </c:pt>
                      <c:pt idx="709">
                        <c:v>35.6</c:v>
                      </c:pt>
                      <c:pt idx="710">
                        <c:v>35.65</c:v>
                      </c:pt>
                      <c:pt idx="711">
                        <c:v>35.700000000000003</c:v>
                      </c:pt>
                      <c:pt idx="712">
                        <c:v>35.75</c:v>
                      </c:pt>
                      <c:pt idx="713">
                        <c:v>35.799999999999997</c:v>
                      </c:pt>
                      <c:pt idx="714">
                        <c:v>35.85</c:v>
                      </c:pt>
                      <c:pt idx="715">
                        <c:v>35.9</c:v>
                      </c:pt>
                      <c:pt idx="716">
                        <c:v>35.950000000000003</c:v>
                      </c:pt>
                      <c:pt idx="717">
                        <c:v>36</c:v>
                      </c:pt>
                      <c:pt idx="718">
                        <c:v>36.049999999999997</c:v>
                      </c:pt>
                      <c:pt idx="719">
                        <c:v>36.1</c:v>
                      </c:pt>
                      <c:pt idx="720">
                        <c:v>36.15</c:v>
                      </c:pt>
                      <c:pt idx="721">
                        <c:v>36.200000000000003</c:v>
                      </c:pt>
                      <c:pt idx="722">
                        <c:v>36.25</c:v>
                      </c:pt>
                      <c:pt idx="723">
                        <c:v>36.299999999999997</c:v>
                      </c:pt>
                      <c:pt idx="724">
                        <c:v>36.35</c:v>
                      </c:pt>
                      <c:pt idx="725">
                        <c:v>36.4</c:v>
                      </c:pt>
                      <c:pt idx="726">
                        <c:v>36.450000000000003</c:v>
                      </c:pt>
                      <c:pt idx="727">
                        <c:v>36.5</c:v>
                      </c:pt>
                      <c:pt idx="728">
                        <c:v>36.549999999999997</c:v>
                      </c:pt>
                      <c:pt idx="729">
                        <c:v>36.6</c:v>
                      </c:pt>
                      <c:pt idx="730">
                        <c:v>36.65</c:v>
                      </c:pt>
                      <c:pt idx="731">
                        <c:v>36.700000000000003</c:v>
                      </c:pt>
                      <c:pt idx="732">
                        <c:v>36.75</c:v>
                      </c:pt>
                      <c:pt idx="733">
                        <c:v>36.799999999999997</c:v>
                      </c:pt>
                      <c:pt idx="734">
                        <c:v>36.85</c:v>
                      </c:pt>
                      <c:pt idx="735">
                        <c:v>36.9</c:v>
                      </c:pt>
                      <c:pt idx="736">
                        <c:v>36.950000000000003</c:v>
                      </c:pt>
                      <c:pt idx="737">
                        <c:v>37</c:v>
                      </c:pt>
                      <c:pt idx="738">
                        <c:v>37.049999999999997</c:v>
                      </c:pt>
                      <c:pt idx="739">
                        <c:v>37.1</c:v>
                      </c:pt>
                      <c:pt idx="740">
                        <c:v>37.15</c:v>
                      </c:pt>
                      <c:pt idx="741">
                        <c:v>37.200000000000003</c:v>
                      </c:pt>
                      <c:pt idx="742">
                        <c:v>37.25</c:v>
                      </c:pt>
                      <c:pt idx="743">
                        <c:v>37.299999999999997</c:v>
                      </c:pt>
                      <c:pt idx="744">
                        <c:v>37.35</c:v>
                      </c:pt>
                      <c:pt idx="745">
                        <c:v>37.4</c:v>
                      </c:pt>
                      <c:pt idx="746">
                        <c:v>37.450000000000003</c:v>
                      </c:pt>
                      <c:pt idx="747">
                        <c:v>37.5</c:v>
                      </c:pt>
                      <c:pt idx="748">
                        <c:v>37.549999999999997</c:v>
                      </c:pt>
                      <c:pt idx="749">
                        <c:v>37.6</c:v>
                      </c:pt>
                      <c:pt idx="750">
                        <c:v>37.65</c:v>
                      </c:pt>
                      <c:pt idx="751">
                        <c:v>37.700000000000003</c:v>
                      </c:pt>
                      <c:pt idx="752">
                        <c:v>37.75</c:v>
                      </c:pt>
                      <c:pt idx="753">
                        <c:v>37.799999999999997</c:v>
                      </c:pt>
                      <c:pt idx="754">
                        <c:v>37.85</c:v>
                      </c:pt>
                      <c:pt idx="755">
                        <c:v>37.9</c:v>
                      </c:pt>
                      <c:pt idx="756">
                        <c:v>37.950000000000003</c:v>
                      </c:pt>
                      <c:pt idx="757">
                        <c:v>38</c:v>
                      </c:pt>
                      <c:pt idx="758">
                        <c:v>38.049999999999997</c:v>
                      </c:pt>
                      <c:pt idx="759">
                        <c:v>38.1</c:v>
                      </c:pt>
                      <c:pt idx="760">
                        <c:v>38.15</c:v>
                      </c:pt>
                      <c:pt idx="761">
                        <c:v>38.200000000000003</c:v>
                      </c:pt>
                      <c:pt idx="762">
                        <c:v>38.25</c:v>
                      </c:pt>
                      <c:pt idx="763">
                        <c:v>38.299999999999997</c:v>
                      </c:pt>
                      <c:pt idx="764">
                        <c:v>38.35</c:v>
                      </c:pt>
                      <c:pt idx="765">
                        <c:v>38.4</c:v>
                      </c:pt>
                      <c:pt idx="766">
                        <c:v>38.450000000000003</c:v>
                      </c:pt>
                      <c:pt idx="767">
                        <c:v>38.5</c:v>
                      </c:pt>
                      <c:pt idx="768">
                        <c:v>38.549999999999997</c:v>
                      </c:pt>
                      <c:pt idx="769">
                        <c:v>38.6</c:v>
                      </c:pt>
                      <c:pt idx="770">
                        <c:v>38.65</c:v>
                      </c:pt>
                      <c:pt idx="771">
                        <c:v>38.700000000000003</c:v>
                      </c:pt>
                      <c:pt idx="772">
                        <c:v>38.75</c:v>
                      </c:pt>
                      <c:pt idx="773">
                        <c:v>38.799999999999997</c:v>
                      </c:pt>
                      <c:pt idx="774">
                        <c:v>38.85</c:v>
                      </c:pt>
                      <c:pt idx="775">
                        <c:v>38.9</c:v>
                      </c:pt>
                      <c:pt idx="776">
                        <c:v>38.950000000000003</c:v>
                      </c:pt>
                      <c:pt idx="777">
                        <c:v>39</c:v>
                      </c:pt>
                      <c:pt idx="778">
                        <c:v>39.049999999999997</c:v>
                      </c:pt>
                      <c:pt idx="779">
                        <c:v>39.1</c:v>
                      </c:pt>
                      <c:pt idx="780">
                        <c:v>39.15</c:v>
                      </c:pt>
                      <c:pt idx="781">
                        <c:v>39.200000000000003</c:v>
                      </c:pt>
                      <c:pt idx="782">
                        <c:v>39.25</c:v>
                      </c:pt>
                      <c:pt idx="783">
                        <c:v>39.299999999999997</c:v>
                      </c:pt>
                      <c:pt idx="784">
                        <c:v>39.35</c:v>
                      </c:pt>
                      <c:pt idx="785">
                        <c:v>39.4</c:v>
                      </c:pt>
                      <c:pt idx="786">
                        <c:v>39.450000000000003</c:v>
                      </c:pt>
                      <c:pt idx="787">
                        <c:v>39.5</c:v>
                      </c:pt>
                      <c:pt idx="788">
                        <c:v>39.549999999999997</c:v>
                      </c:pt>
                      <c:pt idx="789">
                        <c:v>39.6</c:v>
                      </c:pt>
                      <c:pt idx="790">
                        <c:v>39.65</c:v>
                      </c:pt>
                      <c:pt idx="791">
                        <c:v>39.700000000000003</c:v>
                      </c:pt>
                      <c:pt idx="792">
                        <c:v>39.75</c:v>
                      </c:pt>
                      <c:pt idx="793">
                        <c:v>39.799999999999997</c:v>
                      </c:pt>
                      <c:pt idx="794">
                        <c:v>39.85</c:v>
                      </c:pt>
                      <c:pt idx="795">
                        <c:v>39.9</c:v>
                      </c:pt>
                      <c:pt idx="796">
                        <c:v>39.950000000000003</c:v>
                      </c:pt>
                      <c:pt idx="797">
                        <c:v>40</c:v>
                      </c:pt>
                      <c:pt idx="798">
                        <c:v>40.049999999999997</c:v>
                      </c:pt>
                      <c:pt idx="799">
                        <c:v>40.1</c:v>
                      </c:pt>
                      <c:pt idx="800">
                        <c:v>40.15</c:v>
                      </c:pt>
                      <c:pt idx="801">
                        <c:v>40.200000000000003</c:v>
                      </c:pt>
                      <c:pt idx="802">
                        <c:v>40.25</c:v>
                      </c:pt>
                      <c:pt idx="803">
                        <c:v>40.299999999999997</c:v>
                      </c:pt>
                      <c:pt idx="804">
                        <c:v>40.35</c:v>
                      </c:pt>
                      <c:pt idx="805">
                        <c:v>40.4</c:v>
                      </c:pt>
                      <c:pt idx="806">
                        <c:v>40.450000000000003</c:v>
                      </c:pt>
                      <c:pt idx="807">
                        <c:v>40.5</c:v>
                      </c:pt>
                      <c:pt idx="808">
                        <c:v>40.549999999999997</c:v>
                      </c:pt>
                      <c:pt idx="809">
                        <c:v>40.6</c:v>
                      </c:pt>
                      <c:pt idx="810">
                        <c:v>40.65</c:v>
                      </c:pt>
                      <c:pt idx="811">
                        <c:v>40.700000000000003</c:v>
                      </c:pt>
                      <c:pt idx="812">
                        <c:v>40.75</c:v>
                      </c:pt>
                      <c:pt idx="813">
                        <c:v>40.799999999999997</c:v>
                      </c:pt>
                      <c:pt idx="814">
                        <c:v>40.85</c:v>
                      </c:pt>
                      <c:pt idx="815">
                        <c:v>40.9</c:v>
                      </c:pt>
                      <c:pt idx="816">
                        <c:v>40.950000000000003</c:v>
                      </c:pt>
                      <c:pt idx="817">
                        <c:v>41</c:v>
                      </c:pt>
                      <c:pt idx="818">
                        <c:v>41.05</c:v>
                      </c:pt>
                      <c:pt idx="819">
                        <c:v>41.1</c:v>
                      </c:pt>
                      <c:pt idx="820">
                        <c:v>41.15</c:v>
                      </c:pt>
                      <c:pt idx="821">
                        <c:v>41.2</c:v>
                      </c:pt>
                      <c:pt idx="822">
                        <c:v>41.25</c:v>
                      </c:pt>
                      <c:pt idx="823">
                        <c:v>41.3</c:v>
                      </c:pt>
                      <c:pt idx="824">
                        <c:v>41.35</c:v>
                      </c:pt>
                      <c:pt idx="825">
                        <c:v>41.4</c:v>
                      </c:pt>
                      <c:pt idx="826">
                        <c:v>41.45</c:v>
                      </c:pt>
                      <c:pt idx="827">
                        <c:v>41.5</c:v>
                      </c:pt>
                      <c:pt idx="828">
                        <c:v>41.55</c:v>
                      </c:pt>
                      <c:pt idx="829">
                        <c:v>41.6</c:v>
                      </c:pt>
                      <c:pt idx="830">
                        <c:v>41.65</c:v>
                      </c:pt>
                      <c:pt idx="831">
                        <c:v>41.7</c:v>
                      </c:pt>
                      <c:pt idx="832">
                        <c:v>41.75</c:v>
                      </c:pt>
                      <c:pt idx="833">
                        <c:v>41.8</c:v>
                      </c:pt>
                      <c:pt idx="834">
                        <c:v>41.85</c:v>
                      </c:pt>
                      <c:pt idx="835">
                        <c:v>41.9</c:v>
                      </c:pt>
                      <c:pt idx="836">
                        <c:v>41.95</c:v>
                      </c:pt>
                      <c:pt idx="837">
                        <c:v>42</c:v>
                      </c:pt>
                      <c:pt idx="838">
                        <c:v>42.05</c:v>
                      </c:pt>
                      <c:pt idx="839">
                        <c:v>42.1</c:v>
                      </c:pt>
                      <c:pt idx="840">
                        <c:v>42.15</c:v>
                      </c:pt>
                      <c:pt idx="841">
                        <c:v>42.2</c:v>
                      </c:pt>
                      <c:pt idx="842">
                        <c:v>42.25</c:v>
                      </c:pt>
                      <c:pt idx="843">
                        <c:v>42.3</c:v>
                      </c:pt>
                      <c:pt idx="844">
                        <c:v>42.35</c:v>
                      </c:pt>
                      <c:pt idx="845">
                        <c:v>42.4</c:v>
                      </c:pt>
                      <c:pt idx="846">
                        <c:v>42.45</c:v>
                      </c:pt>
                      <c:pt idx="847">
                        <c:v>42.5</c:v>
                      </c:pt>
                      <c:pt idx="848">
                        <c:v>42.55</c:v>
                      </c:pt>
                      <c:pt idx="849">
                        <c:v>42.6</c:v>
                      </c:pt>
                      <c:pt idx="850">
                        <c:v>42.65</c:v>
                      </c:pt>
                      <c:pt idx="851">
                        <c:v>42.7</c:v>
                      </c:pt>
                      <c:pt idx="852">
                        <c:v>42.75</c:v>
                      </c:pt>
                      <c:pt idx="853">
                        <c:v>42.8</c:v>
                      </c:pt>
                      <c:pt idx="854">
                        <c:v>42.85</c:v>
                      </c:pt>
                      <c:pt idx="855">
                        <c:v>42.9</c:v>
                      </c:pt>
                      <c:pt idx="856">
                        <c:v>42.95</c:v>
                      </c:pt>
                      <c:pt idx="857">
                        <c:v>43</c:v>
                      </c:pt>
                      <c:pt idx="858">
                        <c:v>43.05</c:v>
                      </c:pt>
                      <c:pt idx="859">
                        <c:v>43.1</c:v>
                      </c:pt>
                      <c:pt idx="860">
                        <c:v>43.15</c:v>
                      </c:pt>
                      <c:pt idx="861">
                        <c:v>43.2</c:v>
                      </c:pt>
                      <c:pt idx="862">
                        <c:v>43.25</c:v>
                      </c:pt>
                      <c:pt idx="863">
                        <c:v>43.3</c:v>
                      </c:pt>
                      <c:pt idx="864">
                        <c:v>43.35</c:v>
                      </c:pt>
                      <c:pt idx="865">
                        <c:v>43.4</c:v>
                      </c:pt>
                      <c:pt idx="866">
                        <c:v>43.45</c:v>
                      </c:pt>
                      <c:pt idx="867">
                        <c:v>43.5</c:v>
                      </c:pt>
                      <c:pt idx="868">
                        <c:v>43.55</c:v>
                      </c:pt>
                      <c:pt idx="869">
                        <c:v>43.6</c:v>
                      </c:pt>
                      <c:pt idx="870">
                        <c:v>43.65</c:v>
                      </c:pt>
                      <c:pt idx="871">
                        <c:v>43.7</c:v>
                      </c:pt>
                      <c:pt idx="872">
                        <c:v>43.75</c:v>
                      </c:pt>
                      <c:pt idx="873">
                        <c:v>43.8</c:v>
                      </c:pt>
                      <c:pt idx="874">
                        <c:v>43.85</c:v>
                      </c:pt>
                      <c:pt idx="875">
                        <c:v>43.9</c:v>
                      </c:pt>
                      <c:pt idx="876">
                        <c:v>43.95</c:v>
                      </c:pt>
                      <c:pt idx="877">
                        <c:v>44</c:v>
                      </c:pt>
                      <c:pt idx="878">
                        <c:v>44.05</c:v>
                      </c:pt>
                      <c:pt idx="879">
                        <c:v>44.1</c:v>
                      </c:pt>
                      <c:pt idx="880">
                        <c:v>44.15</c:v>
                      </c:pt>
                      <c:pt idx="881">
                        <c:v>44.2</c:v>
                      </c:pt>
                      <c:pt idx="882">
                        <c:v>44.25</c:v>
                      </c:pt>
                      <c:pt idx="883">
                        <c:v>44.3</c:v>
                      </c:pt>
                      <c:pt idx="884">
                        <c:v>44.35</c:v>
                      </c:pt>
                      <c:pt idx="885">
                        <c:v>44.4</c:v>
                      </c:pt>
                      <c:pt idx="886">
                        <c:v>44.45</c:v>
                      </c:pt>
                      <c:pt idx="887">
                        <c:v>44.5</c:v>
                      </c:pt>
                      <c:pt idx="888">
                        <c:v>44.55</c:v>
                      </c:pt>
                      <c:pt idx="889">
                        <c:v>44.6</c:v>
                      </c:pt>
                      <c:pt idx="890">
                        <c:v>44.65</c:v>
                      </c:pt>
                      <c:pt idx="891">
                        <c:v>44.7</c:v>
                      </c:pt>
                      <c:pt idx="892">
                        <c:v>44.75</c:v>
                      </c:pt>
                      <c:pt idx="893">
                        <c:v>44.8</c:v>
                      </c:pt>
                      <c:pt idx="894">
                        <c:v>44.85</c:v>
                      </c:pt>
                      <c:pt idx="895">
                        <c:v>44.9</c:v>
                      </c:pt>
                      <c:pt idx="896">
                        <c:v>44.95</c:v>
                      </c:pt>
                      <c:pt idx="897">
                        <c:v>45</c:v>
                      </c:pt>
                      <c:pt idx="898">
                        <c:v>45.05</c:v>
                      </c:pt>
                      <c:pt idx="899">
                        <c:v>45.1</c:v>
                      </c:pt>
                      <c:pt idx="900">
                        <c:v>45.15</c:v>
                      </c:pt>
                      <c:pt idx="901">
                        <c:v>45.2</c:v>
                      </c:pt>
                      <c:pt idx="902">
                        <c:v>45.25</c:v>
                      </c:pt>
                      <c:pt idx="903">
                        <c:v>45.3</c:v>
                      </c:pt>
                      <c:pt idx="904">
                        <c:v>45.35</c:v>
                      </c:pt>
                      <c:pt idx="905">
                        <c:v>45.4</c:v>
                      </c:pt>
                      <c:pt idx="906">
                        <c:v>45.45</c:v>
                      </c:pt>
                      <c:pt idx="907">
                        <c:v>45.5</c:v>
                      </c:pt>
                      <c:pt idx="908">
                        <c:v>45.55</c:v>
                      </c:pt>
                      <c:pt idx="909">
                        <c:v>45.6</c:v>
                      </c:pt>
                      <c:pt idx="910">
                        <c:v>45.65</c:v>
                      </c:pt>
                      <c:pt idx="911">
                        <c:v>45.7</c:v>
                      </c:pt>
                      <c:pt idx="912">
                        <c:v>45.75</c:v>
                      </c:pt>
                      <c:pt idx="913">
                        <c:v>45.8</c:v>
                      </c:pt>
                      <c:pt idx="914">
                        <c:v>45.85</c:v>
                      </c:pt>
                      <c:pt idx="915">
                        <c:v>45.9</c:v>
                      </c:pt>
                      <c:pt idx="916">
                        <c:v>45.95</c:v>
                      </c:pt>
                      <c:pt idx="917">
                        <c:v>46</c:v>
                      </c:pt>
                      <c:pt idx="918">
                        <c:v>46.05</c:v>
                      </c:pt>
                      <c:pt idx="919">
                        <c:v>46.1</c:v>
                      </c:pt>
                      <c:pt idx="920">
                        <c:v>46.15</c:v>
                      </c:pt>
                      <c:pt idx="921">
                        <c:v>46.2</c:v>
                      </c:pt>
                      <c:pt idx="922">
                        <c:v>46.25</c:v>
                      </c:pt>
                      <c:pt idx="923">
                        <c:v>46.3</c:v>
                      </c:pt>
                      <c:pt idx="924">
                        <c:v>46.35</c:v>
                      </c:pt>
                      <c:pt idx="925">
                        <c:v>46.4</c:v>
                      </c:pt>
                      <c:pt idx="926">
                        <c:v>46.45</c:v>
                      </c:pt>
                      <c:pt idx="927">
                        <c:v>46.5</c:v>
                      </c:pt>
                      <c:pt idx="928">
                        <c:v>46.55</c:v>
                      </c:pt>
                      <c:pt idx="929">
                        <c:v>46.6</c:v>
                      </c:pt>
                      <c:pt idx="930">
                        <c:v>46.65</c:v>
                      </c:pt>
                      <c:pt idx="931">
                        <c:v>46.7</c:v>
                      </c:pt>
                      <c:pt idx="932">
                        <c:v>46.75</c:v>
                      </c:pt>
                      <c:pt idx="933">
                        <c:v>46.8</c:v>
                      </c:pt>
                      <c:pt idx="934">
                        <c:v>46.85</c:v>
                      </c:pt>
                      <c:pt idx="935">
                        <c:v>46.9</c:v>
                      </c:pt>
                      <c:pt idx="936">
                        <c:v>46.95</c:v>
                      </c:pt>
                      <c:pt idx="937">
                        <c:v>47</c:v>
                      </c:pt>
                      <c:pt idx="938">
                        <c:v>47.05</c:v>
                      </c:pt>
                      <c:pt idx="939">
                        <c:v>47.1</c:v>
                      </c:pt>
                      <c:pt idx="940">
                        <c:v>47.15</c:v>
                      </c:pt>
                      <c:pt idx="941">
                        <c:v>47.2</c:v>
                      </c:pt>
                      <c:pt idx="942">
                        <c:v>47.25</c:v>
                      </c:pt>
                      <c:pt idx="943">
                        <c:v>47.3</c:v>
                      </c:pt>
                      <c:pt idx="944">
                        <c:v>47.35</c:v>
                      </c:pt>
                      <c:pt idx="945">
                        <c:v>47.4</c:v>
                      </c:pt>
                      <c:pt idx="946">
                        <c:v>47.45</c:v>
                      </c:pt>
                      <c:pt idx="947">
                        <c:v>47.5</c:v>
                      </c:pt>
                      <c:pt idx="948">
                        <c:v>47.55</c:v>
                      </c:pt>
                      <c:pt idx="949">
                        <c:v>47.6</c:v>
                      </c:pt>
                      <c:pt idx="950">
                        <c:v>47.65</c:v>
                      </c:pt>
                      <c:pt idx="951">
                        <c:v>47.7</c:v>
                      </c:pt>
                      <c:pt idx="952">
                        <c:v>47.75</c:v>
                      </c:pt>
                      <c:pt idx="953">
                        <c:v>47.8</c:v>
                      </c:pt>
                      <c:pt idx="954">
                        <c:v>47.85</c:v>
                      </c:pt>
                      <c:pt idx="955">
                        <c:v>47.9</c:v>
                      </c:pt>
                      <c:pt idx="956">
                        <c:v>47.95</c:v>
                      </c:pt>
                      <c:pt idx="957">
                        <c:v>48</c:v>
                      </c:pt>
                      <c:pt idx="958">
                        <c:v>48.05</c:v>
                      </c:pt>
                      <c:pt idx="959">
                        <c:v>48.1</c:v>
                      </c:pt>
                      <c:pt idx="960">
                        <c:v>48.15</c:v>
                      </c:pt>
                      <c:pt idx="961">
                        <c:v>48.2</c:v>
                      </c:pt>
                      <c:pt idx="962">
                        <c:v>48.25</c:v>
                      </c:pt>
                      <c:pt idx="963">
                        <c:v>48.3</c:v>
                      </c:pt>
                      <c:pt idx="964">
                        <c:v>48.35</c:v>
                      </c:pt>
                      <c:pt idx="965">
                        <c:v>48.4</c:v>
                      </c:pt>
                      <c:pt idx="966">
                        <c:v>48.45</c:v>
                      </c:pt>
                      <c:pt idx="967">
                        <c:v>48.5</c:v>
                      </c:pt>
                      <c:pt idx="968">
                        <c:v>48.55</c:v>
                      </c:pt>
                      <c:pt idx="969">
                        <c:v>48.6</c:v>
                      </c:pt>
                      <c:pt idx="970">
                        <c:v>48.65</c:v>
                      </c:pt>
                      <c:pt idx="971">
                        <c:v>48.7</c:v>
                      </c:pt>
                      <c:pt idx="972">
                        <c:v>48.75</c:v>
                      </c:pt>
                      <c:pt idx="973">
                        <c:v>48.8</c:v>
                      </c:pt>
                      <c:pt idx="974">
                        <c:v>48.85</c:v>
                      </c:pt>
                      <c:pt idx="975">
                        <c:v>48.9</c:v>
                      </c:pt>
                      <c:pt idx="976">
                        <c:v>48.95</c:v>
                      </c:pt>
                      <c:pt idx="977">
                        <c:v>49</c:v>
                      </c:pt>
                      <c:pt idx="978">
                        <c:v>49.05</c:v>
                      </c:pt>
                      <c:pt idx="979">
                        <c:v>49.1</c:v>
                      </c:pt>
                      <c:pt idx="980">
                        <c:v>49.15</c:v>
                      </c:pt>
                      <c:pt idx="981">
                        <c:v>49.2</c:v>
                      </c:pt>
                      <c:pt idx="982">
                        <c:v>49.25</c:v>
                      </c:pt>
                      <c:pt idx="983">
                        <c:v>49.3</c:v>
                      </c:pt>
                      <c:pt idx="984">
                        <c:v>49.35</c:v>
                      </c:pt>
                      <c:pt idx="985">
                        <c:v>49.4</c:v>
                      </c:pt>
                      <c:pt idx="986">
                        <c:v>49.45</c:v>
                      </c:pt>
                      <c:pt idx="987">
                        <c:v>49.5</c:v>
                      </c:pt>
                      <c:pt idx="988">
                        <c:v>49.55</c:v>
                      </c:pt>
                      <c:pt idx="989">
                        <c:v>49.6</c:v>
                      </c:pt>
                      <c:pt idx="990">
                        <c:v>49.65</c:v>
                      </c:pt>
                      <c:pt idx="991">
                        <c:v>49.7</c:v>
                      </c:pt>
                      <c:pt idx="992">
                        <c:v>49.75</c:v>
                      </c:pt>
                      <c:pt idx="993">
                        <c:v>49.8</c:v>
                      </c:pt>
                      <c:pt idx="994">
                        <c:v>49.85</c:v>
                      </c:pt>
                      <c:pt idx="995">
                        <c:v>49.9</c:v>
                      </c:pt>
                      <c:pt idx="996">
                        <c:v>49.95</c:v>
                      </c:pt>
                      <c:pt idx="997">
                        <c:v>50</c:v>
                      </c:pt>
                      <c:pt idx="998">
                        <c:v>50.05</c:v>
                      </c:pt>
                      <c:pt idx="999">
                        <c:v>50.1</c:v>
                      </c:pt>
                      <c:pt idx="1000">
                        <c:v>50.15</c:v>
                      </c:pt>
                      <c:pt idx="1001">
                        <c:v>50.2</c:v>
                      </c:pt>
                      <c:pt idx="1002">
                        <c:v>50.25</c:v>
                      </c:pt>
                      <c:pt idx="1003">
                        <c:v>50.3</c:v>
                      </c:pt>
                      <c:pt idx="1004">
                        <c:v>50.35</c:v>
                      </c:pt>
                      <c:pt idx="1005">
                        <c:v>50.4</c:v>
                      </c:pt>
                      <c:pt idx="1006">
                        <c:v>50.45</c:v>
                      </c:pt>
                      <c:pt idx="1007">
                        <c:v>50.5</c:v>
                      </c:pt>
                      <c:pt idx="1008">
                        <c:v>50.55</c:v>
                      </c:pt>
                      <c:pt idx="1009">
                        <c:v>50.6</c:v>
                      </c:pt>
                      <c:pt idx="1010">
                        <c:v>50.65</c:v>
                      </c:pt>
                      <c:pt idx="1011">
                        <c:v>50.7</c:v>
                      </c:pt>
                      <c:pt idx="1012">
                        <c:v>50.75</c:v>
                      </c:pt>
                      <c:pt idx="1013">
                        <c:v>50.8</c:v>
                      </c:pt>
                      <c:pt idx="1014">
                        <c:v>50.85</c:v>
                      </c:pt>
                      <c:pt idx="1015">
                        <c:v>50.9</c:v>
                      </c:pt>
                      <c:pt idx="1016">
                        <c:v>50.95</c:v>
                      </c:pt>
                      <c:pt idx="1017">
                        <c:v>51</c:v>
                      </c:pt>
                      <c:pt idx="1018">
                        <c:v>51.05</c:v>
                      </c:pt>
                      <c:pt idx="1019">
                        <c:v>51.1</c:v>
                      </c:pt>
                      <c:pt idx="1020">
                        <c:v>51.15</c:v>
                      </c:pt>
                      <c:pt idx="1021">
                        <c:v>51.2</c:v>
                      </c:pt>
                      <c:pt idx="1022">
                        <c:v>51.25</c:v>
                      </c:pt>
                      <c:pt idx="1023">
                        <c:v>51.3</c:v>
                      </c:pt>
                      <c:pt idx="1024">
                        <c:v>51.35</c:v>
                      </c:pt>
                      <c:pt idx="1025">
                        <c:v>51.4</c:v>
                      </c:pt>
                      <c:pt idx="1026">
                        <c:v>51.45</c:v>
                      </c:pt>
                      <c:pt idx="1027">
                        <c:v>51.5</c:v>
                      </c:pt>
                      <c:pt idx="1028">
                        <c:v>51.55</c:v>
                      </c:pt>
                      <c:pt idx="1029">
                        <c:v>51.6</c:v>
                      </c:pt>
                      <c:pt idx="1030">
                        <c:v>51.65</c:v>
                      </c:pt>
                      <c:pt idx="1031">
                        <c:v>51.7</c:v>
                      </c:pt>
                      <c:pt idx="1032">
                        <c:v>51.75</c:v>
                      </c:pt>
                      <c:pt idx="1033">
                        <c:v>51.8</c:v>
                      </c:pt>
                      <c:pt idx="1034">
                        <c:v>51.85</c:v>
                      </c:pt>
                      <c:pt idx="1035">
                        <c:v>51.9</c:v>
                      </c:pt>
                      <c:pt idx="1036">
                        <c:v>51.95</c:v>
                      </c:pt>
                      <c:pt idx="1037">
                        <c:v>52</c:v>
                      </c:pt>
                      <c:pt idx="1038">
                        <c:v>52.05</c:v>
                      </c:pt>
                      <c:pt idx="1039">
                        <c:v>52.1</c:v>
                      </c:pt>
                      <c:pt idx="1040">
                        <c:v>52.15</c:v>
                      </c:pt>
                      <c:pt idx="1041">
                        <c:v>52.2</c:v>
                      </c:pt>
                      <c:pt idx="1042">
                        <c:v>52.25</c:v>
                      </c:pt>
                      <c:pt idx="1043">
                        <c:v>52.3</c:v>
                      </c:pt>
                      <c:pt idx="1044">
                        <c:v>52.35</c:v>
                      </c:pt>
                      <c:pt idx="1045">
                        <c:v>52.4</c:v>
                      </c:pt>
                      <c:pt idx="1046">
                        <c:v>52.45</c:v>
                      </c:pt>
                      <c:pt idx="1047">
                        <c:v>52.5</c:v>
                      </c:pt>
                      <c:pt idx="1048">
                        <c:v>52.55</c:v>
                      </c:pt>
                      <c:pt idx="1049">
                        <c:v>52.6</c:v>
                      </c:pt>
                      <c:pt idx="1050">
                        <c:v>52.65</c:v>
                      </c:pt>
                      <c:pt idx="1051">
                        <c:v>52.7</c:v>
                      </c:pt>
                      <c:pt idx="1052">
                        <c:v>52.75</c:v>
                      </c:pt>
                      <c:pt idx="1053">
                        <c:v>52.8</c:v>
                      </c:pt>
                      <c:pt idx="1054">
                        <c:v>52.85</c:v>
                      </c:pt>
                      <c:pt idx="1055">
                        <c:v>52.9</c:v>
                      </c:pt>
                      <c:pt idx="1056">
                        <c:v>52.95</c:v>
                      </c:pt>
                      <c:pt idx="1057">
                        <c:v>53</c:v>
                      </c:pt>
                      <c:pt idx="1058">
                        <c:v>53.05</c:v>
                      </c:pt>
                      <c:pt idx="1059">
                        <c:v>53.1</c:v>
                      </c:pt>
                      <c:pt idx="1060">
                        <c:v>53.15</c:v>
                      </c:pt>
                      <c:pt idx="1061">
                        <c:v>53.2</c:v>
                      </c:pt>
                      <c:pt idx="1062">
                        <c:v>53.25</c:v>
                      </c:pt>
                      <c:pt idx="1063">
                        <c:v>53.3</c:v>
                      </c:pt>
                      <c:pt idx="1064">
                        <c:v>53.35</c:v>
                      </c:pt>
                      <c:pt idx="1065">
                        <c:v>53.4</c:v>
                      </c:pt>
                      <c:pt idx="1066">
                        <c:v>53.45</c:v>
                      </c:pt>
                      <c:pt idx="1067">
                        <c:v>53.5</c:v>
                      </c:pt>
                      <c:pt idx="1068">
                        <c:v>53.55</c:v>
                      </c:pt>
                      <c:pt idx="1069">
                        <c:v>53.6</c:v>
                      </c:pt>
                      <c:pt idx="1070">
                        <c:v>53.65</c:v>
                      </c:pt>
                      <c:pt idx="1071">
                        <c:v>53.7</c:v>
                      </c:pt>
                      <c:pt idx="1072">
                        <c:v>53.75</c:v>
                      </c:pt>
                      <c:pt idx="1073">
                        <c:v>53.8</c:v>
                      </c:pt>
                      <c:pt idx="1074">
                        <c:v>53.85</c:v>
                      </c:pt>
                      <c:pt idx="1075">
                        <c:v>53.9</c:v>
                      </c:pt>
                      <c:pt idx="1076">
                        <c:v>53.95</c:v>
                      </c:pt>
                      <c:pt idx="1077">
                        <c:v>54</c:v>
                      </c:pt>
                      <c:pt idx="1078">
                        <c:v>54.05</c:v>
                      </c:pt>
                      <c:pt idx="1079">
                        <c:v>54.1</c:v>
                      </c:pt>
                      <c:pt idx="1080">
                        <c:v>54.15</c:v>
                      </c:pt>
                      <c:pt idx="1081">
                        <c:v>54.2</c:v>
                      </c:pt>
                      <c:pt idx="1082">
                        <c:v>54.25</c:v>
                      </c:pt>
                      <c:pt idx="1083">
                        <c:v>54.3</c:v>
                      </c:pt>
                      <c:pt idx="1084">
                        <c:v>54.35</c:v>
                      </c:pt>
                      <c:pt idx="1085">
                        <c:v>54.4</c:v>
                      </c:pt>
                      <c:pt idx="1086">
                        <c:v>54.45</c:v>
                      </c:pt>
                      <c:pt idx="1087">
                        <c:v>54.5</c:v>
                      </c:pt>
                      <c:pt idx="1088">
                        <c:v>54.55</c:v>
                      </c:pt>
                      <c:pt idx="1089">
                        <c:v>54.6</c:v>
                      </c:pt>
                      <c:pt idx="1090">
                        <c:v>54.65</c:v>
                      </c:pt>
                      <c:pt idx="1091">
                        <c:v>54.7</c:v>
                      </c:pt>
                      <c:pt idx="1092">
                        <c:v>54.75</c:v>
                      </c:pt>
                      <c:pt idx="1093">
                        <c:v>54.8</c:v>
                      </c:pt>
                      <c:pt idx="1094">
                        <c:v>54.85</c:v>
                      </c:pt>
                      <c:pt idx="1095">
                        <c:v>54.9</c:v>
                      </c:pt>
                      <c:pt idx="1096">
                        <c:v>54.95</c:v>
                      </c:pt>
                      <c:pt idx="1097">
                        <c:v>55</c:v>
                      </c:pt>
                      <c:pt idx="1098">
                        <c:v>55.05</c:v>
                      </c:pt>
                      <c:pt idx="1099">
                        <c:v>55.1</c:v>
                      </c:pt>
                      <c:pt idx="1100">
                        <c:v>55.15</c:v>
                      </c:pt>
                      <c:pt idx="1101">
                        <c:v>55.2</c:v>
                      </c:pt>
                      <c:pt idx="1102">
                        <c:v>55.25</c:v>
                      </c:pt>
                      <c:pt idx="1103">
                        <c:v>55.3</c:v>
                      </c:pt>
                      <c:pt idx="1104">
                        <c:v>55.35</c:v>
                      </c:pt>
                      <c:pt idx="1105">
                        <c:v>55.4</c:v>
                      </c:pt>
                      <c:pt idx="1106">
                        <c:v>55.45</c:v>
                      </c:pt>
                      <c:pt idx="1107">
                        <c:v>55.5</c:v>
                      </c:pt>
                      <c:pt idx="1108">
                        <c:v>55.55</c:v>
                      </c:pt>
                      <c:pt idx="1109">
                        <c:v>55.6</c:v>
                      </c:pt>
                      <c:pt idx="1110">
                        <c:v>55.65</c:v>
                      </c:pt>
                      <c:pt idx="1111">
                        <c:v>55.7</c:v>
                      </c:pt>
                      <c:pt idx="1112">
                        <c:v>55.75</c:v>
                      </c:pt>
                      <c:pt idx="1113">
                        <c:v>55.8</c:v>
                      </c:pt>
                      <c:pt idx="1114">
                        <c:v>55.85</c:v>
                      </c:pt>
                      <c:pt idx="1115">
                        <c:v>55.9</c:v>
                      </c:pt>
                      <c:pt idx="1116">
                        <c:v>55.95</c:v>
                      </c:pt>
                      <c:pt idx="1117">
                        <c:v>56</c:v>
                      </c:pt>
                      <c:pt idx="1118">
                        <c:v>56.05</c:v>
                      </c:pt>
                      <c:pt idx="1119">
                        <c:v>56.1</c:v>
                      </c:pt>
                      <c:pt idx="1120">
                        <c:v>56.15</c:v>
                      </c:pt>
                      <c:pt idx="1121">
                        <c:v>56.2</c:v>
                      </c:pt>
                      <c:pt idx="1122">
                        <c:v>56.25</c:v>
                      </c:pt>
                      <c:pt idx="1123">
                        <c:v>56.3</c:v>
                      </c:pt>
                      <c:pt idx="1124">
                        <c:v>56.35</c:v>
                      </c:pt>
                      <c:pt idx="1125">
                        <c:v>56.4</c:v>
                      </c:pt>
                      <c:pt idx="1126">
                        <c:v>56.45</c:v>
                      </c:pt>
                      <c:pt idx="1127">
                        <c:v>56.5</c:v>
                      </c:pt>
                      <c:pt idx="1128">
                        <c:v>56.55</c:v>
                      </c:pt>
                      <c:pt idx="1129">
                        <c:v>56.6</c:v>
                      </c:pt>
                      <c:pt idx="1130">
                        <c:v>56.65</c:v>
                      </c:pt>
                      <c:pt idx="1131">
                        <c:v>56.7</c:v>
                      </c:pt>
                      <c:pt idx="1132">
                        <c:v>56.75</c:v>
                      </c:pt>
                      <c:pt idx="1133">
                        <c:v>56.8</c:v>
                      </c:pt>
                      <c:pt idx="1134">
                        <c:v>56.85</c:v>
                      </c:pt>
                      <c:pt idx="1135">
                        <c:v>56.9</c:v>
                      </c:pt>
                      <c:pt idx="1136">
                        <c:v>56.95</c:v>
                      </c:pt>
                      <c:pt idx="1137">
                        <c:v>57</c:v>
                      </c:pt>
                      <c:pt idx="1138">
                        <c:v>57.05</c:v>
                      </c:pt>
                      <c:pt idx="1139">
                        <c:v>57.1</c:v>
                      </c:pt>
                      <c:pt idx="1140">
                        <c:v>57.15</c:v>
                      </c:pt>
                      <c:pt idx="1141">
                        <c:v>57.2</c:v>
                      </c:pt>
                      <c:pt idx="1142">
                        <c:v>57.25</c:v>
                      </c:pt>
                      <c:pt idx="1143">
                        <c:v>57.3</c:v>
                      </c:pt>
                      <c:pt idx="1144">
                        <c:v>57.35</c:v>
                      </c:pt>
                      <c:pt idx="1145">
                        <c:v>57.4</c:v>
                      </c:pt>
                      <c:pt idx="1146">
                        <c:v>57.45</c:v>
                      </c:pt>
                      <c:pt idx="1147">
                        <c:v>57.5</c:v>
                      </c:pt>
                      <c:pt idx="1148">
                        <c:v>57.55</c:v>
                      </c:pt>
                      <c:pt idx="1149">
                        <c:v>57.6</c:v>
                      </c:pt>
                      <c:pt idx="1150">
                        <c:v>57.65</c:v>
                      </c:pt>
                      <c:pt idx="1151">
                        <c:v>57.7</c:v>
                      </c:pt>
                      <c:pt idx="1152">
                        <c:v>57.75</c:v>
                      </c:pt>
                      <c:pt idx="1153">
                        <c:v>57.8</c:v>
                      </c:pt>
                      <c:pt idx="1154">
                        <c:v>57.85</c:v>
                      </c:pt>
                      <c:pt idx="1155">
                        <c:v>57.9</c:v>
                      </c:pt>
                      <c:pt idx="1156">
                        <c:v>57.95</c:v>
                      </c:pt>
                      <c:pt idx="1157">
                        <c:v>58</c:v>
                      </c:pt>
                      <c:pt idx="1158">
                        <c:v>58.05</c:v>
                      </c:pt>
                      <c:pt idx="1159">
                        <c:v>58.1</c:v>
                      </c:pt>
                      <c:pt idx="1160">
                        <c:v>58.15</c:v>
                      </c:pt>
                      <c:pt idx="1161">
                        <c:v>58.2</c:v>
                      </c:pt>
                      <c:pt idx="1162">
                        <c:v>58.25</c:v>
                      </c:pt>
                      <c:pt idx="1163">
                        <c:v>58.3</c:v>
                      </c:pt>
                      <c:pt idx="1164">
                        <c:v>58.35</c:v>
                      </c:pt>
                      <c:pt idx="1165">
                        <c:v>58.4</c:v>
                      </c:pt>
                      <c:pt idx="1166">
                        <c:v>58.45</c:v>
                      </c:pt>
                      <c:pt idx="1167">
                        <c:v>58.5</c:v>
                      </c:pt>
                      <c:pt idx="1168">
                        <c:v>58.55</c:v>
                      </c:pt>
                      <c:pt idx="1169">
                        <c:v>58.6</c:v>
                      </c:pt>
                      <c:pt idx="1170">
                        <c:v>58.65</c:v>
                      </c:pt>
                      <c:pt idx="1171">
                        <c:v>58.7</c:v>
                      </c:pt>
                      <c:pt idx="1172">
                        <c:v>58.75</c:v>
                      </c:pt>
                      <c:pt idx="1173">
                        <c:v>58.8</c:v>
                      </c:pt>
                      <c:pt idx="1174">
                        <c:v>58.85</c:v>
                      </c:pt>
                      <c:pt idx="1175">
                        <c:v>58.9</c:v>
                      </c:pt>
                      <c:pt idx="1176">
                        <c:v>58.95</c:v>
                      </c:pt>
                      <c:pt idx="1177">
                        <c:v>59</c:v>
                      </c:pt>
                      <c:pt idx="1178">
                        <c:v>59.05</c:v>
                      </c:pt>
                      <c:pt idx="1179">
                        <c:v>59.1</c:v>
                      </c:pt>
                      <c:pt idx="1180">
                        <c:v>59.15</c:v>
                      </c:pt>
                      <c:pt idx="1181">
                        <c:v>59.2</c:v>
                      </c:pt>
                      <c:pt idx="1182">
                        <c:v>59.25</c:v>
                      </c:pt>
                      <c:pt idx="1183">
                        <c:v>59.3</c:v>
                      </c:pt>
                      <c:pt idx="1184">
                        <c:v>59.35</c:v>
                      </c:pt>
                      <c:pt idx="1185">
                        <c:v>59.4</c:v>
                      </c:pt>
                      <c:pt idx="1186">
                        <c:v>59.45</c:v>
                      </c:pt>
                      <c:pt idx="1187">
                        <c:v>59.5</c:v>
                      </c:pt>
                      <c:pt idx="1188">
                        <c:v>59.55</c:v>
                      </c:pt>
                      <c:pt idx="1189">
                        <c:v>59.6</c:v>
                      </c:pt>
                      <c:pt idx="1190">
                        <c:v>59.65</c:v>
                      </c:pt>
                      <c:pt idx="1191">
                        <c:v>59.7</c:v>
                      </c:pt>
                      <c:pt idx="1192">
                        <c:v>59.75</c:v>
                      </c:pt>
                      <c:pt idx="1193">
                        <c:v>59.8</c:v>
                      </c:pt>
                      <c:pt idx="1194">
                        <c:v>59.85</c:v>
                      </c:pt>
                      <c:pt idx="1195">
                        <c:v>59.9</c:v>
                      </c:pt>
                      <c:pt idx="1196">
                        <c:v>59.95</c:v>
                      </c:pt>
                      <c:pt idx="1197">
                        <c:v>60</c:v>
                      </c:pt>
                      <c:pt idx="1198">
                        <c:v>60.05</c:v>
                      </c:pt>
                      <c:pt idx="1199">
                        <c:v>60.1</c:v>
                      </c:pt>
                      <c:pt idx="1200">
                        <c:v>60.15</c:v>
                      </c:pt>
                      <c:pt idx="1201">
                        <c:v>60.2</c:v>
                      </c:pt>
                      <c:pt idx="1202">
                        <c:v>60.25</c:v>
                      </c:pt>
                      <c:pt idx="1203">
                        <c:v>60.3</c:v>
                      </c:pt>
                      <c:pt idx="1204">
                        <c:v>60.35</c:v>
                      </c:pt>
                      <c:pt idx="1205">
                        <c:v>60.4</c:v>
                      </c:pt>
                      <c:pt idx="1206">
                        <c:v>60.45</c:v>
                      </c:pt>
                      <c:pt idx="1207">
                        <c:v>60.5</c:v>
                      </c:pt>
                      <c:pt idx="1208">
                        <c:v>60.55</c:v>
                      </c:pt>
                      <c:pt idx="1209">
                        <c:v>60.6</c:v>
                      </c:pt>
                      <c:pt idx="1210">
                        <c:v>60.65</c:v>
                      </c:pt>
                      <c:pt idx="1211">
                        <c:v>60.7</c:v>
                      </c:pt>
                      <c:pt idx="1212">
                        <c:v>60.75</c:v>
                      </c:pt>
                      <c:pt idx="1213">
                        <c:v>60.8</c:v>
                      </c:pt>
                      <c:pt idx="1214">
                        <c:v>60.85</c:v>
                      </c:pt>
                      <c:pt idx="1215">
                        <c:v>60.9</c:v>
                      </c:pt>
                      <c:pt idx="1216">
                        <c:v>60.95</c:v>
                      </c:pt>
                      <c:pt idx="1217">
                        <c:v>61</c:v>
                      </c:pt>
                      <c:pt idx="1218">
                        <c:v>61.05</c:v>
                      </c:pt>
                      <c:pt idx="1219">
                        <c:v>61.1</c:v>
                      </c:pt>
                      <c:pt idx="1220">
                        <c:v>61.15</c:v>
                      </c:pt>
                      <c:pt idx="1221">
                        <c:v>61.2</c:v>
                      </c:pt>
                      <c:pt idx="1222">
                        <c:v>61.25</c:v>
                      </c:pt>
                      <c:pt idx="1223">
                        <c:v>61.3</c:v>
                      </c:pt>
                      <c:pt idx="1224">
                        <c:v>61.35</c:v>
                      </c:pt>
                      <c:pt idx="1225">
                        <c:v>61.4</c:v>
                      </c:pt>
                      <c:pt idx="1226">
                        <c:v>61.45</c:v>
                      </c:pt>
                      <c:pt idx="1227">
                        <c:v>61.5</c:v>
                      </c:pt>
                      <c:pt idx="1228">
                        <c:v>61.55</c:v>
                      </c:pt>
                      <c:pt idx="1229">
                        <c:v>61.6</c:v>
                      </c:pt>
                      <c:pt idx="1230">
                        <c:v>61.65</c:v>
                      </c:pt>
                      <c:pt idx="1231">
                        <c:v>61.7</c:v>
                      </c:pt>
                      <c:pt idx="1232">
                        <c:v>61.75</c:v>
                      </c:pt>
                      <c:pt idx="1233">
                        <c:v>61.8</c:v>
                      </c:pt>
                      <c:pt idx="1234">
                        <c:v>61.85</c:v>
                      </c:pt>
                      <c:pt idx="1235">
                        <c:v>61.9</c:v>
                      </c:pt>
                      <c:pt idx="1236">
                        <c:v>61.95</c:v>
                      </c:pt>
                      <c:pt idx="1237">
                        <c:v>62</c:v>
                      </c:pt>
                      <c:pt idx="1238">
                        <c:v>62.05</c:v>
                      </c:pt>
                      <c:pt idx="1239">
                        <c:v>62.1</c:v>
                      </c:pt>
                      <c:pt idx="1240">
                        <c:v>62.15</c:v>
                      </c:pt>
                      <c:pt idx="1241">
                        <c:v>62.2</c:v>
                      </c:pt>
                      <c:pt idx="1242">
                        <c:v>62.25</c:v>
                      </c:pt>
                      <c:pt idx="1243">
                        <c:v>62.3</c:v>
                      </c:pt>
                      <c:pt idx="1244">
                        <c:v>62.35</c:v>
                      </c:pt>
                      <c:pt idx="1245">
                        <c:v>62.4</c:v>
                      </c:pt>
                      <c:pt idx="1246">
                        <c:v>62.45</c:v>
                      </c:pt>
                      <c:pt idx="1247">
                        <c:v>62.5</c:v>
                      </c:pt>
                      <c:pt idx="1248">
                        <c:v>62.55</c:v>
                      </c:pt>
                      <c:pt idx="1249">
                        <c:v>62.6</c:v>
                      </c:pt>
                      <c:pt idx="1250">
                        <c:v>62.65</c:v>
                      </c:pt>
                      <c:pt idx="1251">
                        <c:v>62.7</c:v>
                      </c:pt>
                      <c:pt idx="1252">
                        <c:v>62.75</c:v>
                      </c:pt>
                      <c:pt idx="1253">
                        <c:v>62.8</c:v>
                      </c:pt>
                      <c:pt idx="1254">
                        <c:v>62.85</c:v>
                      </c:pt>
                      <c:pt idx="1255">
                        <c:v>62.9</c:v>
                      </c:pt>
                      <c:pt idx="1256">
                        <c:v>62.95</c:v>
                      </c:pt>
                      <c:pt idx="1257">
                        <c:v>63</c:v>
                      </c:pt>
                      <c:pt idx="1258">
                        <c:v>63.05</c:v>
                      </c:pt>
                      <c:pt idx="1259">
                        <c:v>63.1</c:v>
                      </c:pt>
                      <c:pt idx="1260">
                        <c:v>63.15</c:v>
                      </c:pt>
                      <c:pt idx="1261">
                        <c:v>63.2</c:v>
                      </c:pt>
                      <c:pt idx="1262">
                        <c:v>63.25</c:v>
                      </c:pt>
                      <c:pt idx="1263">
                        <c:v>63.3</c:v>
                      </c:pt>
                      <c:pt idx="1264">
                        <c:v>63.35</c:v>
                      </c:pt>
                      <c:pt idx="1265">
                        <c:v>63.4</c:v>
                      </c:pt>
                      <c:pt idx="1266">
                        <c:v>63.45</c:v>
                      </c:pt>
                      <c:pt idx="1267">
                        <c:v>63.5</c:v>
                      </c:pt>
                      <c:pt idx="1268">
                        <c:v>63.55</c:v>
                      </c:pt>
                      <c:pt idx="1269">
                        <c:v>63.6</c:v>
                      </c:pt>
                      <c:pt idx="1270">
                        <c:v>63.65</c:v>
                      </c:pt>
                      <c:pt idx="1271">
                        <c:v>63.7</c:v>
                      </c:pt>
                      <c:pt idx="1272">
                        <c:v>63.75</c:v>
                      </c:pt>
                      <c:pt idx="1273">
                        <c:v>63.8</c:v>
                      </c:pt>
                      <c:pt idx="1274">
                        <c:v>63.85</c:v>
                      </c:pt>
                      <c:pt idx="1275">
                        <c:v>63.9</c:v>
                      </c:pt>
                      <c:pt idx="1276">
                        <c:v>63.95</c:v>
                      </c:pt>
                      <c:pt idx="1277">
                        <c:v>64</c:v>
                      </c:pt>
                      <c:pt idx="1278">
                        <c:v>64.05</c:v>
                      </c:pt>
                      <c:pt idx="1279">
                        <c:v>64.099999999999994</c:v>
                      </c:pt>
                      <c:pt idx="1280">
                        <c:v>64.150000000000006</c:v>
                      </c:pt>
                      <c:pt idx="1281">
                        <c:v>64.2</c:v>
                      </c:pt>
                      <c:pt idx="1282">
                        <c:v>64.25</c:v>
                      </c:pt>
                      <c:pt idx="1283">
                        <c:v>64.3</c:v>
                      </c:pt>
                      <c:pt idx="1284">
                        <c:v>64.349999999999994</c:v>
                      </c:pt>
                      <c:pt idx="1285">
                        <c:v>64.400000000000006</c:v>
                      </c:pt>
                      <c:pt idx="1286">
                        <c:v>64.45</c:v>
                      </c:pt>
                      <c:pt idx="1287">
                        <c:v>64.5</c:v>
                      </c:pt>
                      <c:pt idx="1288">
                        <c:v>64.55</c:v>
                      </c:pt>
                      <c:pt idx="1289">
                        <c:v>64.599999999999994</c:v>
                      </c:pt>
                      <c:pt idx="1290">
                        <c:v>64.650000000000006</c:v>
                      </c:pt>
                      <c:pt idx="1291">
                        <c:v>64.7</c:v>
                      </c:pt>
                      <c:pt idx="1292">
                        <c:v>64.75</c:v>
                      </c:pt>
                      <c:pt idx="1293">
                        <c:v>64.8</c:v>
                      </c:pt>
                      <c:pt idx="1294">
                        <c:v>64.849999999999994</c:v>
                      </c:pt>
                      <c:pt idx="1295">
                        <c:v>64.900000000000006</c:v>
                      </c:pt>
                      <c:pt idx="1296">
                        <c:v>64.95</c:v>
                      </c:pt>
                      <c:pt idx="1297">
                        <c:v>65</c:v>
                      </c:pt>
                      <c:pt idx="1298">
                        <c:v>65.05</c:v>
                      </c:pt>
                      <c:pt idx="1299">
                        <c:v>65.099999999999994</c:v>
                      </c:pt>
                      <c:pt idx="1300">
                        <c:v>65.150000000000006</c:v>
                      </c:pt>
                      <c:pt idx="1301">
                        <c:v>65.2</c:v>
                      </c:pt>
                      <c:pt idx="1302">
                        <c:v>65.25</c:v>
                      </c:pt>
                      <c:pt idx="1303">
                        <c:v>65.3</c:v>
                      </c:pt>
                      <c:pt idx="1304">
                        <c:v>65.349999999999994</c:v>
                      </c:pt>
                      <c:pt idx="1305">
                        <c:v>65.400000000000006</c:v>
                      </c:pt>
                      <c:pt idx="1306">
                        <c:v>65.45</c:v>
                      </c:pt>
                      <c:pt idx="1307">
                        <c:v>65.5</c:v>
                      </c:pt>
                      <c:pt idx="1308">
                        <c:v>65.55</c:v>
                      </c:pt>
                      <c:pt idx="1309">
                        <c:v>65.599999999999994</c:v>
                      </c:pt>
                      <c:pt idx="1310">
                        <c:v>65.650000000000006</c:v>
                      </c:pt>
                      <c:pt idx="1311">
                        <c:v>65.7</c:v>
                      </c:pt>
                      <c:pt idx="1312">
                        <c:v>65.75</c:v>
                      </c:pt>
                      <c:pt idx="1313">
                        <c:v>65.8</c:v>
                      </c:pt>
                      <c:pt idx="1314">
                        <c:v>65.849999999999994</c:v>
                      </c:pt>
                      <c:pt idx="1315">
                        <c:v>65.900000000000006</c:v>
                      </c:pt>
                      <c:pt idx="1316">
                        <c:v>65.95</c:v>
                      </c:pt>
                      <c:pt idx="1317">
                        <c:v>66</c:v>
                      </c:pt>
                      <c:pt idx="1318">
                        <c:v>66.05</c:v>
                      </c:pt>
                      <c:pt idx="1319">
                        <c:v>66.099999999999994</c:v>
                      </c:pt>
                      <c:pt idx="1320">
                        <c:v>66.150000000000006</c:v>
                      </c:pt>
                      <c:pt idx="1321">
                        <c:v>66.2</c:v>
                      </c:pt>
                      <c:pt idx="1322">
                        <c:v>66.25</c:v>
                      </c:pt>
                      <c:pt idx="1323">
                        <c:v>66.3</c:v>
                      </c:pt>
                      <c:pt idx="1324">
                        <c:v>66.349999999999994</c:v>
                      </c:pt>
                      <c:pt idx="1325">
                        <c:v>66.400000000000006</c:v>
                      </c:pt>
                      <c:pt idx="1326">
                        <c:v>66.45</c:v>
                      </c:pt>
                      <c:pt idx="1327">
                        <c:v>66.5</c:v>
                      </c:pt>
                      <c:pt idx="1328">
                        <c:v>66.55</c:v>
                      </c:pt>
                      <c:pt idx="1329">
                        <c:v>66.599999999999994</c:v>
                      </c:pt>
                      <c:pt idx="1330">
                        <c:v>66.650000000000006</c:v>
                      </c:pt>
                      <c:pt idx="1331">
                        <c:v>66.7</c:v>
                      </c:pt>
                      <c:pt idx="1332">
                        <c:v>66.75</c:v>
                      </c:pt>
                      <c:pt idx="1333">
                        <c:v>66.8</c:v>
                      </c:pt>
                      <c:pt idx="1334">
                        <c:v>66.849999999999994</c:v>
                      </c:pt>
                      <c:pt idx="1335">
                        <c:v>66.900000000000006</c:v>
                      </c:pt>
                      <c:pt idx="1336">
                        <c:v>66.95</c:v>
                      </c:pt>
                      <c:pt idx="1337">
                        <c:v>67</c:v>
                      </c:pt>
                      <c:pt idx="1338">
                        <c:v>67.05</c:v>
                      </c:pt>
                      <c:pt idx="1339">
                        <c:v>67.099999999999994</c:v>
                      </c:pt>
                      <c:pt idx="1340">
                        <c:v>67.150000000000006</c:v>
                      </c:pt>
                      <c:pt idx="1341">
                        <c:v>67.2</c:v>
                      </c:pt>
                      <c:pt idx="1342">
                        <c:v>67.25</c:v>
                      </c:pt>
                      <c:pt idx="1343">
                        <c:v>67.3</c:v>
                      </c:pt>
                      <c:pt idx="1344">
                        <c:v>67.349999999999994</c:v>
                      </c:pt>
                      <c:pt idx="1345">
                        <c:v>67.400000000000006</c:v>
                      </c:pt>
                      <c:pt idx="1346">
                        <c:v>67.45</c:v>
                      </c:pt>
                      <c:pt idx="1347">
                        <c:v>67.5</c:v>
                      </c:pt>
                      <c:pt idx="1348">
                        <c:v>67.55</c:v>
                      </c:pt>
                      <c:pt idx="1349">
                        <c:v>67.599999999999994</c:v>
                      </c:pt>
                      <c:pt idx="1350">
                        <c:v>67.650000000000006</c:v>
                      </c:pt>
                      <c:pt idx="1351">
                        <c:v>67.7</c:v>
                      </c:pt>
                      <c:pt idx="1352">
                        <c:v>67.75</c:v>
                      </c:pt>
                      <c:pt idx="1353">
                        <c:v>67.8</c:v>
                      </c:pt>
                      <c:pt idx="1354">
                        <c:v>67.849999999999994</c:v>
                      </c:pt>
                      <c:pt idx="1355">
                        <c:v>67.900000000000006</c:v>
                      </c:pt>
                      <c:pt idx="1356">
                        <c:v>67.95</c:v>
                      </c:pt>
                      <c:pt idx="1357">
                        <c:v>68</c:v>
                      </c:pt>
                      <c:pt idx="1358">
                        <c:v>68.05</c:v>
                      </c:pt>
                      <c:pt idx="1359">
                        <c:v>68.099999999999994</c:v>
                      </c:pt>
                      <c:pt idx="1360">
                        <c:v>68.150000000000006</c:v>
                      </c:pt>
                      <c:pt idx="1361">
                        <c:v>68.2</c:v>
                      </c:pt>
                      <c:pt idx="1362">
                        <c:v>68.25</c:v>
                      </c:pt>
                      <c:pt idx="1363">
                        <c:v>68.3</c:v>
                      </c:pt>
                      <c:pt idx="1364">
                        <c:v>68.349999999999994</c:v>
                      </c:pt>
                      <c:pt idx="1365">
                        <c:v>68.400000000000006</c:v>
                      </c:pt>
                      <c:pt idx="1366">
                        <c:v>68.45</c:v>
                      </c:pt>
                      <c:pt idx="1367">
                        <c:v>68.5</c:v>
                      </c:pt>
                      <c:pt idx="1368">
                        <c:v>68.55</c:v>
                      </c:pt>
                      <c:pt idx="1369">
                        <c:v>68.599999999999994</c:v>
                      </c:pt>
                      <c:pt idx="1370">
                        <c:v>68.650000000000006</c:v>
                      </c:pt>
                      <c:pt idx="1371">
                        <c:v>68.7</c:v>
                      </c:pt>
                      <c:pt idx="1372">
                        <c:v>68.75</c:v>
                      </c:pt>
                      <c:pt idx="1373">
                        <c:v>68.8</c:v>
                      </c:pt>
                      <c:pt idx="1374">
                        <c:v>68.849999999999994</c:v>
                      </c:pt>
                      <c:pt idx="1375">
                        <c:v>68.900000000000006</c:v>
                      </c:pt>
                      <c:pt idx="1376">
                        <c:v>68.95</c:v>
                      </c:pt>
                      <c:pt idx="1377">
                        <c:v>69</c:v>
                      </c:pt>
                      <c:pt idx="1378">
                        <c:v>69.05</c:v>
                      </c:pt>
                      <c:pt idx="1379">
                        <c:v>69.099999999999994</c:v>
                      </c:pt>
                      <c:pt idx="1380">
                        <c:v>69.150000000000006</c:v>
                      </c:pt>
                      <c:pt idx="1381">
                        <c:v>69.2</c:v>
                      </c:pt>
                      <c:pt idx="1382">
                        <c:v>69.25</c:v>
                      </c:pt>
                      <c:pt idx="1383">
                        <c:v>69.3</c:v>
                      </c:pt>
                      <c:pt idx="1384">
                        <c:v>69.349999999999994</c:v>
                      </c:pt>
                      <c:pt idx="1385">
                        <c:v>69.400000000000006</c:v>
                      </c:pt>
                      <c:pt idx="1386">
                        <c:v>69.45</c:v>
                      </c:pt>
                      <c:pt idx="1387">
                        <c:v>69.5</c:v>
                      </c:pt>
                      <c:pt idx="1388">
                        <c:v>69.55</c:v>
                      </c:pt>
                      <c:pt idx="1389">
                        <c:v>69.599999999999994</c:v>
                      </c:pt>
                      <c:pt idx="1390">
                        <c:v>69.650000000000006</c:v>
                      </c:pt>
                      <c:pt idx="1391">
                        <c:v>69.7</c:v>
                      </c:pt>
                      <c:pt idx="1392">
                        <c:v>69.75</c:v>
                      </c:pt>
                      <c:pt idx="1393">
                        <c:v>69.8</c:v>
                      </c:pt>
                      <c:pt idx="1394">
                        <c:v>69.849999999999994</c:v>
                      </c:pt>
                      <c:pt idx="1395">
                        <c:v>69.900000000000006</c:v>
                      </c:pt>
                      <c:pt idx="1396">
                        <c:v>69.95</c:v>
                      </c:pt>
                      <c:pt idx="1397">
                        <c:v>70</c:v>
                      </c:pt>
                      <c:pt idx="1398">
                        <c:v>70.05</c:v>
                      </c:pt>
                      <c:pt idx="1399">
                        <c:v>70.099999999999994</c:v>
                      </c:pt>
                      <c:pt idx="1400">
                        <c:v>70.150000000000006</c:v>
                      </c:pt>
                      <c:pt idx="1401">
                        <c:v>70.2</c:v>
                      </c:pt>
                      <c:pt idx="1402">
                        <c:v>70.25</c:v>
                      </c:pt>
                      <c:pt idx="1403">
                        <c:v>70.3</c:v>
                      </c:pt>
                      <c:pt idx="1404">
                        <c:v>70.349999999999994</c:v>
                      </c:pt>
                      <c:pt idx="1405">
                        <c:v>70.400000000000006</c:v>
                      </c:pt>
                      <c:pt idx="1406">
                        <c:v>70.45</c:v>
                      </c:pt>
                      <c:pt idx="1407">
                        <c:v>70.5</c:v>
                      </c:pt>
                      <c:pt idx="1408">
                        <c:v>70.55</c:v>
                      </c:pt>
                      <c:pt idx="1409">
                        <c:v>70.599999999999994</c:v>
                      </c:pt>
                      <c:pt idx="1410">
                        <c:v>70.650000000000006</c:v>
                      </c:pt>
                      <c:pt idx="1411">
                        <c:v>70.7</c:v>
                      </c:pt>
                      <c:pt idx="1412">
                        <c:v>70.75</c:v>
                      </c:pt>
                      <c:pt idx="1413">
                        <c:v>70.8</c:v>
                      </c:pt>
                      <c:pt idx="1414">
                        <c:v>70.849999999999994</c:v>
                      </c:pt>
                      <c:pt idx="1415">
                        <c:v>70.900000000000006</c:v>
                      </c:pt>
                      <c:pt idx="1416">
                        <c:v>70.95</c:v>
                      </c:pt>
                      <c:pt idx="1417">
                        <c:v>71</c:v>
                      </c:pt>
                      <c:pt idx="1418">
                        <c:v>71.05</c:v>
                      </c:pt>
                      <c:pt idx="1419">
                        <c:v>71.099999999999994</c:v>
                      </c:pt>
                      <c:pt idx="1420">
                        <c:v>71.150000000000006</c:v>
                      </c:pt>
                      <c:pt idx="1421">
                        <c:v>71.2</c:v>
                      </c:pt>
                      <c:pt idx="1422">
                        <c:v>71.25</c:v>
                      </c:pt>
                      <c:pt idx="1423">
                        <c:v>71.3</c:v>
                      </c:pt>
                      <c:pt idx="1424">
                        <c:v>71.349999999999994</c:v>
                      </c:pt>
                      <c:pt idx="1425">
                        <c:v>71.400000000000006</c:v>
                      </c:pt>
                      <c:pt idx="1426">
                        <c:v>71.45</c:v>
                      </c:pt>
                      <c:pt idx="1427">
                        <c:v>71.5</c:v>
                      </c:pt>
                      <c:pt idx="1428">
                        <c:v>71.55</c:v>
                      </c:pt>
                      <c:pt idx="1429">
                        <c:v>71.599999999999994</c:v>
                      </c:pt>
                      <c:pt idx="1430">
                        <c:v>71.650000000000006</c:v>
                      </c:pt>
                      <c:pt idx="1431">
                        <c:v>71.7</c:v>
                      </c:pt>
                      <c:pt idx="1432">
                        <c:v>71.75</c:v>
                      </c:pt>
                      <c:pt idx="1433">
                        <c:v>71.8</c:v>
                      </c:pt>
                      <c:pt idx="1434">
                        <c:v>71.849999999999994</c:v>
                      </c:pt>
                      <c:pt idx="1435">
                        <c:v>71.900000000000006</c:v>
                      </c:pt>
                      <c:pt idx="1436">
                        <c:v>71.95</c:v>
                      </c:pt>
                      <c:pt idx="1437">
                        <c:v>72</c:v>
                      </c:pt>
                      <c:pt idx="1438">
                        <c:v>72.05</c:v>
                      </c:pt>
                      <c:pt idx="1439">
                        <c:v>72.099999999999994</c:v>
                      </c:pt>
                      <c:pt idx="1440">
                        <c:v>72.150000000000006</c:v>
                      </c:pt>
                      <c:pt idx="1441">
                        <c:v>72.2</c:v>
                      </c:pt>
                      <c:pt idx="1442">
                        <c:v>72.25</c:v>
                      </c:pt>
                      <c:pt idx="1443">
                        <c:v>72.3</c:v>
                      </c:pt>
                      <c:pt idx="1444">
                        <c:v>72.349999999999994</c:v>
                      </c:pt>
                      <c:pt idx="1445">
                        <c:v>72.400000000000006</c:v>
                      </c:pt>
                      <c:pt idx="1446">
                        <c:v>72.45</c:v>
                      </c:pt>
                      <c:pt idx="1447">
                        <c:v>72.5</c:v>
                      </c:pt>
                      <c:pt idx="1448">
                        <c:v>72.55</c:v>
                      </c:pt>
                      <c:pt idx="1449">
                        <c:v>72.599999999999994</c:v>
                      </c:pt>
                      <c:pt idx="1450">
                        <c:v>72.650000000000006</c:v>
                      </c:pt>
                      <c:pt idx="1451">
                        <c:v>72.7</c:v>
                      </c:pt>
                      <c:pt idx="1452">
                        <c:v>72.75</c:v>
                      </c:pt>
                      <c:pt idx="1453">
                        <c:v>72.8</c:v>
                      </c:pt>
                      <c:pt idx="1454">
                        <c:v>72.849999999999994</c:v>
                      </c:pt>
                      <c:pt idx="1455">
                        <c:v>72.900000000000006</c:v>
                      </c:pt>
                      <c:pt idx="1456">
                        <c:v>72.95</c:v>
                      </c:pt>
                      <c:pt idx="1457">
                        <c:v>73</c:v>
                      </c:pt>
                      <c:pt idx="1458">
                        <c:v>73.05</c:v>
                      </c:pt>
                      <c:pt idx="1459">
                        <c:v>73.099999999999994</c:v>
                      </c:pt>
                      <c:pt idx="1460">
                        <c:v>73.150000000000006</c:v>
                      </c:pt>
                      <c:pt idx="1461">
                        <c:v>73.2</c:v>
                      </c:pt>
                      <c:pt idx="1462">
                        <c:v>73.25</c:v>
                      </c:pt>
                      <c:pt idx="1463">
                        <c:v>73.3</c:v>
                      </c:pt>
                      <c:pt idx="1464">
                        <c:v>73.349999999999994</c:v>
                      </c:pt>
                      <c:pt idx="1465">
                        <c:v>73.400000000000006</c:v>
                      </c:pt>
                      <c:pt idx="1466">
                        <c:v>73.45</c:v>
                      </c:pt>
                      <c:pt idx="1467">
                        <c:v>73.5</c:v>
                      </c:pt>
                      <c:pt idx="1468">
                        <c:v>73.55</c:v>
                      </c:pt>
                      <c:pt idx="1469">
                        <c:v>73.599999999999994</c:v>
                      </c:pt>
                      <c:pt idx="1470">
                        <c:v>73.650000000000006</c:v>
                      </c:pt>
                      <c:pt idx="1471">
                        <c:v>73.7</c:v>
                      </c:pt>
                      <c:pt idx="1472">
                        <c:v>73.75</c:v>
                      </c:pt>
                      <c:pt idx="1473">
                        <c:v>73.8</c:v>
                      </c:pt>
                      <c:pt idx="1474">
                        <c:v>73.849999999999994</c:v>
                      </c:pt>
                      <c:pt idx="1475">
                        <c:v>73.900000000000006</c:v>
                      </c:pt>
                      <c:pt idx="1476">
                        <c:v>73.95</c:v>
                      </c:pt>
                      <c:pt idx="1477">
                        <c:v>74</c:v>
                      </c:pt>
                      <c:pt idx="1478">
                        <c:v>74.05</c:v>
                      </c:pt>
                      <c:pt idx="1479">
                        <c:v>74.099999999999994</c:v>
                      </c:pt>
                      <c:pt idx="1480">
                        <c:v>74.150000000000006</c:v>
                      </c:pt>
                      <c:pt idx="1481">
                        <c:v>74.2</c:v>
                      </c:pt>
                      <c:pt idx="1482">
                        <c:v>74.25</c:v>
                      </c:pt>
                      <c:pt idx="1483">
                        <c:v>74.3</c:v>
                      </c:pt>
                      <c:pt idx="1484">
                        <c:v>74.349999999999994</c:v>
                      </c:pt>
                      <c:pt idx="1485">
                        <c:v>74.400000000000006</c:v>
                      </c:pt>
                      <c:pt idx="1486">
                        <c:v>74.45</c:v>
                      </c:pt>
                      <c:pt idx="1487">
                        <c:v>74.5</c:v>
                      </c:pt>
                      <c:pt idx="1488">
                        <c:v>74.55</c:v>
                      </c:pt>
                      <c:pt idx="1489">
                        <c:v>74.599999999999994</c:v>
                      </c:pt>
                      <c:pt idx="1490">
                        <c:v>74.650000000000006</c:v>
                      </c:pt>
                      <c:pt idx="1491">
                        <c:v>74.7</c:v>
                      </c:pt>
                      <c:pt idx="1492">
                        <c:v>74.75</c:v>
                      </c:pt>
                      <c:pt idx="1493">
                        <c:v>74.8</c:v>
                      </c:pt>
                      <c:pt idx="1494">
                        <c:v>74.849999999999994</c:v>
                      </c:pt>
                      <c:pt idx="1495">
                        <c:v>74.900000000000006</c:v>
                      </c:pt>
                      <c:pt idx="1496">
                        <c:v>74.95</c:v>
                      </c:pt>
                      <c:pt idx="1497">
                        <c:v>75</c:v>
                      </c:pt>
                      <c:pt idx="1498">
                        <c:v>75.05</c:v>
                      </c:pt>
                      <c:pt idx="1499">
                        <c:v>75.099999999999994</c:v>
                      </c:pt>
                      <c:pt idx="1500">
                        <c:v>75.150000000000006</c:v>
                      </c:pt>
                      <c:pt idx="1501">
                        <c:v>75.2</c:v>
                      </c:pt>
                      <c:pt idx="1502">
                        <c:v>75.25</c:v>
                      </c:pt>
                      <c:pt idx="1503">
                        <c:v>75.3</c:v>
                      </c:pt>
                      <c:pt idx="1504">
                        <c:v>75.349999999999994</c:v>
                      </c:pt>
                      <c:pt idx="1505">
                        <c:v>75.400000000000006</c:v>
                      </c:pt>
                      <c:pt idx="1506">
                        <c:v>75.45</c:v>
                      </c:pt>
                      <c:pt idx="1507">
                        <c:v>75.5</c:v>
                      </c:pt>
                      <c:pt idx="1508">
                        <c:v>75.55</c:v>
                      </c:pt>
                      <c:pt idx="1509">
                        <c:v>75.599999999999994</c:v>
                      </c:pt>
                      <c:pt idx="1510">
                        <c:v>75.650000000000006</c:v>
                      </c:pt>
                      <c:pt idx="1511">
                        <c:v>75.7</c:v>
                      </c:pt>
                      <c:pt idx="1512">
                        <c:v>75.75</c:v>
                      </c:pt>
                      <c:pt idx="1513">
                        <c:v>75.8</c:v>
                      </c:pt>
                      <c:pt idx="1514">
                        <c:v>75.849999999999994</c:v>
                      </c:pt>
                      <c:pt idx="1515">
                        <c:v>75.900000000000006</c:v>
                      </c:pt>
                      <c:pt idx="1516">
                        <c:v>75.95</c:v>
                      </c:pt>
                      <c:pt idx="1517">
                        <c:v>76</c:v>
                      </c:pt>
                      <c:pt idx="1518">
                        <c:v>76.05</c:v>
                      </c:pt>
                      <c:pt idx="1519">
                        <c:v>76.099999999999994</c:v>
                      </c:pt>
                      <c:pt idx="1520">
                        <c:v>76.150000000000006</c:v>
                      </c:pt>
                      <c:pt idx="1521">
                        <c:v>76.2</c:v>
                      </c:pt>
                      <c:pt idx="1522">
                        <c:v>76.25</c:v>
                      </c:pt>
                      <c:pt idx="1523">
                        <c:v>76.3</c:v>
                      </c:pt>
                      <c:pt idx="1524">
                        <c:v>76.349999999999994</c:v>
                      </c:pt>
                      <c:pt idx="1525">
                        <c:v>76.400000000000006</c:v>
                      </c:pt>
                      <c:pt idx="1526">
                        <c:v>76.45</c:v>
                      </c:pt>
                      <c:pt idx="1527">
                        <c:v>76.5</c:v>
                      </c:pt>
                      <c:pt idx="1528">
                        <c:v>76.55</c:v>
                      </c:pt>
                      <c:pt idx="1529">
                        <c:v>76.599999999999994</c:v>
                      </c:pt>
                      <c:pt idx="1530">
                        <c:v>76.650000000000006</c:v>
                      </c:pt>
                      <c:pt idx="1531">
                        <c:v>76.7</c:v>
                      </c:pt>
                      <c:pt idx="1532">
                        <c:v>76.75</c:v>
                      </c:pt>
                      <c:pt idx="1533">
                        <c:v>76.8</c:v>
                      </c:pt>
                      <c:pt idx="1534">
                        <c:v>76.849999999999994</c:v>
                      </c:pt>
                      <c:pt idx="1535">
                        <c:v>76.900000000000006</c:v>
                      </c:pt>
                      <c:pt idx="1536">
                        <c:v>76.95</c:v>
                      </c:pt>
                      <c:pt idx="1537">
                        <c:v>77</c:v>
                      </c:pt>
                      <c:pt idx="1538">
                        <c:v>77.05</c:v>
                      </c:pt>
                      <c:pt idx="1539">
                        <c:v>77.099999999999994</c:v>
                      </c:pt>
                      <c:pt idx="1540">
                        <c:v>77.150000000000006</c:v>
                      </c:pt>
                      <c:pt idx="1541">
                        <c:v>77.2</c:v>
                      </c:pt>
                      <c:pt idx="1542">
                        <c:v>77.25</c:v>
                      </c:pt>
                      <c:pt idx="1543">
                        <c:v>77.3</c:v>
                      </c:pt>
                      <c:pt idx="1544">
                        <c:v>77.349999999999994</c:v>
                      </c:pt>
                      <c:pt idx="1545">
                        <c:v>77.400000000000006</c:v>
                      </c:pt>
                      <c:pt idx="1546">
                        <c:v>77.45</c:v>
                      </c:pt>
                      <c:pt idx="1547">
                        <c:v>77.5</c:v>
                      </c:pt>
                      <c:pt idx="1548">
                        <c:v>77.55</c:v>
                      </c:pt>
                      <c:pt idx="1549">
                        <c:v>77.599999999999994</c:v>
                      </c:pt>
                      <c:pt idx="1550">
                        <c:v>77.650000000000006</c:v>
                      </c:pt>
                      <c:pt idx="1551">
                        <c:v>77.7</c:v>
                      </c:pt>
                      <c:pt idx="1552">
                        <c:v>77.75</c:v>
                      </c:pt>
                      <c:pt idx="1553">
                        <c:v>77.8</c:v>
                      </c:pt>
                      <c:pt idx="1554">
                        <c:v>77.849999999999994</c:v>
                      </c:pt>
                      <c:pt idx="1555">
                        <c:v>77.900000000000006</c:v>
                      </c:pt>
                      <c:pt idx="1556">
                        <c:v>77.95</c:v>
                      </c:pt>
                      <c:pt idx="1557">
                        <c:v>78</c:v>
                      </c:pt>
                      <c:pt idx="1558">
                        <c:v>78.05</c:v>
                      </c:pt>
                      <c:pt idx="1559">
                        <c:v>78.099999999999994</c:v>
                      </c:pt>
                      <c:pt idx="1560">
                        <c:v>78.150000000000006</c:v>
                      </c:pt>
                      <c:pt idx="1561">
                        <c:v>78.2</c:v>
                      </c:pt>
                      <c:pt idx="1562">
                        <c:v>78.25</c:v>
                      </c:pt>
                      <c:pt idx="1563">
                        <c:v>78.3</c:v>
                      </c:pt>
                      <c:pt idx="1564">
                        <c:v>78.349999999999994</c:v>
                      </c:pt>
                      <c:pt idx="1565">
                        <c:v>78.400000000000006</c:v>
                      </c:pt>
                      <c:pt idx="1566">
                        <c:v>78.45</c:v>
                      </c:pt>
                      <c:pt idx="1567">
                        <c:v>78.5</c:v>
                      </c:pt>
                      <c:pt idx="1568">
                        <c:v>78.55</c:v>
                      </c:pt>
                      <c:pt idx="1569">
                        <c:v>78.599999999999994</c:v>
                      </c:pt>
                      <c:pt idx="1570">
                        <c:v>78.650000000000006</c:v>
                      </c:pt>
                      <c:pt idx="1571">
                        <c:v>78.7</c:v>
                      </c:pt>
                      <c:pt idx="1572">
                        <c:v>78.75</c:v>
                      </c:pt>
                      <c:pt idx="1573">
                        <c:v>78.8</c:v>
                      </c:pt>
                      <c:pt idx="1574">
                        <c:v>78.849999999999994</c:v>
                      </c:pt>
                      <c:pt idx="1575">
                        <c:v>78.900000000000006</c:v>
                      </c:pt>
                      <c:pt idx="1576">
                        <c:v>78.95</c:v>
                      </c:pt>
                      <c:pt idx="1577">
                        <c:v>79</c:v>
                      </c:pt>
                      <c:pt idx="1578">
                        <c:v>79.05</c:v>
                      </c:pt>
                      <c:pt idx="1579">
                        <c:v>79.099999999999994</c:v>
                      </c:pt>
                      <c:pt idx="1580">
                        <c:v>79.150000000000006</c:v>
                      </c:pt>
                      <c:pt idx="1581">
                        <c:v>79.2</c:v>
                      </c:pt>
                      <c:pt idx="1582">
                        <c:v>79.25</c:v>
                      </c:pt>
                      <c:pt idx="1583">
                        <c:v>79.3</c:v>
                      </c:pt>
                      <c:pt idx="1584">
                        <c:v>79.349999999999994</c:v>
                      </c:pt>
                      <c:pt idx="1585">
                        <c:v>79.400000000000006</c:v>
                      </c:pt>
                      <c:pt idx="1586">
                        <c:v>79.45</c:v>
                      </c:pt>
                      <c:pt idx="1587">
                        <c:v>79.5</c:v>
                      </c:pt>
                      <c:pt idx="1588">
                        <c:v>79.55</c:v>
                      </c:pt>
                      <c:pt idx="1589">
                        <c:v>79.599999999999994</c:v>
                      </c:pt>
                      <c:pt idx="1590">
                        <c:v>79.650000000000006</c:v>
                      </c:pt>
                      <c:pt idx="1591">
                        <c:v>79.7</c:v>
                      </c:pt>
                      <c:pt idx="1592">
                        <c:v>79.75</c:v>
                      </c:pt>
                      <c:pt idx="1593">
                        <c:v>79.8</c:v>
                      </c:pt>
                      <c:pt idx="1594">
                        <c:v>79.849999999999994</c:v>
                      </c:pt>
                      <c:pt idx="1595">
                        <c:v>79.900000000000006</c:v>
                      </c:pt>
                      <c:pt idx="1596">
                        <c:v>79.95</c:v>
                      </c:pt>
                      <c:pt idx="1597">
                        <c:v>80</c:v>
                      </c:pt>
                      <c:pt idx="1598">
                        <c:v>80.05</c:v>
                      </c:pt>
                      <c:pt idx="1599">
                        <c:v>80.099999999999994</c:v>
                      </c:pt>
                      <c:pt idx="1600">
                        <c:v>80.150000000000006</c:v>
                      </c:pt>
                      <c:pt idx="1601">
                        <c:v>80.2</c:v>
                      </c:pt>
                      <c:pt idx="1602">
                        <c:v>80.25</c:v>
                      </c:pt>
                      <c:pt idx="1603">
                        <c:v>80.3</c:v>
                      </c:pt>
                      <c:pt idx="1604">
                        <c:v>80.349999999999994</c:v>
                      </c:pt>
                      <c:pt idx="1605">
                        <c:v>80.400000000000006</c:v>
                      </c:pt>
                      <c:pt idx="1606">
                        <c:v>80.45</c:v>
                      </c:pt>
                      <c:pt idx="1607">
                        <c:v>80.5</c:v>
                      </c:pt>
                      <c:pt idx="1608">
                        <c:v>80.55</c:v>
                      </c:pt>
                      <c:pt idx="1609">
                        <c:v>80.599999999999994</c:v>
                      </c:pt>
                      <c:pt idx="1610">
                        <c:v>80.650000000000006</c:v>
                      </c:pt>
                      <c:pt idx="1611">
                        <c:v>80.7</c:v>
                      </c:pt>
                      <c:pt idx="1612">
                        <c:v>80.75</c:v>
                      </c:pt>
                      <c:pt idx="1613">
                        <c:v>80.8</c:v>
                      </c:pt>
                      <c:pt idx="1614">
                        <c:v>80.849999999999994</c:v>
                      </c:pt>
                      <c:pt idx="1615">
                        <c:v>80.900000000000006</c:v>
                      </c:pt>
                      <c:pt idx="1616">
                        <c:v>80.95</c:v>
                      </c:pt>
                      <c:pt idx="1617">
                        <c:v>81</c:v>
                      </c:pt>
                      <c:pt idx="1618">
                        <c:v>81.05</c:v>
                      </c:pt>
                      <c:pt idx="1619">
                        <c:v>81.099999999999994</c:v>
                      </c:pt>
                      <c:pt idx="1620">
                        <c:v>81.150000000000006</c:v>
                      </c:pt>
                      <c:pt idx="1621">
                        <c:v>81.2</c:v>
                      </c:pt>
                      <c:pt idx="1622">
                        <c:v>81.25</c:v>
                      </c:pt>
                      <c:pt idx="1623">
                        <c:v>81.3</c:v>
                      </c:pt>
                      <c:pt idx="1624">
                        <c:v>81.349999999999994</c:v>
                      </c:pt>
                      <c:pt idx="1625">
                        <c:v>81.400000000000006</c:v>
                      </c:pt>
                      <c:pt idx="1626">
                        <c:v>81.45</c:v>
                      </c:pt>
                      <c:pt idx="1627">
                        <c:v>81.5</c:v>
                      </c:pt>
                      <c:pt idx="1628">
                        <c:v>81.55</c:v>
                      </c:pt>
                      <c:pt idx="1629">
                        <c:v>81.599999999999994</c:v>
                      </c:pt>
                      <c:pt idx="1630">
                        <c:v>81.650000000000006</c:v>
                      </c:pt>
                      <c:pt idx="1631">
                        <c:v>81.7</c:v>
                      </c:pt>
                      <c:pt idx="1632">
                        <c:v>81.75</c:v>
                      </c:pt>
                      <c:pt idx="1633">
                        <c:v>81.8</c:v>
                      </c:pt>
                      <c:pt idx="1634">
                        <c:v>81.849999999999994</c:v>
                      </c:pt>
                      <c:pt idx="1635">
                        <c:v>81.900000000000006</c:v>
                      </c:pt>
                      <c:pt idx="1636">
                        <c:v>81.95</c:v>
                      </c:pt>
                      <c:pt idx="1637">
                        <c:v>82</c:v>
                      </c:pt>
                      <c:pt idx="1638">
                        <c:v>82.05</c:v>
                      </c:pt>
                      <c:pt idx="1639">
                        <c:v>82.1</c:v>
                      </c:pt>
                      <c:pt idx="1640">
                        <c:v>82.15</c:v>
                      </c:pt>
                      <c:pt idx="1641">
                        <c:v>82.2</c:v>
                      </c:pt>
                      <c:pt idx="1642">
                        <c:v>82.25</c:v>
                      </c:pt>
                      <c:pt idx="1643">
                        <c:v>82.3</c:v>
                      </c:pt>
                      <c:pt idx="1644">
                        <c:v>82.35</c:v>
                      </c:pt>
                      <c:pt idx="1645">
                        <c:v>82.4</c:v>
                      </c:pt>
                      <c:pt idx="1646">
                        <c:v>82.45</c:v>
                      </c:pt>
                      <c:pt idx="1647">
                        <c:v>82.5</c:v>
                      </c:pt>
                      <c:pt idx="1648">
                        <c:v>82.55</c:v>
                      </c:pt>
                      <c:pt idx="1649">
                        <c:v>82.6</c:v>
                      </c:pt>
                      <c:pt idx="1650">
                        <c:v>82.65</c:v>
                      </c:pt>
                      <c:pt idx="1651">
                        <c:v>82.7</c:v>
                      </c:pt>
                      <c:pt idx="1652">
                        <c:v>82.75</c:v>
                      </c:pt>
                      <c:pt idx="1653">
                        <c:v>82.8</c:v>
                      </c:pt>
                      <c:pt idx="1654">
                        <c:v>82.85</c:v>
                      </c:pt>
                      <c:pt idx="1655">
                        <c:v>82.9</c:v>
                      </c:pt>
                      <c:pt idx="1656">
                        <c:v>82.95</c:v>
                      </c:pt>
                      <c:pt idx="1657">
                        <c:v>83</c:v>
                      </c:pt>
                      <c:pt idx="1658">
                        <c:v>83.05</c:v>
                      </c:pt>
                      <c:pt idx="1659">
                        <c:v>83.1</c:v>
                      </c:pt>
                      <c:pt idx="1660">
                        <c:v>83.15</c:v>
                      </c:pt>
                      <c:pt idx="1661">
                        <c:v>83.2</c:v>
                      </c:pt>
                      <c:pt idx="1662">
                        <c:v>83.25</c:v>
                      </c:pt>
                      <c:pt idx="1663">
                        <c:v>83.3</c:v>
                      </c:pt>
                      <c:pt idx="1664">
                        <c:v>83.35</c:v>
                      </c:pt>
                      <c:pt idx="1665">
                        <c:v>83.4</c:v>
                      </c:pt>
                      <c:pt idx="1666">
                        <c:v>83.45</c:v>
                      </c:pt>
                      <c:pt idx="1667">
                        <c:v>83.5</c:v>
                      </c:pt>
                      <c:pt idx="1668">
                        <c:v>83.55</c:v>
                      </c:pt>
                      <c:pt idx="1669">
                        <c:v>83.6</c:v>
                      </c:pt>
                      <c:pt idx="1670">
                        <c:v>83.65</c:v>
                      </c:pt>
                      <c:pt idx="1671">
                        <c:v>83.7</c:v>
                      </c:pt>
                      <c:pt idx="1672">
                        <c:v>83.75</c:v>
                      </c:pt>
                      <c:pt idx="1673">
                        <c:v>83.8</c:v>
                      </c:pt>
                      <c:pt idx="1674">
                        <c:v>83.85</c:v>
                      </c:pt>
                      <c:pt idx="1675">
                        <c:v>83.9</c:v>
                      </c:pt>
                      <c:pt idx="1676">
                        <c:v>83.95</c:v>
                      </c:pt>
                      <c:pt idx="1677">
                        <c:v>84</c:v>
                      </c:pt>
                      <c:pt idx="1678">
                        <c:v>84.05</c:v>
                      </c:pt>
                      <c:pt idx="1679">
                        <c:v>84.1</c:v>
                      </c:pt>
                      <c:pt idx="1680">
                        <c:v>84.15</c:v>
                      </c:pt>
                      <c:pt idx="1681">
                        <c:v>84.2</c:v>
                      </c:pt>
                      <c:pt idx="1682">
                        <c:v>84.25</c:v>
                      </c:pt>
                      <c:pt idx="1683">
                        <c:v>84.3</c:v>
                      </c:pt>
                      <c:pt idx="1684">
                        <c:v>84.35</c:v>
                      </c:pt>
                      <c:pt idx="1685">
                        <c:v>84.4</c:v>
                      </c:pt>
                      <c:pt idx="1686">
                        <c:v>84.45</c:v>
                      </c:pt>
                      <c:pt idx="1687">
                        <c:v>84.5</c:v>
                      </c:pt>
                      <c:pt idx="1688">
                        <c:v>84.55</c:v>
                      </c:pt>
                      <c:pt idx="1689">
                        <c:v>84.6</c:v>
                      </c:pt>
                      <c:pt idx="1690">
                        <c:v>84.65</c:v>
                      </c:pt>
                      <c:pt idx="1691">
                        <c:v>84.7</c:v>
                      </c:pt>
                      <c:pt idx="1692">
                        <c:v>84.75</c:v>
                      </c:pt>
                      <c:pt idx="1693">
                        <c:v>84.8</c:v>
                      </c:pt>
                      <c:pt idx="1694">
                        <c:v>84.85</c:v>
                      </c:pt>
                      <c:pt idx="1695">
                        <c:v>84.9</c:v>
                      </c:pt>
                      <c:pt idx="1696">
                        <c:v>84.95</c:v>
                      </c:pt>
                      <c:pt idx="1697">
                        <c:v>85</c:v>
                      </c:pt>
                      <c:pt idx="1698">
                        <c:v>85.05</c:v>
                      </c:pt>
                      <c:pt idx="1699">
                        <c:v>85.1</c:v>
                      </c:pt>
                      <c:pt idx="1700">
                        <c:v>85.15</c:v>
                      </c:pt>
                      <c:pt idx="1701">
                        <c:v>85.2</c:v>
                      </c:pt>
                      <c:pt idx="1702">
                        <c:v>85.25</c:v>
                      </c:pt>
                      <c:pt idx="1703">
                        <c:v>85.3</c:v>
                      </c:pt>
                      <c:pt idx="1704">
                        <c:v>85.35</c:v>
                      </c:pt>
                      <c:pt idx="1705">
                        <c:v>85.4</c:v>
                      </c:pt>
                      <c:pt idx="1706">
                        <c:v>85.45</c:v>
                      </c:pt>
                      <c:pt idx="1707">
                        <c:v>85.5</c:v>
                      </c:pt>
                      <c:pt idx="1708">
                        <c:v>85.55</c:v>
                      </c:pt>
                      <c:pt idx="1709">
                        <c:v>85.6</c:v>
                      </c:pt>
                      <c:pt idx="1710">
                        <c:v>85.65</c:v>
                      </c:pt>
                      <c:pt idx="1711">
                        <c:v>85.7</c:v>
                      </c:pt>
                      <c:pt idx="1712">
                        <c:v>85.75</c:v>
                      </c:pt>
                      <c:pt idx="1713">
                        <c:v>85.8</c:v>
                      </c:pt>
                      <c:pt idx="1714">
                        <c:v>85.85</c:v>
                      </c:pt>
                      <c:pt idx="1715">
                        <c:v>85.9</c:v>
                      </c:pt>
                      <c:pt idx="1716">
                        <c:v>85.95</c:v>
                      </c:pt>
                      <c:pt idx="1717">
                        <c:v>86</c:v>
                      </c:pt>
                      <c:pt idx="1718">
                        <c:v>86.05</c:v>
                      </c:pt>
                      <c:pt idx="1719">
                        <c:v>86.1</c:v>
                      </c:pt>
                      <c:pt idx="1720">
                        <c:v>86.15</c:v>
                      </c:pt>
                      <c:pt idx="1721">
                        <c:v>86.2</c:v>
                      </c:pt>
                      <c:pt idx="1722">
                        <c:v>86.25</c:v>
                      </c:pt>
                      <c:pt idx="1723">
                        <c:v>86.3</c:v>
                      </c:pt>
                      <c:pt idx="1724">
                        <c:v>86.35</c:v>
                      </c:pt>
                      <c:pt idx="1725">
                        <c:v>86.4</c:v>
                      </c:pt>
                      <c:pt idx="1726">
                        <c:v>86.45</c:v>
                      </c:pt>
                      <c:pt idx="1727">
                        <c:v>86.5</c:v>
                      </c:pt>
                      <c:pt idx="1728">
                        <c:v>86.55</c:v>
                      </c:pt>
                      <c:pt idx="1729">
                        <c:v>86.6</c:v>
                      </c:pt>
                      <c:pt idx="1730">
                        <c:v>86.65</c:v>
                      </c:pt>
                      <c:pt idx="1731">
                        <c:v>86.7</c:v>
                      </c:pt>
                      <c:pt idx="1732">
                        <c:v>86.75</c:v>
                      </c:pt>
                      <c:pt idx="1733">
                        <c:v>86.8</c:v>
                      </c:pt>
                      <c:pt idx="1734">
                        <c:v>86.85</c:v>
                      </c:pt>
                      <c:pt idx="1735">
                        <c:v>86.9</c:v>
                      </c:pt>
                      <c:pt idx="1736">
                        <c:v>86.95</c:v>
                      </c:pt>
                      <c:pt idx="1737">
                        <c:v>87</c:v>
                      </c:pt>
                      <c:pt idx="1738">
                        <c:v>87.05</c:v>
                      </c:pt>
                      <c:pt idx="1739">
                        <c:v>87.1</c:v>
                      </c:pt>
                      <c:pt idx="1740">
                        <c:v>87.15</c:v>
                      </c:pt>
                      <c:pt idx="1741">
                        <c:v>87.2</c:v>
                      </c:pt>
                      <c:pt idx="1742">
                        <c:v>87.25</c:v>
                      </c:pt>
                      <c:pt idx="1743">
                        <c:v>87.3</c:v>
                      </c:pt>
                      <c:pt idx="1744">
                        <c:v>87.35</c:v>
                      </c:pt>
                      <c:pt idx="1745">
                        <c:v>87.4</c:v>
                      </c:pt>
                      <c:pt idx="1746">
                        <c:v>87.45</c:v>
                      </c:pt>
                      <c:pt idx="1747">
                        <c:v>87.5</c:v>
                      </c:pt>
                      <c:pt idx="1748">
                        <c:v>87.55</c:v>
                      </c:pt>
                      <c:pt idx="1749">
                        <c:v>87.6</c:v>
                      </c:pt>
                      <c:pt idx="1750">
                        <c:v>87.65</c:v>
                      </c:pt>
                      <c:pt idx="1751">
                        <c:v>87.7</c:v>
                      </c:pt>
                      <c:pt idx="1752">
                        <c:v>87.75</c:v>
                      </c:pt>
                      <c:pt idx="1753">
                        <c:v>87.8</c:v>
                      </c:pt>
                      <c:pt idx="1754">
                        <c:v>87.85</c:v>
                      </c:pt>
                      <c:pt idx="1755">
                        <c:v>87.9</c:v>
                      </c:pt>
                      <c:pt idx="1756">
                        <c:v>87.95</c:v>
                      </c:pt>
                      <c:pt idx="1757">
                        <c:v>88</c:v>
                      </c:pt>
                      <c:pt idx="1758">
                        <c:v>88.05</c:v>
                      </c:pt>
                      <c:pt idx="1759">
                        <c:v>88.1</c:v>
                      </c:pt>
                      <c:pt idx="1760">
                        <c:v>88.15</c:v>
                      </c:pt>
                      <c:pt idx="1761">
                        <c:v>88.2</c:v>
                      </c:pt>
                      <c:pt idx="1762">
                        <c:v>88.25</c:v>
                      </c:pt>
                      <c:pt idx="1763">
                        <c:v>88.3</c:v>
                      </c:pt>
                      <c:pt idx="1764">
                        <c:v>88.35</c:v>
                      </c:pt>
                      <c:pt idx="1765">
                        <c:v>88.4</c:v>
                      </c:pt>
                      <c:pt idx="1766">
                        <c:v>88.45</c:v>
                      </c:pt>
                      <c:pt idx="1767">
                        <c:v>88.5</c:v>
                      </c:pt>
                      <c:pt idx="1768">
                        <c:v>88.55</c:v>
                      </c:pt>
                      <c:pt idx="1769">
                        <c:v>88.6</c:v>
                      </c:pt>
                      <c:pt idx="1770">
                        <c:v>88.65</c:v>
                      </c:pt>
                      <c:pt idx="1771">
                        <c:v>88.7</c:v>
                      </c:pt>
                      <c:pt idx="1772">
                        <c:v>88.75</c:v>
                      </c:pt>
                      <c:pt idx="1773">
                        <c:v>88.8</c:v>
                      </c:pt>
                      <c:pt idx="1774">
                        <c:v>88.85</c:v>
                      </c:pt>
                      <c:pt idx="1775">
                        <c:v>88.9</c:v>
                      </c:pt>
                      <c:pt idx="1776">
                        <c:v>88.95</c:v>
                      </c:pt>
                      <c:pt idx="1777">
                        <c:v>89</c:v>
                      </c:pt>
                      <c:pt idx="1778">
                        <c:v>89.05</c:v>
                      </c:pt>
                      <c:pt idx="1779">
                        <c:v>89.1</c:v>
                      </c:pt>
                      <c:pt idx="1780">
                        <c:v>89.15</c:v>
                      </c:pt>
                      <c:pt idx="1781">
                        <c:v>89.2</c:v>
                      </c:pt>
                      <c:pt idx="1782">
                        <c:v>89.25</c:v>
                      </c:pt>
                      <c:pt idx="1783">
                        <c:v>89.3</c:v>
                      </c:pt>
                      <c:pt idx="1784">
                        <c:v>89.35</c:v>
                      </c:pt>
                      <c:pt idx="1785">
                        <c:v>89.4</c:v>
                      </c:pt>
                      <c:pt idx="1786">
                        <c:v>89.45</c:v>
                      </c:pt>
                      <c:pt idx="1787">
                        <c:v>89.5</c:v>
                      </c:pt>
                      <c:pt idx="1788">
                        <c:v>89.55</c:v>
                      </c:pt>
                      <c:pt idx="1789">
                        <c:v>89.6</c:v>
                      </c:pt>
                      <c:pt idx="1790">
                        <c:v>89.65</c:v>
                      </c:pt>
                      <c:pt idx="1791">
                        <c:v>89.7</c:v>
                      </c:pt>
                      <c:pt idx="1792">
                        <c:v>89.75</c:v>
                      </c:pt>
                      <c:pt idx="1793">
                        <c:v>89.8</c:v>
                      </c:pt>
                      <c:pt idx="1794">
                        <c:v>89.85</c:v>
                      </c:pt>
                      <c:pt idx="1795">
                        <c:v>89.9</c:v>
                      </c:pt>
                      <c:pt idx="1796">
                        <c:v>89.95</c:v>
                      </c:pt>
                      <c:pt idx="1797">
                        <c:v>90</c:v>
                      </c:pt>
                      <c:pt idx="1798">
                        <c:v>90.05</c:v>
                      </c:pt>
                      <c:pt idx="1799">
                        <c:v>90.1</c:v>
                      </c:pt>
                      <c:pt idx="1800">
                        <c:v>90.15</c:v>
                      </c:pt>
                      <c:pt idx="1801">
                        <c:v>90.2</c:v>
                      </c:pt>
                      <c:pt idx="1802">
                        <c:v>90.25</c:v>
                      </c:pt>
                      <c:pt idx="1803">
                        <c:v>90.3</c:v>
                      </c:pt>
                      <c:pt idx="1804">
                        <c:v>90.35</c:v>
                      </c:pt>
                      <c:pt idx="1805">
                        <c:v>90.4</c:v>
                      </c:pt>
                      <c:pt idx="1806">
                        <c:v>90.45</c:v>
                      </c:pt>
                      <c:pt idx="1807">
                        <c:v>90.5</c:v>
                      </c:pt>
                      <c:pt idx="1808">
                        <c:v>90.55</c:v>
                      </c:pt>
                      <c:pt idx="1809">
                        <c:v>90.6</c:v>
                      </c:pt>
                      <c:pt idx="1810">
                        <c:v>90.65</c:v>
                      </c:pt>
                      <c:pt idx="1811">
                        <c:v>90.7</c:v>
                      </c:pt>
                      <c:pt idx="1812">
                        <c:v>90.75</c:v>
                      </c:pt>
                      <c:pt idx="1813">
                        <c:v>90.8</c:v>
                      </c:pt>
                      <c:pt idx="1814">
                        <c:v>90.85</c:v>
                      </c:pt>
                      <c:pt idx="1815">
                        <c:v>90.9</c:v>
                      </c:pt>
                      <c:pt idx="1816">
                        <c:v>90.95</c:v>
                      </c:pt>
                      <c:pt idx="1817">
                        <c:v>91</c:v>
                      </c:pt>
                      <c:pt idx="1818">
                        <c:v>91.05</c:v>
                      </c:pt>
                      <c:pt idx="1819">
                        <c:v>91.1</c:v>
                      </c:pt>
                      <c:pt idx="1820">
                        <c:v>91.15</c:v>
                      </c:pt>
                      <c:pt idx="1821">
                        <c:v>91.2</c:v>
                      </c:pt>
                      <c:pt idx="1822">
                        <c:v>91.25</c:v>
                      </c:pt>
                      <c:pt idx="1823">
                        <c:v>91.3</c:v>
                      </c:pt>
                      <c:pt idx="1824">
                        <c:v>91.35</c:v>
                      </c:pt>
                      <c:pt idx="1825">
                        <c:v>91.4</c:v>
                      </c:pt>
                      <c:pt idx="1826">
                        <c:v>91.45</c:v>
                      </c:pt>
                      <c:pt idx="1827">
                        <c:v>91.5</c:v>
                      </c:pt>
                      <c:pt idx="1828">
                        <c:v>91.55</c:v>
                      </c:pt>
                      <c:pt idx="1829">
                        <c:v>91.6</c:v>
                      </c:pt>
                      <c:pt idx="1830">
                        <c:v>91.65</c:v>
                      </c:pt>
                      <c:pt idx="1831">
                        <c:v>91.7</c:v>
                      </c:pt>
                      <c:pt idx="1832">
                        <c:v>91.75</c:v>
                      </c:pt>
                      <c:pt idx="1833">
                        <c:v>91.8</c:v>
                      </c:pt>
                      <c:pt idx="1834">
                        <c:v>91.85</c:v>
                      </c:pt>
                      <c:pt idx="1835">
                        <c:v>91.9</c:v>
                      </c:pt>
                      <c:pt idx="1836">
                        <c:v>91.95</c:v>
                      </c:pt>
                      <c:pt idx="1837">
                        <c:v>92</c:v>
                      </c:pt>
                      <c:pt idx="1838">
                        <c:v>92.05</c:v>
                      </c:pt>
                      <c:pt idx="1839">
                        <c:v>92.1</c:v>
                      </c:pt>
                      <c:pt idx="1840">
                        <c:v>92.15</c:v>
                      </c:pt>
                      <c:pt idx="1841">
                        <c:v>92.2</c:v>
                      </c:pt>
                      <c:pt idx="1842">
                        <c:v>92.25</c:v>
                      </c:pt>
                      <c:pt idx="1843">
                        <c:v>92.3</c:v>
                      </c:pt>
                      <c:pt idx="1844">
                        <c:v>92.35</c:v>
                      </c:pt>
                      <c:pt idx="1845">
                        <c:v>92.4</c:v>
                      </c:pt>
                      <c:pt idx="1846">
                        <c:v>92.45</c:v>
                      </c:pt>
                      <c:pt idx="1847">
                        <c:v>92.5</c:v>
                      </c:pt>
                      <c:pt idx="1848">
                        <c:v>92.55</c:v>
                      </c:pt>
                      <c:pt idx="1849">
                        <c:v>92.6</c:v>
                      </c:pt>
                      <c:pt idx="1850">
                        <c:v>92.65</c:v>
                      </c:pt>
                      <c:pt idx="1851">
                        <c:v>92.7</c:v>
                      </c:pt>
                      <c:pt idx="1852">
                        <c:v>92.75</c:v>
                      </c:pt>
                      <c:pt idx="1853">
                        <c:v>92.8</c:v>
                      </c:pt>
                      <c:pt idx="1854">
                        <c:v>92.85</c:v>
                      </c:pt>
                      <c:pt idx="1855">
                        <c:v>92.9</c:v>
                      </c:pt>
                      <c:pt idx="1856">
                        <c:v>92.95</c:v>
                      </c:pt>
                      <c:pt idx="1857">
                        <c:v>93</c:v>
                      </c:pt>
                      <c:pt idx="1858">
                        <c:v>93.05</c:v>
                      </c:pt>
                      <c:pt idx="1859">
                        <c:v>93.1</c:v>
                      </c:pt>
                      <c:pt idx="1860">
                        <c:v>93.15</c:v>
                      </c:pt>
                      <c:pt idx="1861">
                        <c:v>93.2</c:v>
                      </c:pt>
                      <c:pt idx="1862">
                        <c:v>93.25</c:v>
                      </c:pt>
                      <c:pt idx="1863">
                        <c:v>93.3</c:v>
                      </c:pt>
                      <c:pt idx="1864">
                        <c:v>93.35</c:v>
                      </c:pt>
                      <c:pt idx="1865">
                        <c:v>93.4</c:v>
                      </c:pt>
                      <c:pt idx="1866">
                        <c:v>93.45</c:v>
                      </c:pt>
                      <c:pt idx="1867">
                        <c:v>93.5</c:v>
                      </c:pt>
                      <c:pt idx="1868">
                        <c:v>93.55</c:v>
                      </c:pt>
                      <c:pt idx="1869">
                        <c:v>93.6</c:v>
                      </c:pt>
                      <c:pt idx="1870">
                        <c:v>93.65</c:v>
                      </c:pt>
                      <c:pt idx="1871">
                        <c:v>93.7</c:v>
                      </c:pt>
                      <c:pt idx="1872">
                        <c:v>93.75</c:v>
                      </c:pt>
                      <c:pt idx="1873">
                        <c:v>93.8</c:v>
                      </c:pt>
                      <c:pt idx="1874">
                        <c:v>93.85</c:v>
                      </c:pt>
                      <c:pt idx="1875">
                        <c:v>93.9</c:v>
                      </c:pt>
                      <c:pt idx="1876">
                        <c:v>93.95</c:v>
                      </c:pt>
                      <c:pt idx="1877">
                        <c:v>94</c:v>
                      </c:pt>
                      <c:pt idx="1878">
                        <c:v>94.05</c:v>
                      </c:pt>
                      <c:pt idx="1879">
                        <c:v>94.1</c:v>
                      </c:pt>
                      <c:pt idx="1880">
                        <c:v>94.15</c:v>
                      </c:pt>
                      <c:pt idx="1881">
                        <c:v>94.2</c:v>
                      </c:pt>
                      <c:pt idx="1882">
                        <c:v>94.25</c:v>
                      </c:pt>
                      <c:pt idx="1883">
                        <c:v>94.3</c:v>
                      </c:pt>
                      <c:pt idx="1884">
                        <c:v>94.35</c:v>
                      </c:pt>
                      <c:pt idx="1885">
                        <c:v>94.4</c:v>
                      </c:pt>
                      <c:pt idx="1886">
                        <c:v>94.45</c:v>
                      </c:pt>
                      <c:pt idx="1887">
                        <c:v>94.5</c:v>
                      </c:pt>
                      <c:pt idx="1888">
                        <c:v>94.55</c:v>
                      </c:pt>
                      <c:pt idx="1889">
                        <c:v>94.6</c:v>
                      </c:pt>
                      <c:pt idx="1890">
                        <c:v>94.65</c:v>
                      </c:pt>
                      <c:pt idx="1891">
                        <c:v>94.7</c:v>
                      </c:pt>
                      <c:pt idx="1892">
                        <c:v>94.75</c:v>
                      </c:pt>
                      <c:pt idx="1893">
                        <c:v>94.8</c:v>
                      </c:pt>
                      <c:pt idx="1894">
                        <c:v>94.85</c:v>
                      </c:pt>
                      <c:pt idx="1895">
                        <c:v>94.9</c:v>
                      </c:pt>
                      <c:pt idx="1896">
                        <c:v>94.95</c:v>
                      </c:pt>
                      <c:pt idx="1897">
                        <c:v>95</c:v>
                      </c:pt>
                      <c:pt idx="1898">
                        <c:v>95.05</c:v>
                      </c:pt>
                      <c:pt idx="1899">
                        <c:v>95.1</c:v>
                      </c:pt>
                      <c:pt idx="1900">
                        <c:v>95.15</c:v>
                      </c:pt>
                      <c:pt idx="1901">
                        <c:v>95.2</c:v>
                      </c:pt>
                      <c:pt idx="1902">
                        <c:v>95.25</c:v>
                      </c:pt>
                      <c:pt idx="1903">
                        <c:v>95.3</c:v>
                      </c:pt>
                      <c:pt idx="1904">
                        <c:v>95.35</c:v>
                      </c:pt>
                      <c:pt idx="1905">
                        <c:v>95.4</c:v>
                      </c:pt>
                      <c:pt idx="1906">
                        <c:v>95.45</c:v>
                      </c:pt>
                      <c:pt idx="1907">
                        <c:v>95.5</c:v>
                      </c:pt>
                      <c:pt idx="1908">
                        <c:v>95.55</c:v>
                      </c:pt>
                      <c:pt idx="1909">
                        <c:v>95.6</c:v>
                      </c:pt>
                      <c:pt idx="1910">
                        <c:v>95.65</c:v>
                      </c:pt>
                      <c:pt idx="1911">
                        <c:v>95.7</c:v>
                      </c:pt>
                      <c:pt idx="1912">
                        <c:v>95.75</c:v>
                      </c:pt>
                      <c:pt idx="1913">
                        <c:v>95.8</c:v>
                      </c:pt>
                      <c:pt idx="1914">
                        <c:v>95.85</c:v>
                      </c:pt>
                      <c:pt idx="1915">
                        <c:v>95.9</c:v>
                      </c:pt>
                      <c:pt idx="1916">
                        <c:v>95.95</c:v>
                      </c:pt>
                      <c:pt idx="1917">
                        <c:v>96</c:v>
                      </c:pt>
                      <c:pt idx="1918">
                        <c:v>96.05</c:v>
                      </c:pt>
                      <c:pt idx="1919">
                        <c:v>96.1</c:v>
                      </c:pt>
                      <c:pt idx="1920">
                        <c:v>96.15</c:v>
                      </c:pt>
                      <c:pt idx="1921">
                        <c:v>96.2</c:v>
                      </c:pt>
                      <c:pt idx="1922">
                        <c:v>96.25</c:v>
                      </c:pt>
                      <c:pt idx="1923">
                        <c:v>96.3</c:v>
                      </c:pt>
                      <c:pt idx="1924">
                        <c:v>96.35</c:v>
                      </c:pt>
                      <c:pt idx="1925">
                        <c:v>96.4</c:v>
                      </c:pt>
                      <c:pt idx="1926">
                        <c:v>96.45</c:v>
                      </c:pt>
                      <c:pt idx="1927">
                        <c:v>96.5</c:v>
                      </c:pt>
                      <c:pt idx="1928">
                        <c:v>96.55</c:v>
                      </c:pt>
                      <c:pt idx="1929">
                        <c:v>96.6</c:v>
                      </c:pt>
                      <c:pt idx="1930">
                        <c:v>96.65</c:v>
                      </c:pt>
                      <c:pt idx="1931">
                        <c:v>96.7</c:v>
                      </c:pt>
                      <c:pt idx="1932">
                        <c:v>96.75</c:v>
                      </c:pt>
                      <c:pt idx="1933">
                        <c:v>96.8</c:v>
                      </c:pt>
                      <c:pt idx="1934">
                        <c:v>96.85</c:v>
                      </c:pt>
                      <c:pt idx="1935">
                        <c:v>96.9</c:v>
                      </c:pt>
                      <c:pt idx="1936">
                        <c:v>96.95</c:v>
                      </c:pt>
                      <c:pt idx="1937">
                        <c:v>97</c:v>
                      </c:pt>
                      <c:pt idx="1938">
                        <c:v>97.05</c:v>
                      </c:pt>
                      <c:pt idx="1939">
                        <c:v>97.1</c:v>
                      </c:pt>
                      <c:pt idx="1940">
                        <c:v>97.15</c:v>
                      </c:pt>
                      <c:pt idx="1941">
                        <c:v>97.2</c:v>
                      </c:pt>
                      <c:pt idx="1942">
                        <c:v>97.25</c:v>
                      </c:pt>
                      <c:pt idx="1943">
                        <c:v>97.3</c:v>
                      </c:pt>
                      <c:pt idx="1944">
                        <c:v>97.35</c:v>
                      </c:pt>
                      <c:pt idx="1945">
                        <c:v>97.4</c:v>
                      </c:pt>
                      <c:pt idx="1946">
                        <c:v>97.45</c:v>
                      </c:pt>
                      <c:pt idx="1947">
                        <c:v>97.5</c:v>
                      </c:pt>
                      <c:pt idx="1948">
                        <c:v>97.55</c:v>
                      </c:pt>
                      <c:pt idx="1949">
                        <c:v>97.6</c:v>
                      </c:pt>
                      <c:pt idx="1950">
                        <c:v>97.65</c:v>
                      </c:pt>
                      <c:pt idx="1951">
                        <c:v>97.7</c:v>
                      </c:pt>
                      <c:pt idx="1952">
                        <c:v>97.75</c:v>
                      </c:pt>
                      <c:pt idx="1953">
                        <c:v>97.8</c:v>
                      </c:pt>
                      <c:pt idx="1954">
                        <c:v>97.85</c:v>
                      </c:pt>
                      <c:pt idx="1955">
                        <c:v>97.9</c:v>
                      </c:pt>
                      <c:pt idx="1956">
                        <c:v>97.95</c:v>
                      </c:pt>
                      <c:pt idx="1957">
                        <c:v>98</c:v>
                      </c:pt>
                      <c:pt idx="1958">
                        <c:v>98.05</c:v>
                      </c:pt>
                      <c:pt idx="1959">
                        <c:v>98.1</c:v>
                      </c:pt>
                      <c:pt idx="1960">
                        <c:v>98.15</c:v>
                      </c:pt>
                      <c:pt idx="1961">
                        <c:v>98.2</c:v>
                      </c:pt>
                      <c:pt idx="1962">
                        <c:v>98.25</c:v>
                      </c:pt>
                      <c:pt idx="1963">
                        <c:v>98.3</c:v>
                      </c:pt>
                      <c:pt idx="1964">
                        <c:v>98.35</c:v>
                      </c:pt>
                      <c:pt idx="1965">
                        <c:v>98.4</c:v>
                      </c:pt>
                      <c:pt idx="1966">
                        <c:v>98.45</c:v>
                      </c:pt>
                      <c:pt idx="1967">
                        <c:v>98.5</c:v>
                      </c:pt>
                      <c:pt idx="1968">
                        <c:v>98.55</c:v>
                      </c:pt>
                      <c:pt idx="1969">
                        <c:v>98.6</c:v>
                      </c:pt>
                      <c:pt idx="1970">
                        <c:v>98.65</c:v>
                      </c:pt>
                      <c:pt idx="1971">
                        <c:v>98.7</c:v>
                      </c:pt>
                      <c:pt idx="1972">
                        <c:v>98.75</c:v>
                      </c:pt>
                      <c:pt idx="1973">
                        <c:v>98.8</c:v>
                      </c:pt>
                      <c:pt idx="1974">
                        <c:v>98.85</c:v>
                      </c:pt>
                      <c:pt idx="1975">
                        <c:v>98.9</c:v>
                      </c:pt>
                      <c:pt idx="1976">
                        <c:v>98.95</c:v>
                      </c:pt>
                      <c:pt idx="1977">
                        <c:v>99</c:v>
                      </c:pt>
                      <c:pt idx="1978">
                        <c:v>99.05</c:v>
                      </c:pt>
                      <c:pt idx="1979">
                        <c:v>99.1</c:v>
                      </c:pt>
                      <c:pt idx="1980">
                        <c:v>99.15</c:v>
                      </c:pt>
                      <c:pt idx="1981">
                        <c:v>99.2</c:v>
                      </c:pt>
                      <c:pt idx="1982">
                        <c:v>99.25</c:v>
                      </c:pt>
                      <c:pt idx="1983">
                        <c:v>99.3</c:v>
                      </c:pt>
                      <c:pt idx="1984">
                        <c:v>99.35</c:v>
                      </c:pt>
                      <c:pt idx="1985">
                        <c:v>99.4</c:v>
                      </c:pt>
                      <c:pt idx="1986">
                        <c:v>99.45</c:v>
                      </c:pt>
                      <c:pt idx="1987">
                        <c:v>99.5</c:v>
                      </c:pt>
                      <c:pt idx="1988">
                        <c:v>99.55</c:v>
                      </c:pt>
                      <c:pt idx="1989">
                        <c:v>99.6</c:v>
                      </c:pt>
                      <c:pt idx="1990">
                        <c:v>99.65</c:v>
                      </c:pt>
                      <c:pt idx="1991">
                        <c:v>99.7</c:v>
                      </c:pt>
                      <c:pt idx="1992">
                        <c:v>99.75</c:v>
                      </c:pt>
                      <c:pt idx="1993">
                        <c:v>99.8</c:v>
                      </c:pt>
                      <c:pt idx="1994">
                        <c:v>99.85</c:v>
                      </c:pt>
                      <c:pt idx="1995">
                        <c:v>99.9</c:v>
                      </c:pt>
                      <c:pt idx="1996">
                        <c:v>99.95</c:v>
                      </c:pt>
                      <c:pt idx="1997">
                        <c:v>100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Значения!$T$5:$T$2002</c15:sqref>
                        </c15:formulaRef>
                      </c:ext>
                    </c:extLst>
                    <c:numCache>
                      <c:formatCode>0.00E+00</c:formatCode>
                      <c:ptCount val="1998"/>
                      <c:pt idx="0">
                        <c:v>3.9446453919999998E-12</c:v>
                      </c:pt>
                      <c:pt idx="1">
                        <c:v>5.2169878659999998E-12</c:v>
                      </c:pt>
                      <c:pt idx="2">
                        <c:v>3.2481122829999998E-12</c:v>
                      </c:pt>
                      <c:pt idx="3">
                        <c:v>3.7609264659999997E-12</c:v>
                      </c:pt>
                      <c:pt idx="4">
                        <c:v>1.999834543E-12</c:v>
                      </c:pt>
                      <c:pt idx="5">
                        <c:v>2.1610942199999998E-12</c:v>
                      </c:pt>
                      <c:pt idx="6">
                        <c:v>2.4463668939999998E-12</c:v>
                      </c:pt>
                      <c:pt idx="7">
                        <c:v>3.8258194359999997E-12</c:v>
                      </c:pt>
                      <c:pt idx="8">
                        <c:v>7.8573226480000005E-13</c:v>
                      </c:pt>
                      <c:pt idx="9">
                        <c:v>2.462837009E-12</c:v>
                      </c:pt>
                      <c:pt idx="10">
                        <c:v>2.3066093309999998E-12</c:v>
                      </c:pt>
                      <c:pt idx="11">
                        <c:v>1.956243544E-12</c:v>
                      </c:pt>
                      <c:pt idx="12">
                        <c:v>1.9880724670000001E-12</c:v>
                      </c:pt>
                      <c:pt idx="13">
                        <c:v>1.345240651E-12</c:v>
                      </c:pt>
                      <c:pt idx="14">
                        <c:v>2.2119096920000001E-12</c:v>
                      </c:pt>
                      <c:pt idx="15">
                        <c:v>2.0446452690000001E-12</c:v>
                      </c:pt>
                      <c:pt idx="16">
                        <c:v>1.148386074E-11</c:v>
                      </c:pt>
                      <c:pt idx="17">
                        <c:v>2.2318565399999999E-11</c:v>
                      </c:pt>
                      <c:pt idx="18">
                        <c:v>3.0177475099999999E-11</c:v>
                      </c:pt>
                      <c:pt idx="19">
                        <c:v>3.6762280719999998E-11</c:v>
                      </c:pt>
                      <c:pt idx="20">
                        <c:v>3.1949227989999998E-11</c:v>
                      </c:pt>
                      <c:pt idx="21">
                        <c:v>2.4321725190000001E-11</c:v>
                      </c:pt>
                      <c:pt idx="22">
                        <c:v>1.4732503410000001E-11</c:v>
                      </c:pt>
                      <c:pt idx="23">
                        <c:v>4.2488890009999999E-12</c:v>
                      </c:pt>
                      <c:pt idx="24">
                        <c:v>4.8107215910000003E-13</c:v>
                      </c:pt>
                      <c:pt idx="25">
                        <c:v>1.257564257E-12</c:v>
                      </c:pt>
                      <c:pt idx="26">
                        <c:v>1.5958285040000001E-12</c:v>
                      </c:pt>
                      <c:pt idx="27">
                        <c:v>3.1455092440000002E-12</c:v>
                      </c:pt>
                      <c:pt idx="28">
                        <c:v>3.7869052510000001E-12</c:v>
                      </c:pt>
                      <c:pt idx="29">
                        <c:v>2.512216997E-12</c:v>
                      </c:pt>
                      <c:pt idx="30">
                        <c:v>8.9480662460000006E-12</c:v>
                      </c:pt>
                      <c:pt idx="31">
                        <c:v>1.680129473E-11</c:v>
                      </c:pt>
                      <c:pt idx="32">
                        <c:v>1.3384077180000001E-10</c:v>
                      </c:pt>
                      <c:pt idx="33">
                        <c:v>4.0232883689999998E-10</c:v>
                      </c:pt>
                      <c:pt idx="34">
                        <c:v>6.481501447E-10</c:v>
                      </c:pt>
                      <c:pt idx="35">
                        <c:v>8.6492535360000004E-10</c:v>
                      </c:pt>
                      <c:pt idx="36">
                        <c:v>1.0227887429999999E-9</c:v>
                      </c:pt>
                      <c:pt idx="37">
                        <c:v>1.126660321E-9</c:v>
                      </c:pt>
                      <c:pt idx="38">
                        <c:v>1.120348814E-9</c:v>
                      </c:pt>
                      <c:pt idx="39">
                        <c:v>1.1135998790000001E-9</c:v>
                      </c:pt>
                      <c:pt idx="40">
                        <c:v>1.077732348E-9</c:v>
                      </c:pt>
                      <c:pt idx="41">
                        <c:v>1.0759162450000001E-9</c:v>
                      </c:pt>
                      <c:pt idx="42">
                        <c:v>1.079242473E-9</c:v>
                      </c:pt>
                      <c:pt idx="43">
                        <c:v>1.069208388E-9</c:v>
                      </c:pt>
                      <c:pt idx="44">
                        <c:v>9.2248880760000003E-10</c:v>
                      </c:pt>
                      <c:pt idx="45">
                        <c:v>7.8480777429999997E-10</c:v>
                      </c:pt>
                      <c:pt idx="46">
                        <c:v>5.6972937479999999E-10</c:v>
                      </c:pt>
                      <c:pt idx="47">
                        <c:v>2.2208745949999999E-10</c:v>
                      </c:pt>
                      <c:pt idx="48">
                        <c:v>4.2408620019999996E-12</c:v>
                      </c:pt>
                      <c:pt idx="49">
                        <c:v>3.1919497429999999E-13</c:v>
                      </c:pt>
                      <c:pt idx="50">
                        <c:v>3.3101895789999999E-13</c:v>
                      </c:pt>
                      <c:pt idx="51">
                        <c:v>1.5020179109999999E-13</c:v>
                      </c:pt>
                      <c:pt idx="52">
                        <c:v>4.9999999119999999E-15</c:v>
                      </c:pt>
                      <c:pt idx="53">
                        <c:v>2.5569135569999999E-13</c:v>
                      </c:pt>
                      <c:pt idx="54">
                        <c:v>1.328924817E-12</c:v>
                      </c:pt>
                      <c:pt idx="55">
                        <c:v>3.5153347249999998E-13</c:v>
                      </c:pt>
                      <c:pt idx="56">
                        <c:v>1.408475658E-13</c:v>
                      </c:pt>
                      <c:pt idx="57">
                        <c:v>4.9999999119999999E-15</c:v>
                      </c:pt>
                      <c:pt idx="58">
                        <c:v>7.2465210919999996E-13</c:v>
                      </c:pt>
                      <c:pt idx="59">
                        <c:v>6.9773180290000003E-13</c:v>
                      </c:pt>
                      <c:pt idx="60">
                        <c:v>4.9999999119999999E-15</c:v>
                      </c:pt>
                      <c:pt idx="61">
                        <c:v>6.7854489390000005E-13</c:v>
                      </c:pt>
                      <c:pt idx="62">
                        <c:v>5.5610030469999998E-14</c:v>
                      </c:pt>
                      <c:pt idx="63">
                        <c:v>4.9999999119999999E-15</c:v>
                      </c:pt>
                      <c:pt idx="64">
                        <c:v>4.9999999119999999E-15</c:v>
                      </c:pt>
                      <c:pt idx="65">
                        <c:v>4.9999999119999999E-15</c:v>
                      </c:pt>
                      <c:pt idx="66">
                        <c:v>2.7640053870000001E-14</c:v>
                      </c:pt>
                      <c:pt idx="67">
                        <c:v>4.9999999119999999E-15</c:v>
                      </c:pt>
                      <c:pt idx="68">
                        <c:v>4.9999999119999999E-15</c:v>
                      </c:pt>
                      <c:pt idx="69">
                        <c:v>4.9999999119999999E-15</c:v>
                      </c:pt>
                      <c:pt idx="70">
                        <c:v>4.9999999119999999E-15</c:v>
                      </c:pt>
                      <c:pt idx="71">
                        <c:v>1.030917647E-12</c:v>
                      </c:pt>
                      <c:pt idx="72">
                        <c:v>4.9999999119999999E-15</c:v>
                      </c:pt>
                      <c:pt idx="73">
                        <c:v>4.9999999119999999E-15</c:v>
                      </c:pt>
                      <c:pt idx="74">
                        <c:v>4.9999999119999999E-15</c:v>
                      </c:pt>
                      <c:pt idx="75">
                        <c:v>4.9999999119999999E-15</c:v>
                      </c:pt>
                      <c:pt idx="76">
                        <c:v>4.9999999119999999E-15</c:v>
                      </c:pt>
                      <c:pt idx="77">
                        <c:v>4.9999999119999999E-15</c:v>
                      </c:pt>
                      <c:pt idx="78">
                        <c:v>3.4250326100000002E-13</c:v>
                      </c:pt>
                      <c:pt idx="79">
                        <c:v>9.9602617819999999E-14</c:v>
                      </c:pt>
                      <c:pt idx="80">
                        <c:v>4.9999999119999999E-15</c:v>
                      </c:pt>
                      <c:pt idx="81">
                        <c:v>4.9999999119999999E-15</c:v>
                      </c:pt>
                      <c:pt idx="82">
                        <c:v>4.9999999119999999E-15</c:v>
                      </c:pt>
                      <c:pt idx="83">
                        <c:v>4.9999999119999999E-15</c:v>
                      </c:pt>
                      <c:pt idx="84">
                        <c:v>4.9999999119999999E-15</c:v>
                      </c:pt>
                      <c:pt idx="85">
                        <c:v>4.9999999119999999E-15</c:v>
                      </c:pt>
                      <c:pt idx="86">
                        <c:v>1.07629346E-13</c:v>
                      </c:pt>
                      <c:pt idx="87">
                        <c:v>4.9999999119999999E-15</c:v>
                      </c:pt>
                      <c:pt idx="88">
                        <c:v>4.9999999119999999E-15</c:v>
                      </c:pt>
                      <c:pt idx="89">
                        <c:v>4.9999999119999999E-15</c:v>
                      </c:pt>
                      <c:pt idx="90">
                        <c:v>4.6951060660000002E-13</c:v>
                      </c:pt>
                      <c:pt idx="91">
                        <c:v>3.0727211139999999E-14</c:v>
                      </c:pt>
                      <c:pt idx="92">
                        <c:v>4.9999999119999999E-15</c:v>
                      </c:pt>
                      <c:pt idx="93">
                        <c:v>4.9999999119999999E-15</c:v>
                      </c:pt>
                      <c:pt idx="94">
                        <c:v>4.9999999119999999E-15</c:v>
                      </c:pt>
                      <c:pt idx="95">
                        <c:v>4.9999999119999999E-15</c:v>
                      </c:pt>
                      <c:pt idx="96">
                        <c:v>4.9999999119999999E-15</c:v>
                      </c:pt>
                      <c:pt idx="97">
                        <c:v>4.9999999119999999E-15</c:v>
                      </c:pt>
                      <c:pt idx="98">
                        <c:v>4.9999999119999999E-15</c:v>
                      </c:pt>
                      <c:pt idx="99">
                        <c:v>4.9999999119999999E-15</c:v>
                      </c:pt>
                      <c:pt idx="100">
                        <c:v>4.9999999119999999E-15</c:v>
                      </c:pt>
                      <c:pt idx="101">
                        <c:v>2.4419149429999998E-13</c:v>
                      </c:pt>
                      <c:pt idx="102">
                        <c:v>4.9999999119999999E-15</c:v>
                      </c:pt>
                      <c:pt idx="103">
                        <c:v>1.3688052429999999E-13</c:v>
                      </c:pt>
                      <c:pt idx="104">
                        <c:v>4.9999999119999999E-15</c:v>
                      </c:pt>
                      <c:pt idx="105">
                        <c:v>4.9999999119999999E-15</c:v>
                      </c:pt>
                      <c:pt idx="106">
                        <c:v>4.9999999119999999E-15</c:v>
                      </c:pt>
                      <c:pt idx="107">
                        <c:v>4.9999999119999999E-15</c:v>
                      </c:pt>
                      <c:pt idx="108">
                        <c:v>4.9999999119999999E-15</c:v>
                      </c:pt>
                      <c:pt idx="109">
                        <c:v>4.9999999119999999E-15</c:v>
                      </c:pt>
                      <c:pt idx="110">
                        <c:v>3.4651670639999998E-13</c:v>
                      </c:pt>
                      <c:pt idx="111">
                        <c:v>4.9999999119999999E-15</c:v>
                      </c:pt>
                      <c:pt idx="112">
                        <c:v>4.9999999119999999E-15</c:v>
                      </c:pt>
                      <c:pt idx="113">
                        <c:v>4.9999999119999999E-15</c:v>
                      </c:pt>
                      <c:pt idx="114">
                        <c:v>4.9999999119999999E-15</c:v>
                      </c:pt>
                      <c:pt idx="115">
                        <c:v>4.9999999119999999E-15</c:v>
                      </c:pt>
                      <c:pt idx="116">
                        <c:v>4.9999999119999999E-15</c:v>
                      </c:pt>
                      <c:pt idx="117">
                        <c:v>4.9555119120000001E-13</c:v>
                      </c:pt>
                      <c:pt idx="118">
                        <c:v>4.9999999119999999E-15</c:v>
                      </c:pt>
                      <c:pt idx="119">
                        <c:v>7.4497699680000005E-15</c:v>
                      </c:pt>
                      <c:pt idx="120">
                        <c:v>2.149557659E-13</c:v>
                      </c:pt>
                      <c:pt idx="121">
                        <c:v>4.9999999119999999E-15</c:v>
                      </c:pt>
                      <c:pt idx="122">
                        <c:v>4.9999999119999999E-15</c:v>
                      </c:pt>
                      <c:pt idx="123">
                        <c:v>4.9999999119999999E-15</c:v>
                      </c:pt>
                      <c:pt idx="124">
                        <c:v>3.8266774730000002E-13</c:v>
                      </c:pt>
                      <c:pt idx="125">
                        <c:v>4.9999999119999999E-15</c:v>
                      </c:pt>
                      <c:pt idx="126">
                        <c:v>4.9999999119999999E-15</c:v>
                      </c:pt>
                      <c:pt idx="127">
                        <c:v>4.9999999119999999E-15</c:v>
                      </c:pt>
                      <c:pt idx="128">
                        <c:v>4.9999999119999999E-15</c:v>
                      </c:pt>
                      <c:pt idx="129">
                        <c:v>4.9999999119999999E-15</c:v>
                      </c:pt>
                      <c:pt idx="130">
                        <c:v>4.9999999119999999E-15</c:v>
                      </c:pt>
                      <c:pt idx="131">
                        <c:v>4.9999999119999999E-15</c:v>
                      </c:pt>
                      <c:pt idx="132">
                        <c:v>4.9999999119999999E-15</c:v>
                      </c:pt>
                      <c:pt idx="133">
                        <c:v>4.9999999119999999E-15</c:v>
                      </c:pt>
                      <c:pt idx="134">
                        <c:v>4.9999999119999999E-15</c:v>
                      </c:pt>
                      <c:pt idx="135">
                        <c:v>4.9999999119999999E-15</c:v>
                      </c:pt>
                      <c:pt idx="136">
                        <c:v>4.8277950649999999E-14</c:v>
                      </c:pt>
                      <c:pt idx="137">
                        <c:v>4.9999999119999999E-15</c:v>
                      </c:pt>
                      <c:pt idx="138">
                        <c:v>4.9999999119999999E-15</c:v>
                      </c:pt>
                      <c:pt idx="139">
                        <c:v>3.042992833E-13</c:v>
                      </c:pt>
                      <c:pt idx="140">
                        <c:v>4.9999999119999999E-15</c:v>
                      </c:pt>
                      <c:pt idx="141">
                        <c:v>4.9999999119999999E-15</c:v>
                      </c:pt>
                      <c:pt idx="142">
                        <c:v>1.0515953340000001E-13</c:v>
                      </c:pt>
                      <c:pt idx="143">
                        <c:v>4.9999999119999999E-15</c:v>
                      </c:pt>
                      <c:pt idx="144">
                        <c:v>4.9999999119999999E-15</c:v>
                      </c:pt>
                      <c:pt idx="145">
                        <c:v>4.9999999119999999E-15</c:v>
                      </c:pt>
                      <c:pt idx="146">
                        <c:v>4.9999999119999999E-15</c:v>
                      </c:pt>
                      <c:pt idx="147">
                        <c:v>3.8476085379999998E-14</c:v>
                      </c:pt>
                      <c:pt idx="148">
                        <c:v>4.9999999119999999E-15</c:v>
                      </c:pt>
                      <c:pt idx="149">
                        <c:v>4.9999999119999999E-15</c:v>
                      </c:pt>
                      <c:pt idx="150">
                        <c:v>4.9999999119999999E-15</c:v>
                      </c:pt>
                      <c:pt idx="151">
                        <c:v>4.9999999119999999E-15</c:v>
                      </c:pt>
                      <c:pt idx="152">
                        <c:v>4.9999999119999999E-15</c:v>
                      </c:pt>
                      <c:pt idx="153">
                        <c:v>4.9999999119999999E-15</c:v>
                      </c:pt>
                      <c:pt idx="154">
                        <c:v>4.9999999119999999E-15</c:v>
                      </c:pt>
                      <c:pt idx="155">
                        <c:v>4.9999999119999999E-15</c:v>
                      </c:pt>
                      <c:pt idx="156">
                        <c:v>3.3404442410000002E-13</c:v>
                      </c:pt>
                      <c:pt idx="157">
                        <c:v>4.9999999119999999E-15</c:v>
                      </c:pt>
                      <c:pt idx="158">
                        <c:v>4.9999999119999999E-15</c:v>
                      </c:pt>
                      <c:pt idx="159">
                        <c:v>6.2817719780000002E-13</c:v>
                      </c:pt>
                      <c:pt idx="160">
                        <c:v>1.0833939E-13</c:v>
                      </c:pt>
                      <c:pt idx="161">
                        <c:v>4.9999999119999999E-15</c:v>
                      </c:pt>
                      <c:pt idx="162">
                        <c:v>4.9999999119999999E-15</c:v>
                      </c:pt>
                      <c:pt idx="163">
                        <c:v>4.9999999119999999E-15</c:v>
                      </c:pt>
                      <c:pt idx="164">
                        <c:v>4.9999999119999999E-15</c:v>
                      </c:pt>
                      <c:pt idx="165">
                        <c:v>4.9999999119999999E-15</c:v>
                      </c:pt>
                      <c:pt idx="166">
                        <c:v>4.9999999119999999E-15</c:v>
                      </c:pt>
                      <c:pt idx="167">
                        <c:v>1.7463694339999999E-13</c:v>
                      </c:pt>
                      <c:pt idx="168">
                        <c:v>4.9999999119999999E-15</c:v>
                      </c:pt>
                      <c:pt idx="169">
                        <c:v>4.9999999119999999E-15</c:v>
                      </c:pt>
                      <c:pt idx="170">
                        <c:v>4.9999999119999999E-15</c:v>
                      </c:pt>
                      <c:pt idx="171">
                        <c:v>3.9232479029999997E-14</c:v>
                      </c:pt>
                      <c:pt idx="172">
                        <c:v>4.9999999119999999E-15</c:v>
                      </c:pt>
                      <c:pt idx="173">
                        <c:v>4.9999999119999999E-15</c:v>
                      </c:pt>
                      <c:pt idx="174">
                        <c:v>4.9999999119999999E-15</c:v>
                      </c:pt>
                      <c:pt idx="175">
                        <c:v>4.9999999119999999E-15</c:v>
                      </c:pt>
                      <c:pt idx="176">
                        <c:v>4.9999999119999999E-15</c:v>
                      </c:pt>
                      <c:pt idx="177">
                        <c:v>4.9999999119999999E-15</c:v>
                      </c:pt>
                      <c:pt idx="178">
                        <c:v>4.9999999119999999E-15</c:v>
                      </c:pt>
                      <c:pt idx="179">
                        <c:v>4.9999999119999999E-15</c:v>
                      </c:pt>
                      <c:pt idx="180">
                        <c:v>4.9999999119999999E-15</c:v>
                      </c:pt>
                      <c:pt idx="181">
                        <c:v>4.9999999119999999E-15</c:v>
                      </c:pt>
                      <c:pt idx="182">
                        <c:v>4.946404614E-13</c:v>
                      </c:pt>
                      <c:pt idx="183">
                        <c:v>4.9999999119999999E-15</c:v>
                      </c:pt>
                      <c:pt idx="184">
                        <c:v>4.9999999119999999E-15</c:v>
                      </c:pt>
                      <c:pt idx="185">
                        <c:v>4.9999999119999999E-15</c:v>
                      </c:pt>
                      <c:pt idx="186">
                        <c:v>1.3989054060000001E-13</c:v>
                      </c:pt>
                      <c:pt idx="187">
                        <c:v>4.9999999119999999E-15</c:v>
                      </c:pt>
                      <c:pt idx="188">
                        <c:v>4.9999999119999999E-15</c:v>
                      </c:pt>
                      <c:pt idx="189">
                        <c:v>4.9999999119999999E-15</c:v>
                      </c:pt>
                      <c:pt idx="190">
                        <c:v>4.9999999119999999E-15</c:v>
                      </c:pt>
                      <c:pt idx="191">
                        <c:v>4.9999999119999999E-15</c:v>
                      </c:pt>
                      <c:pt idx="192">
                        <c:v>4.9999999119999999E-15</c:v>
                      </c:pt>
                      <c:pt idx="193">
                        <c:v>4.9999999119999999E-15</c:v>
                      </c:pt>
                      <c:pt idx="194">
                        <c:v>4.9999999119999999E-15</c:v>
                      </c:pt>
                      <c:pt idx="195">
                        <c:v>7.1370155879999994E-14</c:v>
                      </c:pt>
                      <c:pt idx="196">
                        <c:v>4.9999999119999999E-15</c:v>
                      </c:pt>
                      <c:pt idx="197">
                        <c:v>4.9999999119999999E-15</c:v>
                      </c:pt>
                      <c:pt idx="198">
                        <c:v>2.3936007260000002E-13</c:v>
                      </c:pt>
                      <c:pt idx="199">
                        <c:v>4.9999999119999999E-15</c:v>
                      </c:pt>
                      <c:pt idx="200">
                        <c:v>4.9999999119999999E-15</c:v>
                      </c:pt>
                      <c:pt idx="201">
                        <c:v>4.9999999119999999E-15</c:v>
                      </c:pt>
                      <c:pt idx="202">
                        <c:v>4.9999999119999999E-15</c:v>
                      </c:pt>
                      <c:pt idx="203">
                        <c:v>5.871269183E-14</c:v>
                      </c:pt>
                      <c:pt idx="204">
                        <c:v>4.9999999119999999E-15</c:v>
                      </c:pt>
                      <c:pt idx="205">
                        <c:v>4.9999999119999999E-15</c:v>
                      </c:pt>
                      <c:pt idx="206">
                        <c:v>4.9999999119999999E-15</c:v>
                      </c:pt>
                      <c:pt idx="207">
                        <c:v>4.9999999119999999E-15</c:v>
                      </c:pt>
                      <c:pt idx="208">
                        <c:v>4.9999999119999999E-15</c:v>
                      </c:pt>
                      <c:pt idx="209">
                        <c:v>4.9999999119999999E-15</c:v>
                      </c:pt>
                      <c:pt idx="210">
                        <c:v>4.9999999119999999E-15</c:v>
                      </c:pt>
                      <c:pt idx="211">
                        <c:v>4.9999999119999999E-15</c:v>
                      </c:pt>
                      <c:pt idx="212">
                        <c:v>4.9999999119999999E-15</c:v>
                      </c:pt>
                      <c:pt idx="213">
                        <c:v>7.3361401589999998E-14</c:v>
                      </c:pt>
                      <c:pt idx="214">
                        <c:v>4.9999999119999999E-15</c:v>
                      </c:pt>
                      <c:pt idx="215">
                        <c:v>4.9999999119999999E-15</c:v>
                      </c:pt>
                      <c:pt idx="216">
                        <c:v>4.9999999119999999E-15</c:v>
                      </c:pt>
                      <c:pt idx="217">
                        <c:v>4.9999999119999999E-15</c:v>
                      </c:pt>
                      <c:pt idx="218">
                        <c:v>4.9999999119999999E-15</c:v>
                      </c:pt>
                      <c:pt idx="219">
                        <c:v>4.9999999119999999E-15</c:v>
                      </c:pt>
                      <c:pt idx="220">
                        <c:v>4.9999999119999999E-15</c:v>
                      </c:pt>
                      <c:pt idx="221">
                        <c:v>4.9999999119999999E-15</c:v>
                      </c:pt>
                      <c:pt idx="222">
                        <c:v>4.9999999119999999E-15</c:v>
                      </c:pt>
                      <c:pt idx="223">
                        <c:v>4.386324203E-14</c:v>
                      </c:pt>
                      <c:pt idx="224">
                        <c:v>4.9999999119999999E-15</c:v>
                      </c:pt>
                      <c:pt idx="225">
                        <c:v>4.9999999119999999E-15</c:v>
                      </c:pt>
                      <c:pt idx="226">
                        <c:v>4.9999999119999999E-15</c:v>
                      </c:pt>
                      <c:pt idx="227">
                        <c:v>4.9999999119999999E-15</c:v>
                      </c:pt>
                      <c:pt idx="228">
                        <c:v>4.9999999119999999E-15</c:v>
                      </c:pt>
                      <c:pt idx="229">
                        <c:v>4.9999999119999999E-15</c:v>
                      </c:pt>
                      <c:pt idx="230">
                        <c:v>1.5029443620000001E-13</c:v>
                      </c:pt>
                      <c:pt idx="231">
                        <c:v>4.9999999119999999E-15</c:v>
                      </c:pt>
                      <c:pt idx="232">
                        <c:v>4.9999999119999999E-15</c:v>
                      </c:pt>
                      <c:pt idx="233">
                        <c:v>3.7749675349999999E-13</c:v>
                      </c:pt>
                      <c:pt idx="234">
                        <c:v>9.1746304560000009E-13</c:v>
                      </c:pt>
                      <c:pt idx="235">
                        <c:v>4.9999999119999999E-15</c:v>
                      </c:pt>
                      <c:pt idx="236">
                        <c:v>5.5034893739999997E-13</c:v>
                      </c:pt>
                      <c:pt idx="237">
                        <c:v>2.4979851090000001E-12</c:v>
                      </c:pt>
                      <c:pt idx="238">
                        <c:v>3.351795404E-12</c:v>
                      </c:pt>
                      <c:pt idx="239">
                        <c:v>3.2684566860000001E-12</c:v>
                      </c:pt>
                      <c:pt idx="240">
                        <c:v>1.349886782E-12</c:v>
                      </c:pt>
                      <c:pt idx="241">
                        <c:v>2.4026522959999999E-12</c:v>
                      </c:pt>
                      <c:pt idx="242">
                        <c:v>3.0578018419999999E-12</c:v>
                      </c:pt>
                      <c:pt idx="243">
                        <c:v>2.0722447200000001E-12</c:v>
                      </c:pt>
                      <c:pt idx="244">
                        <c:v>1.8420941859999999E-12</c:v>
                      </c:pt>
                      <c:pt idx="245">
                        <c:v>1.6691032239999999E-12</c:v>
                      </c:pt>
                      <c:pt idx="246">
                        <c:v>3.6147414269999998E-13</c:v>
                      </c:pt>
                      <c:pt idx="247">
                        <c:v>2.2322947529999999E-13</c:v>
                      </c:pt>
                      <c:pt idx="248">
                        <c:v>4.9999999119999999E-15</c:v>
                      </c:pt>
                      <c:pt idx="249">
                        <c:v>4.9999999119999999E-15</c:v>
                      </c:pt>
                      <c:pt idx="250">
                        <c:v>4.9999999119999999E-15</c:v>
                      </c:pt>
                      <c:pt idx="251">
                        <c:v>4.9999999119999999E-15</c:v>
                      </c:pt>
                      <c:pt idx="252">
                        <c:v>4.3251058119999998E-13</c:v>
                      </c:pt>
                      <c:pt idx="253">
                        <c:v>4.9999999119999999E-15</c:v>
                      </c:pt>
                      <c:pt idx="254">
                        <c:v>1.7829525830000001E-13</c:v>
                      </c:pt>
                      <c:pt idx="255">
                        <c:v>3.6133525639999999E-13</c:v>
                      </c:pt>
                      <c:pt idx="256">
                        <c:v>3.1615405819999998E-13</c:v>
                      </c:pt>
                      <c:pt idx="257">
                        <c:v>1.471969898E-12</c:v>
                      </c:pt>
                      <c:pt idx="258">
                        <c:v>2.837483937E-12</c:v>
                      </c:pt>
                      <c:pt idx="259">
                        <c:v>1.146070001E-12</c:v>
                      </c:pt>
                      <c:pt idx="260">
                        <c:v>1.387211201E-12</c:v>
                      </c:pt>
                      <c:pt idx="261">
                        <c:v>2.7882893480000001E-12</c:v>
                      </c:pt>
                      <c:pt idx="262">
                        <c:v>1.1879014479999999E-12</c:v>
                      </c:pt>
                      <c:pt idx="263">
                        <c:v>1.7448937259999999E-12</c:v>
                      </c:pt>
                      <c:pt idx="264">
                        <c:v>1.0623453069999999E-12</c:v>
                      </c:pt>
                      <c:pt idx="265">
                        <c:v>1.960920575E-12</c:v>
                      </c:pt>
                      <c:pt idx="266">
                        <c:v>4.6217858099999995E-13</c:v>
                      </c:pt>
                      <c:pt idx="267">
                        <c:v>5.0726707989999999E-13</c:v>
                      </c:pt>
                      <c:pt idx="268">
                        <c:v>6.7298792409999998E-13</c:v>
                      </c:pt>
                      <c:pt idx="269">
                        <c:v>4.9999999119999999E-15</c:v>
                      </c:pt>
                      <c:pt idx="270">
                        <c:v>4.9999999119999999E-15</c:v>
                      </c:pt>
                      <c:pt idx="271">
                        <c:v>4.9999999119999999E-15</c:v>
                      </c:pt>
                      <c:pt idx="272">
                        <c:v>4.9999999119999999E-15</c:v>
                      </c:pt>
                      <c:pt idx="273">
                        <c:v>2.074847455E-13</c:v>
                      </c:pt>
                      <c:pt idx="274">
                        <c:v>1.0399631460000001E-12</c:v>
                      </c:pt>
                      <c:pt idx="275">
                        <c:v>1.419611173E-12</c:v>
                      </c:pt>
                      <c:pt idx="276">
                        <c:v>3.3955104349999999E-12</c:v>
                      </c:pt>
                      <c:pt idx="277">
                        <c:v>2.6390235479999999E-12</c:v>
                      </c:pt>
                      <c:pt idx="278">
                        <c:v>3.7321075050000004E-12</c:v>
                      </c:pt>
                      <c:pt idx="279">
                        <c:v>4.3914399030000004E-12</c:v>
                      </c:pt>
                      <c:pt idx="280">
                        <c:v>3.1989946719999998E-12</c:v>
                      </c:pt>
                      <c:pt idx="281">
                        <c:v>3.8599332060000001E-12</c:v>
                      </c:pt>
                      <c:pt idx="282">
                        <c:v>6.8582192880000002E-12</c:v>
                      </c:pt>
                      <c:pt idx="283">
                        <c:v>7.0578842250000002E-12</c:v>
                      </c:pt>
                      <c:pt idx="284">
                        <c:v>4.0557691749999997E-12</c:v>
                      </c:pt>
                      <c:pt idx="285">
                        <c:v>4.3566014510000002E-12</c:v>
                      </c:pt>
                      <c:pt idx="286">
                        <c:v>5.0201483599999997E-12</c:v>
                      </c:pt>
                      <c:pt idx="287">
                        <c:v>1.232156412E-12</c:v>
                      </c:pt>
                      <c:pt idx="288">
                        <c:v>4.9999999119999999E-15</c:v>
                      </c:pt>
                      <c:pt idx="289">
                        <c:v>2.085806571E-13</c:v>
                      </c:pt>
                      <c:pt idx="290">
                        <c:v>4.9999999119999999E-15</c:v>
                      </c:pt>
                      <c:pt idx="291">
                        <c:v>4.2422147609999999E-13</c:v>
                      </c:pt>
                      <c:pt idx="292">
                        <c:v>8.6667272749999999E-14</c:v>
                      </c:pt>
                      <c:pt idx="293">
                        <c:v>1.707152648E-12</c:v>
                      </c:pt>
                      <c:pt idx="294">
                        <c:v>4.1140398380000004E-12</c:v>
                      </c:pt>
                      <c:pt idx="295">
                        <c:v>1.0261128749999999E-11</c:v>
                      </c:pt>
                      <c:pt idx="296">
                        <c:v>7.5670563569999996E-12</c:v>
                      </c:pt>
                      <c:pt idx="297">
                        <c:v>1.0374229250000001E-11</c:v>
                      </c:pt>
                      <c:pt idx="298">
                        <c:v>1.1170448250000001E-11</c:v>
                      </c:pt>
                      <c:pt idx="299">
                        <c:v>1.4741780709999999E-11</c:v>
                      </c:pt>
                      <c:pt idx="300">
                        <c:v>1.189197178E-11</c:v>
                      </c:pt>
                      <c:pt idx="301">
                        <c:v>1.180593297E-11</c:v>
                      </c:pt>
                      <c:pt idx="302">
                        <c:v>1.667959867E-11</c:v>
                      </c:pt>
                      <c:pt idx="303">
                        <c:v>1.439419244E-11</c:v>
                      </c:pt>
                      <c:pt idx="304">
                        <c:v>8.9892190909999997E-12</c:v>
                      </c:pt>
                      <c:pt idx="305">
                        <c:v>8.2894593969999994E-12</c:v>
                      </c:pt>
                      <c:pt idx="306">
                        <c:v>1.0138506350000001E-11</c:v>
                      </c:pt>
                      <c:pt idx="307">
                        <c:v>5.3351659029999997E-12</c:v>
                      </c:pt>
                      <c:pt idx="308">
                        <c:v>2.6992392699999999E-12</c:v>
                      </c:pt>
                      <c:pt idx="309">
                        <c:v>4.9999999119999999E-15</c:v>
                      </c:pt>
                      <c:pt idx="310">
                        <c:v>4.9999999119999999E-15</c:v>
                      </c:pt>
                      <c:pt idx="311">
                        <c:v>4.9999999119999999E-15</c:v>
                      </c:pt>
                      <c:pt idx="312">
                        <c:v>6.288254422E-13</c:v>
                      </c:pt>
                      <c:pt idx="313">
                        <c:v>2.0687407950000001E-12</c:v>
                      </c:pt>
                      <c:pt idx="314">
                        <c:v>1.80475448E-12</c:v>
                      </c:pt>
                      <c:pt idx="315">
                        <c:v>3.8693332390000002E-12</c:v>
                      </c:pt>
                      <c:pt idx="316">
                        <c:v>8.4504105099999997E-12</c:v>
                      </c:pt>
                      <c:pt idx="317">
                        <c:v>1.383693854E-11</c:v>
                      </c:pt>
                      <c:pt idx="318">
                        <c:v>1.0635776980000001E-11</c:v>
                      </c:pt>
                      <c:pt idx="319">
                        <c:v>1.3765360380000001E-11</c:v>
                      </c:pt>
                      <c:pt idx="320">
                        <c:v>1.1326722549999999E-11</c:v>
                      </c:pt>
                      <c:pt idx="321">
                        <c:v>2.2660427349999999E-11</c:v>
                      </c:pt>
                      <c:pt idx="322">
                        <c:v>1.443826309E-11</c:v>
                      </c:pt>
                      <c:pt idx="323">
                        <c:v>1.141673041E-11</c:v>
                      </c:pt>
                      <c:pt idx="324">
                        <c:v>1.273378972E-11</c:v>
                      </c:pt>
                      <c:pt idx="325">
                        <c:v>1.177634032E-11</c:v>
                      </c:pt>
                      <c:pt idx="326">
                        <c:v>1.5667678959999998E-11</c:v>
                      </c:pt>
                      <c:pt idx="327">
                        <c:v>6.8320245290000003E-12</c:v>
                      </c:pt>
                      <c:pt idx="328">
                        <c:v>3.9283762869999998E-12</c:v>
                      </c:pt>
                      <c:pt idx="329">
                        <c:v>4.9999999119999999E-15</c:v>
                      </c:pt>
                      <c:pt idx="330">
                        <c:v>4.9999999119999999E-15</c:v>
                      </c:pt>
                      <c:pt idx="331">
                        <c:v>4.9999999119999999E-15</c:v>
                      </c:pt>
                      <c:pt idx="332">
                        <c:v>1.2770135430000001E-12</c:v>
                      </c:pt>
                      <c:pt idx="333">
                        <c:v>5.4051001959999997E-14</c:v>
                      </c:pt>
                      <c:pt idx="334">
                        <c:v>7.4757463669999999E-13</c:v>
                      </c:pt>
                      <c:pt idx="335">
                        <c:v>8.5548755580000004E-13</c:v>
                      </c:pt>
                      <c:pt idx="336">
                        <c:v>3.9438738730000001E-12</c:v>
                      </c:pt>
                      <c:pt idx="337">
                        <c:v>2.673460845E-12</c:v>
                      </c:pt>
                      <c:pt idx="338">
                        <c:v>3.7460152169999997E-12</c:v>
                      </c:pt>
                      <c:pt idx="339">
                        <c:v>2.2910963490000001E-12</c:v>
                      </c:pt>
                      <c:pt idx="340">
                        <c:v>3.8955284310000002E-12</c:v>
                      </c:pt>
                      <c:pt idx="341">
                        <c:v>4.9385686509999996E-12</c:v>
                      </c:pt>
                      <c:pt idx="342">
                        <c:v>4.6613698140000002E-12</c:v>
                      </c:pt>
                      <c:pt idx="343">
                        <c:v>3.5566770880000001E-12</c:v>
                      </c:pt>
                      <c:pt idx="344">
                        <c:v>1.9575862199999999E-12</c:v>
                      </c:pt>
                      <c:pt idx="345">
                        <c:v>2.3763647299999999E-12</c:v>
                      </c:pt>
                      <c:pt idx="346">
                        <c:v>1.2372195280000001E-12</c:v>
                      </c:pt>
                      <c:pt idx="347">
                        <c:v>1.7398307190000001E-12</c:v>
                      </c:pt>
                      <c:pt idx="348">
                        <c:v>4.9999999119999999E-15</c:v>
                      </c:pt>
                      <c:pt idx="349">
                        <c:v>4.9999999119999999E-15</c:v>
                      </c:pt>
                      <c:pt idx="350">
                        <c:v>4.9999999119999999E-15</c:v>
                      </c:pt>
                      <c:pt idx="351">
                        <c:v>3.27885451E-13</c:v>
                      </c:pt>
                      <c:pt idx="352">
                        <c:v>4.9999999119999999E-15</c:v>
                      </c:pt>
                      <c:pt idx="353">
                        <c:v>4.217671134E-13</c:v>
                      </c:pt>
                      <c:pt idx="354">
                        <c:v>3.3596372210000002E-12</c:v>
                      </c:pt>
                      <c:pt idx="355">
                        <c:v>5.346480637E-12</c:v>
                      </c:pt>
                      <c:pt idx="356">
                        <c:v>9.7614503289999998E-12</c:v>
                      </c:pt>
                      <c:pt idx="357">
                        <c:v>8.1850810850000008E-12</c:v>
                      </c:pt>
                      <c:pt idx="358">
                        <c:v>1.3069708509999999E-11</c:v>
                      </c:pt>
                      <c:pt idx="359">
                        <c:v>1.410038405E-11</c:v>
                      </c:pt>
                      <c:pt idx="360">
                        <c:v>9.4905645839999994E-12</c:v>
                      </c:pt>
                      <c:pt idx="361">
                        <c:v>1.316352929E-11</c:v>
                      </c:pt>
                      <c:pt idx="362">
                        <c:v>1.1451662530000001E-11</c:v>
                      </c:pt>
                      <c:pt idx="363">
                        <c:v>1.341803751E-11</c:v>
                      </c:pt>
                      <c:pt idx="364">
                        <c:v>1.103674097E-11</c:v>
                      </c:pt>
                      <c:pt idx="365">
                        <c:v>9.634149381E-12</c:v>
                      </c:pt>
                      <c:pt idx="366">
                        <c:v>7.9072651200000007E-12</c:v>
                      </c:pt>
                      <c:pt idx="367">
                        <c:v>5.0786198160000002E-12</c:v>
                      </c:pt>
                      <c:pt idx="368">
                        <c:v>6.3856569769999999E-13</c:v>
                      </c:pt>
                      <c:pt idx="369">
                        <c:v>4.9999999119999999E-15</c:v>
                      </c:pt>
                      <c:pt idx="370">
                        <c:v>4.9999999119999999E-15</c:v>
                      </c:pt>
                      <c:pt idx="371">
                        <c:v>4.9999999119999999E-15</c:v>
                      </c:pt>
                      <c:pt idx="372">
                        <c:v>4.9999999119999999E-15</c:v>
                      </c:pt>
                      <c:pt idx="373">
                        <c:v>1.5887681800000001E-13</c:v>
                      </c:pt>
                      <c:pt idx="374">
                        <c:v>4.9999999119999999E-15</c:v>
                      </c:pt>
                      <c:pt idx="375">
                        <c:v>4.9999999119999999E-15</c:v>
                      </c:pt>
                      <c:pt idx="376">
                        <c:v>8.8118206309999997E-14</c:v>
                      </c:pt>
                      <c:pt idx="377">
                        <c:v>4.9999999119999999E-15</c:v>
                      </c:pt>
                      <c:pt idx="378">
                        <c:v>4.9999999119999999E-15</c:v>
                      </c:pt>
                      <c:pt idx="379">
                        <c:v>4.9999999119999999E-15</c:v>
                      </c:pt>
                      <c:pt idx="380">
                        <c:v>8.6605527439999994E-14</c:v>
                      </c:pt>
                      <c:pt idx="381">
                        <c:v>4.9999999119999999E-15</c:v>
                      </c:pt>
                      <c:pt idx="382">
                        <c:v>4.9999999119999999E-15</c:v>
                      </c:pt>
                      <c:pt idx="383">
                        <c:v>4.9999999119999999E-15</c:v>
                      </c:pt>
                      <c:pt idx="384">
                        <c:v>9.4431569769999995E-14</c:v>
                      </c:pt>
                      <c:pt idx="385">
                        <c:v>3.1843863480000001E-13</c:v>
                      </c:pt>
                      <c:pt idx="386">
                        <c:v>4.9999999119999999E-15</c:v>
                      </c:pt>
                      <c:pt idx="387">
                        <c:v>4.9999999119999999E-15</c:v>
                      </c:pt>
                      <c:pt idx="388">
                        <c:v>4.9999999119999999E-15</c:v>
                      </c:pt>
                      <c:pt idx="389">
                        <c:v>4.9999999119999999E-15</c:v>
                      </c:pt>
                      <c:pt idx="390">
                        <c:v>4.9999999119999999E-15</c:v>
                      </c:pt>
                      <c:pt idx="391">
                        <c:v>4.9999999119999999E-15</c:v>
                      </c:pt>
                      <c:pt idx="392">
                        <c:v>4.9999999119999999E-15</c:v>
                      </c:pt>
                      <c:pt idx="393">
                        <c:v>4.9999999119999999E-15</c:v>
                      </c:pt>
                      <c:pt idx="394">
                        <c:v>4.9999999119999999E-15</c:v>
                      </c:pt>
                      <c:pt idx="395">
                        <c:v>4.9999999119999999E-15</c:v>
                      </c:pt>
                      <c:pt idx="396">
                        <c:v>1.009610147E-13</c:v>
                      </c:pt>
                      <c:pt idx="397">
                        <c:v>4.9999999119999999E-15</c:v>
                      </c:pt>
                      <c:pt idx="398">
                        <c:v>7.102658305E-13</c:v>
                      </c:pt>
                      <c:pt idx="399">
                        <c:v>1.7315511E-13</c:v>
                      </c:pt>
                      <c:pt idx="400">
                        <c:v>4.8372720759999996E-13</c:v>
                      </c:pt>
                      <c:pt idx="401">
                        <c:v>4.9999999119999999E-15</c:v>
                      </c:pt>
                      <c:pt idx="402">
                        <c:v>4.9999999119999999E-15</c:v>
                      </c:pt>
                      <c:pt idx="403">
                        <c:v>4.9999999119999999E-15</c:v>
                      </c:pt>
                      <c:pt idx="404">
                        <c:v>4.9999999119999999E-15</c:v>
                      </c:pt>
                      <c:pt idx="405">
                        <c:v>4.9999999119999999E-15</c:v>
                      </c:pt>
                      <c:pt idx="406">
                        <c:v>4.9999999119999999E-15</c:v>
                      </c:pt>
                      <c:pt idx="407">
                        <c:v>4.9999999119999999E-15</c:v>
                      </c:pt>
                      <c:pt idx="408">
                        <c:v>4.9999999119999999E-15</c:v>
                      </c:pt>
                      <c:pt idx="409">
                        <c:v>4.9999999119999999E-15</c:v>
                      </c:pt>
                      <c:pt idx="410">
                        <c:v>4.9999999119999999E-15</c:v>
                      </c:pt>
                      <c:pt idx="411">
                        <c:v>4.9999999119999999E-15</c:v>
                      </c:pt>
                      <c:pt idx="412">
                        <c:v>2.8227208979999999E-13</c:v>
                      </c:pt>
                      <c:pt idx="413">
                        <c:v>4.9999999119999999E-15</c:v>
                      </c:pt>
                      <c:pt idx="414">
                        <c:v>4.9999999119999999E-15</c:v>
                      </c:pt>
                      <c:pt idx="415">
                        <c:v>2.033170182E-13</c:v>
                      </c:pt>
                      <c:pt idx="416">
                        <c:v>4.9999999119999999E-15</c:v>
                      </c:pt>
                      <c:pt idx="417">
                        <c:v>4.9999999119999999E-15</c:v>
                      </c:pt>
                      <c:pt idx="418">
                        <c:v>4.9999999119999999E-15</c:v>
                      </c:pt>
                      <c:pt idx="419">
                        <c:v>4.9999999119999999E-15</c:v>
                      </c:pt>
                      <c:pt idx="420">
                        <c:v>4.9999999119999999E-15</c:v>
                      </c:pt>
                      <c:pt idx="421">
                        <c:v>4.9999999119999999E-15</c:v>
                      </c:pt>
                      <c:pt idx="422">
                        <c:v>4.9999999119999999E-15</c:v>
                      </c:pt>
                      <c:pt idx="423">
                        <c:v>4.9999999119999999E-15</c:v>
                      </c:pt>
                      <c:pt idx="424">
                        <c:v>4.9999999119999999E-15</c:v>
                      </c:pt>
                      <c:pt idx="425">
                        <c:v>5.948448114E-14</c:v>
                      </c:pt>
                      <c:pt idx="426">
                        <c:v>4.9999999119999999E-15</c:v>
                      </c:pt>
                      <c:pt idx="427">
                        <c:v>6.909091355E-13</c:v>
                      </c:pt>
                      <c:pt idx="428">
                        <c:v>4.9999999119999999E-15</c:v>
                      </c:pt>
                      <c:pt idx="429">
                        <c:v>1.3055176510000001E-13</c:v>
                      </c:pt>
                      <c:pt idx="430">
                        <c:v>4.9999999119999999E-15</c:v>
                      </c:pt>
                      <c:pt idx="431">
                        <c:v>4.9999999119999999E-15</c:v>
                      </c:pt>
                      <c:pt idx="432">
                        <c:v>4.9999999119999999E-15</c:v>
                      </c:pt>
                      <c:pt idx="433">
                        <c:v>4.9999999119999999E-15</c:v>
                      </c:pt>
                      <c:pt idx="434">
                        <c:v>5.0330941670000001E-14</c:v>
                      </c:pt>
                      <c:pt idx="435">
                        <c:v>6.306006065E-13</c:v>
                      </c:pt>
                      <c:pt idx="436">
                        <c:v>4.9999999119999999E-15</c:v>
                      </c:pt>
                      <c:pt idx="437">
                        <c:v>4.9999999119999999E-15</c:v>
                      </c:pt>
                      <c:pt idx="438">
                        <c:v>4.9999999119999999E-15</c:v>
                      </c:pt>
                      <c:pt idx="439">
                        <c:v>3.9121928349999999E-13</c:v>
                      </c:pt>
                      <c:pt idx="440">
                        <c:v>2.0520022310000001E-13</c:v>
                      </c:pt>
                      <c:pt idx="441">
                        <c:v>4.9999999119999999E-15</c:v>
                      </c:pt>
                      <c:pt idx="442">
                        <c:v>4.9999999119999999E-15</c:v>
                      </c:pt>
                      <c:pt idx="443">
                        <c:v>4.9999999119999999E-15</c:v>
                      </c:pt>
                      <c:pt idx="444">
                        <c:v>4.9999999119999999E-15</c:v>
                      </c:pt>
                      <c:pt idx="445">
                        <c:v>4.9999999119999999E-15</c:v>
                      </c:pt>
                      <c:pt idx="446">
                        <c:v>4.9999999119999999E-15</c:v>
                      </c:pt>
                      <c:pt idx="447">
                        <c:v>3.4934148669999998E-13</c:v>
                      </c:pt>
                      <c:pt idx="448">
                        <c:v>4.9999999119999999E-15</c:v>
                      </c:pt>
                      <c:pt idx="449">
                        <c:v>4.9999999119999999E-15</c:v>
                      </c:pt>
                      <c:pt idx="450">
                        <c:v>4.9999999119999999E-15</c:v>
                      </c:pt>
                      <c:pt idx="451">
                        <c:v>4.9999999119999999E-15</c:v>
                      </c:pt>
                      <c:pt idx="452">
                        <c:v>4.9999999119999999E-15</c:v>
                      </c:pt>
                      <c:pt idx="453">
                        <c:v>4.9999999119999999E-15</c:v>
                      </c:pt>
                      <c:pt idx="454">
                        <c:v>4.9999999119999999E-15</c:v>
                      </c:pt>
                      <c:pt idx="455">
                        <c:v>4.9999999119999999E-15</c:v>
                      </c:pt>
                      <c:pt idx="456">
                        <c:v>4.9999999119999999E-15</c:v>
                      </c:pt>
                      <c:pt idx="457">
                        <c:v>4.9999999119999999E-15</c:v>
                      </c:pt>
                      <c:pt idx="458">
                        <c:v>2.0612640280000001E-13</c:v>
                      </c:pt>
                      <c:pt idx="459">
                        <c:v>4.9999999119999999E-15</c:v>
                      </c:pt>
                      <c:pt idx="460">
                        <c:v>4.9999999119999999E-15</c:v>
                      </c:pt>
                      <c:pt idx="461">
                        <c:v>4.9999999119999999E-15</c:v>
                      </c:pt>
                      <c:pt idx="462">
                        <c:v>4.9999999119999999E-15</c:v>
                      </c:pt>
                      <c:pt idx="463">
                        <c:v>4.9999999119999999E-15</c:v>
                      </c:pt>
                      <c:pt idx="464">
                        <c:v>4.9999999119999999E-15</c:v>
                      </c:pt>
                      <c:pt idx="465">
                        <c:v>4.9999999119999999E-15</c:v>
                      </c:pt>
                      <c:pt idx="466">
                        <c:v>4.9999999119999999E-15</c:v>
                      </c:pt>
                      <c:pt idx="467">
                        <c:v>4.9999999119999999E-15</c:v>
                      </c:pt>
                      <c:pt idx="468">
                        <c:v>4.9999999119999999E-15</c:v>
                      </c:pt>
                      <c:pt idx="469">
                        <c:v>4.9999999119999999E-15</c:v>
                      </c:pt>
                      <c:pt idx="470">
                        <c:v>4.9999999119999999E-15</c:v>
                      </c:pt>
                      <c:pt idx="471">
                        <c:v>3.3208407810000002E-13</c:v>
                      </c:pt>
                      <c:pt idx="472">
                        <c:v>4.9999999119999999E-15</c:v>
                      </c:pt>
                      <c:pt idx="473">
                        <c:v>6.0633518610000001E-13</c:v>
                      </c:pt>
                      <c:pt idx="474">
                        <c:v>4.4394864299999999E-13</c:v>
                      </c:pt>
                      <c:pt idx="475">
                        <c:v>4.9999999119999999E-15</c:v>
                      </c:pt>
                      <c:pt idx="476">
                        <c:v>2.2182478289999999E-13</c:v>
                      </c:pt>
                      <c:pt idx="477">
                        <c:v>4.9999999119999999E-15</c:v>
                      </c:pt>
                      <c:pt idx="478">
                        <c:v>1.254362282E-14</c:v>
                      </c:pt>
                      <c:pt idx="479">
                        <c:v>4.9999999119999999E-15</c:v>
                      </c:pt>
                      <c:pt idx="480">
                        <c:v>4.9999999119999999E-15</c:v>
                      </c:pt>
                      <c:pt idx="481">
                        <c:v>4.9999999119999999E-15</c:v>
                      </c:pt>
                      <c:pt idx="482">
                        <c:v>4.9999999119999999E-15</c:v>
                      </c:pt>
                      <c:pt idx="483">
                        <c:v>4.9999999119999999E-15</c:v>
                      </c:pt>
                      <c:pt idx="484">
                        <c:v>4.9999999119999999E-15</c:v>
                      </c:pt>
                      <c:pt idx="485">
                        <c:v>4.9999999119999999E-15</c:v>
                      </c:pt>
                      <c:pt idx="486">
                        <c:v>4.9999999119999999E-15</c:v>
                      </c:pt>
                      <c:pt idx="487">
                        <c:v>4.9999999119999999E-15</c:v>
                      </c:pt>
                      <c:pt idx="488">
                        <c:v>4.9999999119999999E-15</c:v>
                      </c:pt>
                      <c:pt idx="489">
                        <c:v>4.9999999119999999E-15</c:v>
                      </c:pt>
                      <c:pt idx="490">
                        <c:v>4.9999999119999999E-15</c:v>
                      </c:pt>
                      <c:pt idx="491">
                        <c:v>4.9999999119999999E-15</c:v>
                      </c:pt>
                      <c:pt idx="492">
                        <c:v>4.9999999119999999E-15</c:v>
                      </c:pt>
                      <c:pt idx="493">
                        <c:v>4.543774753E-14</c:v>
                      </c:pt>
                      <c:pt idx="494">
                        <c:v>3.3239275050000002E-13</c:v>
                      </c:pt>
                      <c:pt idx="495">
                        <c:v>4.9999999119999999E-15</c:v>
                      </c:pt>
                      <c:pt idx="496">
                        <c:v>2.2191151910000001E-14</c:v>
                      </c:pt>
                      <c:pt idx="497">
                        <c:v>4.4125673169999998E-14</c:v>
                      </c:pt>
                      <c:pt idx="498">
                        <c:v>4.9999999119999999E-15</c:v>
                      </c:pt>
                      <c:pt idx="499">
                        <c:v>3.9213006759999999E-13</c:v>
                      </c:pt>
                      <c:pt idx="500">
                        <c:v>4.2953141040000001E-13</c:v>
                      </c:pt>
                      <c:pt idx="501">
                        <c:v>4.9999999119999999E-15</c:v>
                      </c:pt>
                      <c:pt idx="502">
                        <c:v>4.9999999119999999E-15</c:v>
                      </c:pt>
                      <c:pt idx="503">
                        <c:v>4.9999999119999999E-15</c:v>
                      </c:pt>
                      <c:pt idx="504">
                        <c:v>4.9999999119999999E-15</c:v>
                      </c:pt>
                      <c:pt idx="505">
                        <c:v>4.9999999119999999E-15</c:v>
                      </c:pt>
                      <c:pt idx="506">
                        <c:v>2.964114414E-13</c:v>
                      </c:pt>
                      <c:pt idx="507">
                        <c:v>4.9999999119999999E-15</c:v>
                      </c:pt>
                      <c:pt idx="508">
                        <c:v>4.9999999119999999E-15</c:v>
                      </c:pt>
                      <c:pt idx="509">
                        <c:v>4.9999999119999999E-15</c:v>
                      </c:pt>
                      <c:pt idx="510">
                        <c:v>6.848363023E-14</c:v>
                      </c:pt>
                      <c:pt idx="511">
                        <c:v>1.08972293E-13</c:v>
                      </c:pt>
                      <c:pt idx="512">
                        <c:v>4.9999999119999999E-15</c:v>
                      </c:pt>
                      <c:pt idx="513">
                        <c:v>4.9999999119999999E-15</c:v>
                      </c:pt>
                      <c:pt idx="514">
                        <c:v>8.9210171370000005E-13</c:v>
                      </c:pt>
                      <c:pt idx="515">
                        <c:v>5.7668269029999997E-13</c:v>
                      </c:pt>
                      <c:pt idx="516">
                        <c:v>1.635498811E-12</c:v>
                      </c:pt>
                      <c:pt idx="517">
                        <c:v>2.203120499E-13</c:v>
                      </c:pt>
                      <c:pt idx="518">
                        <c:v>4.5810349869999998E-13</c:v>
                      </c:pt>
                      <c:pt idx="519">
                        <c:v>1.1370555110000001E-12</c:v>
                      </c:pt>
                      <c:pt idx="520">
                        <c:v>1.357382631E-13</c:v>
                      </c:pt>
                      <c:pt idx="521">
                        <c:v>2.818436023E-12</c:v>
                      </c:pt>
                      <c:pt idx="522">
                        <c:v>1.105859328E-12</c:v>
                      </c:pt>
                      <c:pt idx="523">
                        <c:v>9.7809564269999998E-13</c:v>
                      </c:pt>
                      <c:pt idx="524">
                        <c:v>5.6225000780000001E-13</c:v>
                      </c:pt>
                      <c:pt idx="525">
                        <c:v>2.174014224E-12</c:v>
                      </c:pt>
                      <c:pt idx="526">
                        <c:v>9.5342299589999998E-14</c:v>
                      </c:pt>
                      <c:pt idx="527">
                        <c:v>4.6222487639999997E-13</c:v>
                      </c:pt>
                      <c:pt idx="528">
                        <c:v>4.9999999119999999E-15</c:v>
                      </c:pt>
                      <c:pt idx="529">
                        <c:v>4.9999999119999999E-15</c:v>
                      </c:pt>
                      <c:pt idx="530">
                        <c:v>4.9999999119999999E-15</c:v>
                      </c:pt>
                      <c:pt idx="531">
                        <c:v>3.085287017E-13</c:v>
                      </c:pt>
                      <c:pt idx="532">
                        <c:v>4.9999999119999999E-15</c:v>
                      </c:pt>
                      <c:pt idx="533">
                        <c:v>6.5488142250000003E-13</c:v>
                      </c:pt>
                      <c:pt idx="534">
                        <c:v>1.445682549E-12</c:v>
                      </c:pt>
                      <c:pt idx="535">
                        <c:v>8.8398244889999997E-13</c:v>
                      </c:pt>
                      <c:pt idx="536">
                        <c:v>7.3897669669999996E-13</c:v>
                      </c:pt>
                      <c:pt idx="537">
                        <c:v>5.3472775250000002E-13</c:v>
                      </c:pt>
                      <c:pt idx="538">
                        <c:v>1.6114496889999999E-12</c:v>
                      </c:pt>
                      <c:pt idx="539">
                        <c:v>9.2249515320000008E-13</c:v>
                      </c:pt>
                      <c:pt idx="540">
                        <c:v>2.9715609309999999E-12</c:v>
                      </c:pt>
                      <c:pt idx="541">
                        <c:v>2.959582666E-12</c:v>
                      </c:pt>
                      <c:pt idx="542">
                        <c:v>2.6844146479999998E-13</c:v>
                      </c:pt>
                      <c:pt idx="543">
                        <c:v>8.5323382469999999E-13</c:v>
                      </c:pt>
                      <c:pt idx="544">
                        <c:v>1.7127096180000001E-12</c:v>
                      </c:pt>
                      <c:pt idx="545">
                        <c:v>5.2520379540000004E-13</c:v>
                      </c:pt>
                      <c:pt idx="546">
                        <c:v>5.6479690719999998E-13</c:v>
                      </c:pt>
                      <c:pt idx="547">
                        <c:v>1.462847421E-12</c:v>
                      </c:pt>
                      <c:pt idx="548">
                        <c:v>6.7689322030000005E-13</c:v>
                      </c:pt>
                      <c:pt idx="549">
                        <c:v>4.9999999119999999E-15</c:v>
                      </c:pt>
                      <c:pt idx="550">
                        <c:v>6.2587088289999994E-14</c:v>
                      </c:pt>
                      <c:pt idx="551">
                        <c:v>4.9999999119999999E-15</c:v>
                      </c:pt>
                      <c:pt idx="552">
                        <c:v>3.2186293559999998E-12</c:v>
                      </c:pt>
                      <c:pt idx="553">
                        <c:v>3.3835941860000002E-12</c:v>
                      </c:pt>
                      <c:pt idx="554">
                        <c:v>4.8341912070000001E-12</c:v>
                      </c:pt>
                      <c:pt idx="555">
                        <c:v>1.095494702E-11</c:v>
                      </c:pt>
                      <c:pt idx="556">
                        <c:v>1.104430609E-11</c:v>
                      </c:pt>
                      <c:pt idx="557">
                        <c:v>9.37325044E-12</c:v>
                      </c:pt>
                      <c:pt idx="558">
                        <c:v>1.054930449E-11</c:v>
                      </c:pt>
                      <c:pt idx="559">
                        <c:v>1.2003944709999999E-11</c:v>
                      </c:pt>
                      <c:pt idx="560">
                        <c:v>1.449350709E-11</c:v>
                      </c:pt>
                      <c:pt idx="561">
                        <c:v>1.3369721999999999E-11</c:v>
                      </c:pt>
                      <c:pt idx="562">
                        <c:v>1.624555351E-11</c:v>
                      </c:pt>
                      <c:pt idx="563">
                        <c:v>9.8945088230000002E-12</c:v>
                      </c:pt>
                      <c:pt idx="564">
                        <c:v>1.133224764E-11</c:v>
                      </c:pt>
                      <c:pt idx="565">
                        <c:v>9.4292837430000004E-12</c:v>
                      </c:pt>
                      <c:pt idx="566">
                        <c:v>7.3428312039999999E-12</c:v>
                      </c:pt>
                      <c:pt idx="567">
                        <c:v>6.3604395189999998E-12</c:v>
                      </c:pt>
                      <c:pt idx="568">
                        <c:v>4.9999999119999999E-15</c:v>
                      </c:pt>
                      <c:pt idx="569">
                        <c:v>4.9999999119999999E-15</c:v>
                      </c:pt>
                      <c:pt idx="570">
                        <c:v>4.9999999119999999E-15</c:v>
                      </c:pt>
                      <c:pt idx="571">
                        <c:v>2.0265326959999999E-13</c:v>
                      </c:pt>
                      <c:pt idx="572">
                        <c:v>1.918326609E-13</c:v>
                      </c:pt>
                      <c:pt idx="573">
                        <c:v>4.9999999119999999E-15</c:v>
                      </c:pt>
                      <c:pt idx="574">
                        <c:v>5.9080670039999998E-13</c:v>
                      </c:pt>
                      <c:pt idx="575">
                        <c:v>4.9999999119999999E-15</c:v>
                      </c:pt>
                      <c:pt idx="576">
                        <c:v>3.7323632679999998E-13</c:v>
                      </c:pt>
                      <c:pt idx="577">
                        <c:v>7.9598187849999997E-13</c:v>
                      </c:pt>
                      <c:pt idx="578">
                        <c:v>7.2653525990000003E-13</c:v>
                      </c:pt>
                      <c:pt idx="579">
                        <c:v>1.3209597260000001E-12</c:v>
                      </c:pt>
                      <c:pt idx="580">
                        <c:v>1.82857245E-12</c:v>
                      </c:pt>
                      <c:pt idx="581">
                        <c:v>1.3120841220000001E-12</c:v>
                      </c:pt>
                      <c:pt idx="582">
                        <c:v>1.1797668960000001E-12</c:v>
                      </c:pt>
                      <c:pt idx="583">
                        <c:v>6.9662038720000005E-13</c:v>
                      </c:pt>
                      <c:pt idx="584">
                        <c:v>5.5455694290000002E-14</c:v>
                      </c:pt>
                      <c:pt idx="585">
                        <c:v>6.7127445100000004E-13</c:v>
                      </c:pt>
                      <c:pt idx="586">
                        <c:v>1.3949289860000001E-12</c:v>
                      </c:pt>
                      <c:pt idx="587">
                        <c:v>4.9122907350000004E-13</c:v>
                      </c:pt>
                      <c:pt idx="588">
                        <c:v>6.6307202779999999E-14</c:v>
                      </c:pt>
                      <c:pt idx="589">
                        <c:v>4.9999999119999999E-15</c:v>
                      </c:pt>
                      <c:pt idx="590">
                        <c:v>4.9999999119999999E-15</c:v>
                      </c:pt>
                      <c:pt idx="591">
                        <c:v>4.9999999119999999E-15</c:v>
                      </c:pt>
                      <c:pt idx="592">
                        <c:v>6.4763569940000004E-14</c:v>
                      </c:pt>
                      <c:pt idx="593">
                        <c:v>4.9999999119999999E-15</c:v>
                      </c:pt>
                      <c:pt idx="594">
                        <c:v>4.9999999119999999E-15</c:v>
                      </c:pt>
                      <c:pt idx="595">
                        <c:v>4.389782266E-13</c:v>
                      </c:pt>
                      <c:pt idx="596">
                        <c:v>3.0341934479999998E-13</c:v>
                      </c:pt>
                      <c:pt idx="597">
                        <c:v>4.9999999119999999E-15</c:v>
                      </c:pt>
                      <c:pt idx="598">
                        <c:v>4.9999999119999999E-15</c:v>
                      </c:pt>
                      <c:pt idx="599">
                        <c:v>9.0701285459999997E-13</c:v>
                      </c:pt>
                      <c:pt idx="600">
                        <c:v>7.1698040299999997E-13</c:v>
                      </c:pt>
                      <c:pt idx="601">
                        <c:v>4.9999999119999999E-15</c:v>
                      </c:pt>
                      <c:pt idx="602">
                        <c:v>8.1906866270000002E-15</c:v>
                      </c:pt>
                      <c:pt idx="603">
                        <c:v>1.875414429E-13</c:v>
                      </c:pt>
                      <c:pt idx="604">
                        <c:v>1.9496611359999999E-13</c:v>
                      </c:pt>
                      <c:pt idx="605">
                        <c:v>9.1992656980000005E-14</c:v>
                      </c:pt>
                      <c:pt idx="606">
                        <c:v>7.5748446140000001E-13</c:v>
                      </c:pt>
                      <c:pt idx="607">
                        <c:v>4.9999999119999999E-15</c:v>
                      </c:pt>
                      <c:pt idx="608">
                        <c:v>4.9999999119999999E-15</c:v>
                      </c:pt>
                      <c:pt idx="609">
                        <c:v>4.9999999119999999E-15</c:v>
                      </c:pt>
                      <c:pt idx="610">
                        <c:v>4.9999999119999999E-15</c:v>
                      </c:pt>
                      <c:pt idx="611">
                        <c:v>4.9999999119999999E-15</c:v>
                      </c:pt>
                      <c:pt idx="612">
                        <c:v>4.9999999119999999E-15</c:v>
                      </c:pt>
                      <c:pt idx="613">
                        <c:v>4.9999999119999999E-15</c:v>
                      </c:pt>
                      <c:pt idx="614">
                        <c:v>4.9999999119999999E-15</c:v>
                      </c:pt>
                      <c:pt idx="615">
                        <c:v>4.9999999119999999E-15</c:v>
                      </c:pt>
                      <c:pt idx="616">
                        <c:v>2.5476517599999999E-13</c:v>
                      </c:pt>
                      <c:pt idx="617">
                        <c:v>2.0669750629999999E-13</c:v>
                      </c:pt>
                      <c:pt idx="618">
                        <c:v>3.145950297E-13</c:v>
                      </c:pt>
                      <c:pt idx="619">
                        <c:v>2.6427373739999998E-13</c:v>
                      </c:pt>
                      <c:pt idx="620">
                        <c:v>2.7646819300000002E-13</c:v>
                      </c:pt>
                      <c:pt idx="621">
                        <c:v>9.0263842410000006E-14</c:v>
                      </c:pt>
                      <c:pt idx="622">
                        <c:v>3.3644636560000001E-14</c:v>
                      </c:pt>
                      <c:pt idx="623">
                        <c:v>9.4184588510000005E-14</c:v>
                      </c:pt>
                      <c:pt idx="624">
                        <c:v>4.9999999119999999E-15</c:v>
                      </c:pt>
                      <c:pt idx="625">
                        <c:v>4.9999999119999999E-15</c:v>
                      </c:pt>
                      <c:pt idx="626">
                        <c:v>4.9999999119999999E-15</c:v>
                      </c:pt>
                      <c:pt idx="627">
                        <c:v>4.9999999119999999E-15</c:v>
                      </c:pt>
                      <c:pt idx="628">
                        <c:v>4.9999999119999999E-15</c:v>
                      </c:pt>
                      <c:pt idx="629">
                        <c:v>4.9999999119999999E-15</c:v>
                      </c:pt>
                      <c:pt idx="630">
                        <c:v>1.496306876E-13</c:v>
                      </c:pt>
                      <c:pt idx="631">
                        <c:v>5.9384756229999995E-13</c:v>
                      </c:pt>
                      <c:pt idx="632">
                        <c:v>4.9999999119999999E-15</c:v>
                      </c:pt>
                      <c:pt idx="633">
                        <c:v>4.9999999119999999E-15</c:v>
                      </c:pt>
                      <c:pt idx="634">
                        <c:v>4.9999999119999999E-15</c:v>
                      </c:pt>
                      <c:pt idx="635">
                        <c:v>4.9999999119999999E-15</c:v>
                      </c:pt>
                      <c:pt idx="636">
                        <c:v>2.393541637E-14</c:v>
                      </c:pt>
                      <c:pt idx="637">
                        <c:v>2.886316945E-13</c:v>
                      </c:pt>
                      <c:pt idx="638">
                        <c:v>4.9999999119999999E-15</c:v>
                      </c:pt>
                      <c:pt idx="639">
                        <c:v>4.9999999119999999E-15</c:v>
                      </c:pt>
                      <c:pt idx="640">
                        <c:v>1.7770870500000001E-13</c:v>
                      </c:pt>
                      <c:pt idx="641">
                        <c:v>1.206727318E-13</c:v>
                      </c:pt>
                      <c:pt idx="642">
                        <c:v>3.38165856E-13</c:v>
                      </c:pt>
                      <c:pt idx="643">
                        <c:v>8.0801576369999999E-14</c:v>
                      </c:pt>
                      <c:pt idx="644">
                        <c:v>4.9999999119999999E-15</c:v>
                      </c:pt>
                      <c:pt idx="645">
                        <c:v>4.9999999119999999E-15</c:v>
                      </c:pt>
                      <c:pt idx="646">
                        <c:v>4.9999999119999999E-15</c:v>
                      </c:pt>
                      <c:pt idx="647">
                        <c:v>4.9999999119999999E-15</c:v>
                      </c:pt>
                      <c:pt idx="648">
                        <c:v>4.9999999119999999E-15</c:v>
                      </c:pt>
                      <c:pt idx="649">
                        <c:v>4.9999999119999999E-15</c:v>
                      </c:pt>
                      <c:pt idx="650">
                        <c:v>4.9999999119999999E-15</c:v>
                      </c:pt>
                      <c:pt idx="651">
                        <c:v>4.9999999119999999E-15</c:v>
                      </c:pt>
                      <c:pt idx="652">
                        <c:v>4.9999999119999999E-15</c:v>
                      </c:pt>
                      <c:pt idx="653">
                        <c:v>4.9999999119999999E-15</c:v>
                      </c:pt>
                      <c:pt idx="654">
                        <c:v>4.9999999119999999E-15</c:v>
                      </c:pt>
                      <c:pt idx="655">
                        <c:v>4.9999999119999999E-15</c:v>
                      </c:pt>
                      <c:pt idx="656">
                        <c:v>4.9999999119999999E-15</c:v>
                      </c:pt>
                      <c:pt idx="657">
                        <c:v>4.9999999119999999E-15</c:v>
                      </c:pt>
                      <c:pt idx="658">
                        <c:v>5.708324438E-13</c:v>
                      </c:pt>
                      <c:pt idx="659">
                        <c:v>4.9999999119999999E-15</c:v>
                      </c:pt>
                      <c:pt idx="660">
                        <c:v>3.2919142669999998E-14</c:v>
                      </c:pt>
                      <c:pt idx="661">
                        <c:v>4.9999999119999999E-15</c:v>
                      </c:pt>
                      <c:pt idx="662">
                        <c:v>4.9999999119999999E-15</c:v>
                      </c:pt>
                      <c:pt idx="663">
                        <c:v>4.9999999119999999E-15</c:v>
                      </c:pt>
                      <c:pt idx="664">
                        <c:v>4.9999999119999999E-15</c:v>
                      </c:pt>
                      <c:pt idx="665">
                        <c:v>4.9999999119999999E-15</c:v>
                      </c:pt>
                      <c:pt idx="666">
                        <c:v>4.9999999119999999E-15</c:v>
                      </c:pt>
                      <c:pt idx="667">
                        <c:v>4.9999999119999999E-15</c:v>
                      </c:pt>
                      <c:pt idx="668">
                        <c:v>4.9999999119999999E-15</c:v>
                      </c:pt>
                      <c:pt idx="669">
                        <c:v>4.9999999119999999E-15</c:v>
                      </c:pt>
                      <c:pt idx="670">
                        <c:v>4.9999999119999999E-15</c:v>
                      </c:pt>
                      <c:pt idx="671">
                        <c:v>4.9999999119999999E-15</c:v>
                      </c:pt>
                      <c:pt idx="672">
                        <c:v>4.9999999119999999E-15</c:v>
                      </c:pt>
                      <c:pt idx="673">
                        <c:v>4.9999999119999999E-15</c:v>
                      </c:pt>
                      <c:pt idx="674">
                        <c:v>4.9999999119999999E-15</c:v>
                      </c:pt>
                      <c:pt idx="675">
                        <c:v>1.7547047800000001E-13</c:v>
                      </c:pt>
                      <c:pt idx="676">
                        <c:v>6.367133383E-13</c:v>
                      </c:pt>
                      <c:pt idx="677">
                        <c:v>4.9999999119999999E-15</c:v>
                      </c:pt>
                      <c:pt idx="678">
                        <c:v>1.4368779600000001E-13</c:v>
                      </c:pt>
                      <c:pt idx="679">
                        <c:v>1.951977534E-13</c:v>
                      </c:pt>
                      <c:pt idx="680">
                        <c:v>4.9999999119999999E-15</c:v>
                      </c:pt>
                      <c:pt idx="681">
                        <c:v>4.9999999119999999E-15</c:v>
                      </c:pt>
                      <c:pt idx="682">
                        <c:v>2.7199179319999998E-13</c:v>
                      </c:pt>
                      <c:pt idx="683">
                        <c:v>5.9469031259999999E-14</c:v>
                      </c:pt>
                      <c:pt idx="684">
                        <c:v>4.9999999119999999E-15</c:v>
                      </c:pt>
                      <c:pt idx="685">
                        <c:v>4.9999999119999999E-15</c:v>
                      </c:pt>
                      <c:pt idx="686">
                        <c:v>1.3522890490000001E-13</c:v>
                      </c:pt>
                      <c:pt idx="687">
                        <c:v>4.9999999119999999E-15</c:v>
                      </c:pt>
                      <c:pt idx="688">
                        <c:v>4.9999999119999999E-15</c:v>
                      </c:pt>
                      <c:pt idx="689">
                        <c:v>4.9999999119999999E-15</c:v>
                      </c:pt>
                      <c:pt idx="690">
                        <c:v>4.9999999119999999E-15</c:v>
                      </c:pt>
                      <c:pt idx="691">
                        <c:v>4.9999999119999999E-15</c:v>
                      </c:pt>
                      <c:pt idx="692">
                        <c:v>4.9999999119999999E-15</c:v>
                      </c:pt>
                      <c:pt idx="693">
                        <c:v>4.9999999119999999E-15</c:v>
                      </c:pt>
                      <c:pt idx="694">
                        <c:v>4.9999999119999999E-15</c:v>
                      </c:pt>
                      <c:pt idx="695">
                        <c:v>4.9999999119999999E-15</c:v>
                      </c:pt>
                      <c:pt idx="696">
                        <c:v>4.9999999119999999E-15</c:v>
                      </c:pt>
                      <c:pt idx="697">
                        <c:v>4.9999999119999999E-15</c:v>
                      </c:pt>
                      <c:pt idx="698">
                        <c:v>4.9999999119999999E-15</c:v>
                      </c:pt>
                      <c:pt idx="699">
                        <c:v>4.9999999119999999E-15</c:v>
                      </c:pt>
                      <c:pt idx="700">
                        <c:v>4.9999999119999999E-15</c:v>
                      </c:pt>
                      <c:pt idx="701">
                        <c:v>3.2621838170000001E-13</c:v>
                      </c:pt>
                      <c:pt idx="702">
                        <c:v>4.9999999119999999E-15</c:v>
                      </c:pt>
                      <c:pt idx="703">
                        <c:v>4.9999999119999999E-15</c:v>
                      </c:pt>
                      <c:pt idx="704">
                        <c:v>4.9999999119999999E-15</c:v>
                      </c:pt>
                      <c:pt idx="705">
                        <c:v>2.1344303280000001E-13</c:v>
                      </c:pt>
                      <c:pt idx="706">
                        <c:v>4.9999999119999999E-15</c:v>
                      </c:pt>
                      <c:pt idx="707">
                        <c:v>5.908529959E-13</c:v>
                      </c:pt>
                      <c:pt idx="708">
                        <c:v>9.5959752730000001E-14</c:v>
                      </c:pt>
                      <c:pt idx="709">
                        <c:v>6.7680941150000004E-14</c:v>
                      </c:pt>
                      <c:pt idx="710">
                        <c:v>6.6043839229999999E-13</c:v>
                      </c:pt>
                      <c:pt idx="711">
                        <c:v>4.9999999119999999E-15</c:v>
                      </c:pt>
                      <c:pt idx="712">
                        <c:v>4.9999999119999999E-15</c:v>
                      </c:pt>
                      <c:pt idx="713">
                        <c:v>4.9999999119999999E-15</c:v>
                      </c:pt>
                      <c:pt idx="714">
                        <c:v>1.307832965E-13</c:v>
                      </c:pt>
                      <c:pt idx="715">
                        <c:v>4.9999999119999999E-15</c:v>
                      </c:pt>
                      <c:pt idx="716">
                        <c:v>4.9999999119999999E-15</c:v>
                      </c:pt>
                      <c:pt idx="717">
                        <c:v>4.9999999119999999E-15</c:v>
                      </c:pt>
                      <c:pt idx="718">
                        <c:v>5.1794874809999997E-13</c:v>
                      </c:pt>
                      <c:pt idx="719">
                        <c:v>6.3846768580000002E-15</c:v>
                      </c:pt>
                      <c:pt idx="720">
                        <c:v>2.033479179E-13</c:v>
                      </c:pt>
                      <c:pt idx="721">
                        <c:v>6.3405227250000004E-14</c:v>
                      </c:pt>
                      <c:pt idx="722">
                        <c:v>4.9999999119999999E-15</c:v>
                      </c:pt>
                      <c:pt idx="723">
                        <c:v>2.4444747440000002E-14</c:v>
                      </c:pt>
                      <c:pt idx="724">
                        <c:v>4.9999999119999999E-15</c:v>
                      </c:pt>
                      <c:pt idx="725">
                        <c:v>4.9999999119999999E-15</c:v>
                      </c:pt>
                      <c:pt idx="726">
                        <c:v>4.9999999119999999E-15</c:v>
                      </c:pt>
                      <c:pt idx="727">
                        <c:v>4.9999999119999999E-15</c:v>
                      </c:pt>
                      <c:pt idx="728">
                        <c:v>4.9999999119999999E-15</c:v>
                      </c:pt>
                      <c:pt idx="729">
                        <c:v>4.9999999119999999E-15</c:v>
                      </c:pt>
                      <c:pt idx="730">
                        <c:v>4.9999999119999999E-15</c:v>
                      </c:pt>
                      <c:pt idx="731">
                        <c:v>4.9999999119999999E-15</c:v>
                      </c:pt>
                      <c:pt idx="732">
                        <c:v>4.9999999119999999E-15</c:v>
                      </c:pt>
                      <c:pt idx="733">
                        <c:v>4.9999999119999999E-15</c:v>
                      </c:pt>
                      <c:pt idx="734">
                        <c:v>1.146116296E-12</c:v>
                      </c:pt>
                      <c:pt idx="735">
                        <c:v>4.9999999119999999E-15</c:v>
                      </c:pt>
                      <c:pt idx="736">
                        <c:v>2.3726073189999999E-13</c:v>
                      </c:pt>
                      <c:pt idx="737">
                        <c:v>4.9999999119999999E-15</c:v>
                      </c:pt>
                      <c:pt idx="738">
                        <c:v>4.9999999119999999E-15</c:v>
                      </c:pt>
                      <c:pt idx="739">
                        <c:v>4.9999999119999999E-15</c:v>
                      </c:pt>
                      <c:pt idx="740">
                        <c:v>4.9999999119999999E-15</c:v>
                      </c:pt>
                      <c:pt idx="741">
                        <c:v>5.827181185E-13</c:v>
                      </c:pt>
                      <c:pt idx="742">
                        <c:v>3.3977123419999999E-13</c:v>
                      </c:pt>
                      <c:pt idx="743">
                        <c:v>4.9999999119999999E-15</c:v>
                      </c:pt>
                      <c:pt idx="744">
                        <c:v>5.8994226599999999E-13</c:v>
                      </c:pt>
                      <c:pt idx="745">
                        <c:v>4.9999999119999999E-15</c:v>
                      </c:pt>
                      <c:pt idx="746">
                        <c:v>4.9999999119999999E-15</c:v>
                      </c:pt>
                      <c:pt idx="747">
                        <c:v>4.9999999119999999E-15</c:v>
                      </c:pt>
                      <c:pt idx="748">
                        <c:v>4.9999999119999999E-15</c:v>
                      </c:pt>
                      <c:pt idx="749">
                        <c:v>4.9999999119999999E-15</c:v>
                      </c:pt>
                      <c:pt idx="750">
                        <c:v>4.9999999119999999E-15</c:v>
                      </c:pt>
                      <c:pt idx="751">
                        <c:v>2.1600543619999999E-13</c:v>
                      </c:pt>
                      <c:pt idx="752">
                        <c:v>1.5933988070000001E-13</c:v>
                      </c:pt>
                      <c:pt idx="753">
                        <c:v>2.3300041370000002E-13</c:v>
                      </c:pt>
                      <c:pt idx="754">
                        <c:v>4.9999999119999999E-15</c:v>
                      </c:pt>
                      <c:pt idx="755">
                        <c:v>2.3468293279999999E-13</c:v>
                      </c:pt>
                      <c:pt idx="756">
                        <c:v>4.9999999119999999E-15</c:v>
                      </c:pt>
                      <c:pt idx="757">
                        <c:v>4.9999999119999999E-15</c:v>
                      </c:pt>
                      <c:pt idx="758">
                        <c:v>4.9999999119999999E-15</c:v>
                      </c:pt>
                      <c:pt idx="759">
                        <c:v>4.9999999119999999E-15</c:v>
                      </c:pt>
                      <c:pt idx="760">
                        <c:v>3.9248503540000001E-13</c:v>
                      </c:pt>
                      <c:pt idx="761">
                        <c:v>4.9999999119999999E-15</c:v>
                      </c:pt>
                      <c:pt idx="762">
                        <c:v>4.8499295940000003E-13</c:v>
                      </c:pt>
                      <c:pt idx="763">
                        <c:v>4.9999999119999999E-15</c:v>
                      </c:pt>
                      <c:pt idx="764">
                        <c:v>2.6547779819999999E-13</c:v>
                      </c:pt>
                      <c:pt idx="765">
                        <c:v>4.9999999119999999E-15</c:v>
                      </c:pt>
                      <c:pt idx="766">
                        <c:v>3.1809900849999999E-13</c:v>
                      </c:pt>
                      <c:pt idx="767">
                        <c:v>1.3441076590000001E-13</c:v>
                      </c:pt>
                      <c:pt idx="768">
                        <c:v>4.9999999119999999E-15</c:v>
                      </c:pt>
                      <c:pt idx="769">
                        <c:v>4.9999999119999999E-15</c:v>
                      </c:pt>
                      <c:pt idx="770">
                        <c:v>4.9999999119999999E-15</c:v>
                      </c:pt>
                      <c:pt idx="771">
                        <c:v>4.9999999119999999E-15</c:v>
                      </c:pt>
                      <c:pt idx="772">
                        <c:v>4.9999999119999999E-15</c:v>
                      </c:pt>
                      <c:pt idx="773">
                        <c:v>2.8994379600000002E-13</c:v>
                      </c:pt>
                      <c:pt idx="774">
                        <c:v>4.1905037380000002E-13</c:v>
                      </c:pt>
                      <c:pt idx="775">
                        <c:v>2.2298249399999999E-13</c:v>
                      </c:pt>
                      <c:pt idx="776">
                        <c:v>1.6572409680000001E-14</c:v>
                      </c:pt>
                      <c:pt idx="777">
                        <c:v>7.1150073679999999E-13</c:v>
                      </c:pt>
                      <c:pt idx="778">
                        <c:v>7.8935968010000004E-13</c:v>
                      </c:pt>
                      <c:pt idx="779">
                        <c:v>6.9456734199999997E-13</c:v>
                      </c:pt>
                      <c:pt idx="780">
                        <c:v>7.4658660330000001E-13</c:v>
                      </c:pt>
                      <c:pt idx="781">
                        <c:v>2.808519476E-13</c:v>
                      </c:pt>
                      <c:pt idx="782">
                        <c:v>1.0089984400000001E-12</c:v>
                      </c:pt>
                      <c:pt idx="783">
                        <c:v>5.4361875239999997E-13</c:v>
                      </c:pt>
                      <c:pt idx="784">
                        <c:v>3.2553923750000001E-13</c:v>
                      </c:pt>
                      <c:pt idx="785">
                        <c:v>4.9999999119999999E-15</c:v>
                      </c:pt>
                      <c:pt idx="786">
                        <c:v>2.807227107E-14</c:v>
                      </c:pt>
                      <c:pt idx="787">
                        <c:v>2.4768007739999998E-13</c:v>
                      </c:pt>
                      <c:pt idx="788">
                        <c:v>4.9999999119999999E-15</c:v>
                      </c:pt>
                      <c:pt idx="789">
                        <c:v>4.9999999119999999E-15</c:v>
                      </c:pt>
                      <c:pt idx="790">
                        <c:v>4.9999999119999999E-15</c:v>
                      </c:pt>
                      <c:pt idx="791">
                        <c:v>2.534685786E-13</c:v>
                      </c:pt>
                      <c:pt idx="792">
                        <c:v>4.9999999119999999E-15</c:v>
                      </c:pt>
                      <c:pt idx="793">
                        <c:v>4.9999999119999999E-15</c:v>
                      </c:pt>
                      <c:pt idx="794">
                        <c:v>4.9999999119999999E-15</c:v>
                      </c:pt>
                      <c:pt idx="795">
                        <c:v>4.9999999119999999E-15</c:v>
                      </c:pt>
                      <c:pt idx="796">
                        <c:v>4.9999999119999999E-15</c:v>
                      </c:pt>
                      <c:pt idx="797">
                        <c:v>4.1616390240000002E-13</c:v>
                      </c:pt>
                      <c:pt idx="798">
                        <c:v>4.9999999119999999E-15</c:v>
                      </c:pt>
                      <c:pt idx="799">
                        <c:v>4.9999999119999999E-15</c:v>
                      </c:pt>
                      <c:pt idx="800">
                        <c:v>4.9999999119999999E-15</c:v>
                      </c:pt>
                      <c:pt idx="801">
                        <c:v>5.6860386620000006E-14</c:v>
                      </c:pt>
                      <c:pt idx="802">
                        <c:v>4.9999999119999999E-15</c:v>
                      </c:pt>
                      <c:pt idx="803">
                        <c:v>4.9999999119999999E-15</c:v>
                      </c:pt>
                      <c:pt idx="804">
                        <c:v>4.9999999119999999E-15</c:v>
                      </c:pt>
                      <c:pt idx="805">
                        <c:v>4.9999999119999999E-15</c:v>
                      </c:pt>
                      <c:pt idx="806">
                        <c:v>4.9999999119999999E-15</c:v>
                      </c:pt>
                      <c:pt idx="807">
                        <c:v>2.6726835809999998E-13</c:v>
                      </c:pt>
                      <c:pt idx="808">
                        <c:v>4.9999999119999999E-15</c:v>
                      </c:pt>
                      <c:pt idx="809">
                        <c:v>4.9999999119999999E-15</c:v>
                      </c:pt>
                      <c:pt idx="810">
                        <c:v>4.9999999119999999E-15</c:v>
                      </c:pt>
                      <c:pt idx="811">
                        <c:v>4.9999999119999999E-15</c:v>
                      </c:pt>
                      <c:pt idx="812">
                        <c:v>1.878192697E-13</c:v>
                      </c:pt>
                      <c:pt idx="813">
                        <c:v>4.9999999119999999E-15</c:v>
                      </c:pt>
                      <c:pt idx="814">
                        <c:v>8.873565945E-14</c:v>
                      </c:pt>
                      <c:pt idx="815">
                        <c:v>2.9313904820000001E-13</c:v>
                      </c:pt>
                      <c:pt idx="816">
                        <c:v>2.5274313889999999E-13</c:v>
                      </c:pt>
                      <c:pt idx="817">
                        <c:v>3.2521500679999998E-13</c:v>
                      </c:pt>
                      <c:pt idx="818">
                        <c:v>5.7168148249999995E-13</c:v>
                      </c:pt>
                      <c:pt idx="819">
                        <c:v>2.1276138400000002E-12</c:v>
                      </c:pt>
                      <c:pt idx="820">
                        <c:v>7.077034271E-13</c:v>
                      </c:pt>
                      <c:pt idx="821">
                        <c:v>1.116433009E-12</c:v>
                      </c:pt>
                      <c:pt idx="822">
                        <c:v>1.2704069570000001E-12</c:v>
                      </c:pt>
                      <c:pt idx="823">
                        <c:v>6.348146835E-13</c:v>
                      </c:pt>
                      <c:pt idx="824">
                        <c:v>1.535844152E-12</c:v>
                      </c:pt>
                      <c:pt idx="825">
                        <c:v>2.1640669939999999E-13</c:v>
                      </c:pt>
                      <c:pt idx="826">
                        <c:v>4.9999999119999999E-15</c:v>
                      </c:pt>
                      <c:pt idx="827">
                        <c:v>2.7910773740000002E-13</c:v>
                      </c:pt>
                      <c:pt idx="828">
                        <c:v>3.5255213460000001E-13</c:v>
                      </c:pt>
                      <c:pt idx="829">
                        <c:v>4.9999999119999999E-15</c:v>
                      </c:pt>
                      <c:pt idx="830">
                        <c:v>1.2068818170000001E-13</c:v>
                      </c:pt>
                      <c:pt idx="831">
                        <c:v>4.9999999119999999E-15</c:v>
                      </c:pt>
                      <c:pt idx="832">
                        <c:v>6.3189720380000004E-13</c:v>
                      </c:pt>
                      <c:pt idx="833">
                        <c:v>4.9999999119999999E-15</c:v>
                      </c:pt>
                      <c:pt idx="834">
                        <c:v>4.9999999119999999E-15</c:v>
                      </c:pt>
                      <c:pt idx="835">
                        <c:v>4.9999999119999999E-15</c:v>
                      </c:pt>
                      <c:pt idx="836">
                        <c:v>4.9999999119999999E-15</c:v>
                      </c:pt>
                      <c:pt idx="837">
                        <c:v>1.217995973E-13</c:v>
                      </c:pt>
                      <c:pt idx="838">
                        <c:v>4.9999999119999999E-15</c:v>
                      </c:pt>
                      <c:pt idx="839">
                        <c:v>4.9999999119999999E-15</c:v>
                      </c:pt>
                      <c:pt idx="840">
                        <c:v>1.550641126E-13</c:v>
                      </c:pt>
                      <c:pt idx="841">
                        <c:v>2.2346095240000001E-13</c:v>
                      </c:pt>
                      <c:pt idx="842">
                        <c:v>4.9999999119999999E-15</c:v>
                      </c:pt>
                      <c:pt idx="843">
                        <c:v>3.0371267569999998E-13</c:v>
                      </c:pt>
                      <c:pt idx="844">
                        <c:v>4.9999999119999999E-15</c:v>
                      </c:pt>
                      <c:pt idx="845">
                        <c:v>4.9999999119999999E-15</c:v>
                      </c:pt>
                      <c:pt idx="846">
                        <c:v>2.8721160650000001E-13</c:v>
                      </c:pt>
                      <c:pt idx="847">
                        <c:v>1.5020179109999999E-13</c:v>
                      </c:pt>
                      <c:pt idx="848">
                        <c:v>4.9999999119999999E-15</c:v>
                      </c:pt>
                      <c:pt idx="849">
                        <c:v>4.9999999119999999E-15</c:v>
                      </c:pt>
                      <c:pt idx="850">
                        <c:v>4.9999999119999999E-15</c:v>
                      </c:pt>
                      <c:pt idx="851">
                        <c:v>4.9999999119999999E-15</c:v>
                      </c:pt>
                      <c:pt idx="852">
                        <c:v>4.9999999119999999E-15</c:v>
                      </c:pt>
                      <c:pt idx="853">
                        <c:v>4.9999999119999999E-15</c:v>
                      </c:pt>
                      <c:pt idx="854">
                        <c:v>1.1767816539999999E-13</c:v>
                      </c:pt>
                      <c:pt idx="855">
                        <c:v>7.4357664120000001E-13</c:v>
                      </c:pt>
                      <c:pt idx="856">
                        <c:v>4.7938378530000002E-14</c:v>
                      </c:pt>
                      <c:pt idx="857">
                        <c:v>1.1495277389999999E-12</c:v>
                      </c:pt>
                      <c:pt idx="858">
                        <c:v>1.745974242E-12</c:v>
                      </c:pt>
                      <c:pt idx="859">
                        <c:v>1.3199102179999999E-12</c:v>
                      </c:pt>
                      <c:pt idx="860">
                        <c:v>1.881897958E-13</c:v>
                      </c:pt>
                      <c:pt idx="861">
                        <c:v>6.584626507E-13</c:v>
                      </c:pt>
                      <c:pt idx="862">
                        <c:v>2.069805915E-12</c:v>
                      </c:pt>
                      <c:pt idx="863">
                        <c:v>2.4707807410000002E-13</c:v>
                      </c:pt>
                      <c:pt idx="864">
                        <c:v>4.9999999119999999E-15</c:v>
                      </c:pt>
                      <c:pt idx="865">
                        <c:v>2.215315062E-13</c:v>
                      </c:pt>
                      <c:pt idx="866">
                        <c:v>9.0675047770000004E-13</c:v>
                      </c:pt>
                      <c:pt idx="867">
                        <c:v>3.8736033689999999E-13</c:v>
                      </c:pt>
                      <c:pt idx="868">
                        <c:v>1.164299885E-12</c:v>
                      </c:pt>
                      <c:pt idx="869">
                        <c:v>4.9999999119999999E-15</c:v>
                      </c:pt>
                      <c:pt idx="870">
                        <c:v>4.3877754080000001E-13</c:v>
                      </c:pt>
                      <c:pt idx="871">
                        <c:v>4.9999999119999999E-15</c:v>
                      </c:pt>
                      <c:pt idx="872">
                        <c:v>8.2746472429999994E-14</c:v>
                      </c:pt>
                      <c:pt idx="873">
                        <c:v>4.9999999119999999E-15</c:v>
                      </c:pt>
                      <c:pt idx="874">
                        <c:v>9.5455577040000005E-13</c:v>
                      </c:pt>
                      <c:pt idx="875">
                        <c:v>2.0760420289999999E-12</c:v>
                      </c:pt>
                      <c:pt idx="876">
                        <c:v>1.2479476E-12</c:v>
                      </c:pt>
                      <c:pt idx="877">
                        <c:v>2.6798979700000001E-12</c:v>
                      </c:pt>
                      <c:pt idx="878">
                        <c:v>2.4644578910000001E-12</c:v>
                      </c:pt>
                      <c:pt idx="879">
                        <c:v>2.0136188719999999E-12</c:v>
                      </c:pt>
                      <c:pt idx="880">
                        <c:v>3.241659979E-12</c:v>
                      </c:pt>
                      <c:pt idx="881">
                        <c:v>1.4991835900000001E-12</c:v>
                      </c:pt>
                      <c:pt idx="882">
                        <c:v>1.7098850549999999E-12</c:v>
                      </c:pt>
                      <c:pt idx="883">
                        <c:v>1.7883459469999999E-12</c:v>
                      </c:pt>
                      <c:pt idx="884">
                        <c:v>4.0398240309999998E-12</c:v>
                      </c:pt>
                      <c:pt idx="885">
                        <c:v>9.8172305790000008E-13</c:v>
                      </c:pt>
                      <c:pt idx="886">
                        <c:v>2.7610758729999999E-12</c:v>
                      </c:pt>
                      <c:pt idx="887">
                        <c:v>1.024357357E-12</c:v>
                      </c:pt>
                      <c:pt idx="888">
                        <c:v>4.9999999119999999E-15</c:v>
                      </c:pt>
                      <c:pt idx="889">
                        <c:v>4.9999999119999999E-15</c:v>
                      </c:pt>
                      <c:pt idx="890">
                        <c:v>4.9999999119999999E-15</c:v>
                      </c:pt>
                      <c:pt idx="891">
                        <c:v>4.9999999119999999E-15</c:v>
                      </c:pt>
                      <c:pt idx="892">
                        <c:v>4.9999999119999999E-15</c:v>
                      </c:pt>
                      <c:pt idx="893">
                        <c:v>4.9999999119999999E-15</c:v>
                      </c:pt>
                      <c:pt idx="894">
                        <c:v>2.3349437620000001E-13</c:v>
                      </c:pt>
                      <c:pt idx="895">
                        <c:v>4.9999999119999999E-15</c:v>
                      </c:pt>
                      <c:pt idx="896">
                        <c:v>4.9999999119999999E-15</c:v>
                      </c:pt>
                      <c:pt idx="897">
                        <c:v>9.507992267E-14</c:v>
                      </c:pt>
                      <c:pt idx="898">
                        <c:v>4.9999999119999999E-15</c:v>
                      </c:pt>
                      <c:pt idx="899">
                        <c:v>4.9999999119999999E-15</c:v>
                      </c:pt>
                      <c:pt idx="900">
                        <c:v>4.9999999119999999E-15</c:v>
                      </c:pt>
                      <c:pt idx="901">
                        <c:v>2.564785407E-13</c:v>
                      </c:pt>
                      <c:pt idx="902">
                        <c:v>4.9999999119999999E-15</c:v>
                      </c:pt>
                      <c:pt idx="903">
                        <c:v>7.9056379500000005E-13</c:v>
                      </c:pt>
                      <c:pt idx="904">
                        <c:v>4.9999999119999999E-15</c:v>
                      </c:pt>
                      <c:pt idx="905">
                        <c:v>4.9999999119999999E-15</c:v>
                      </c:pt>
                      <c:pt idx="906">
                        <c:v>4.9999999119999999E-15</c:v>
                      </c:pt>
                      <c:pt idx="907">
                        <c:v>7.9381488360000002E-14</c:v>
                      </c:pt>
                      <c:pt idx="908">
                        <c:v>4.9999999119999999E-15</c:v>
                      </c:pt>
                      <c:pt idx="909">
                        <c:v>6.202431147E-13</c:v>
                      </c:pt>
                      <c:pt idx="910">
                        <c:v>4.9999999119999999E-15</c:v>
                      </c:pt>
                      <c:pt idx="911">
                        <c:v>9.7899097679999995E-13</c:v>
                      </c:pt>
                      <c:pt idx="912">
                        <c:v>4.9999999119999999E-15</c:v>
                      </c:pt>
                      <c:pt idx="913">
                        <c:v>4.9999999119999999E-15</c:v>
                      </c:pt>
                      <c:pt idx="914">
                        <c:v>6.3938361979999998E-13</c:v>
                      </c:pt>
                      <c:pt idx="915">
                        <c:v>4.9999999119999999E-15</c:v>
                      </c:pt>
                      <c:pt idx="916">
                        <c:v>4.9999999119999999E-15</c:v>
                      </c:pt>
                      <c:pt idx="917">
                        <c:v>4.9999999119999999E-15</c:v>
                      </c:pt>
                      <c:pt idx="918">
                        <c:v>4.9999999119999999E-15</c:v>
                      </c:pt>
                      <c:pt idx="919">
                        <c:v>4.9999999119999999E-15</c:v>
                      </c:pt>
                      <c:pt idx="920">
                        <c:v>4.9999999119999999E-15</c:v>
                      </c:pt>
                      <c:pt idx="921">
                        <c:v>4.9999999119999999E-15</c:v>
                      </c:pt>
                      <c:pt idx="922">
                        <c:v>9.1020181840000005E-14</c:v>
                      </c:pt>
                      <c:pt idx="923">
                        <c:v>4.9999999119999999E-15</c:v>
                      </c:pt>
                      <c:pt idx="924">
                        <c:v>4.9999999119999999E-15</c:v>
                      </c:pt>
                      <c:pt idx="925">
                        <c:v>4.9999999119999999E-15</c:v>
                      </c:pt>
                      <c:pt idx="926">
                        <c:v>4.9999999119999999E-15</c:v>
                      </c:pt>
                      <c:pt idx="927">
                        <c:v>1.5688557220000001E-13</c:v>
                      </c:pt>
                      <c:pt idx="928">
                        <c:v>4.9999999119999999E-15</c:v>
                      </c:pt>
                      <c:pt idx="929">
                        <c:v>4.9999999119999999E-15</c:v>
                      </c:pt>
                      <c:pt idx="930">
                        <c:v>4.9999999119999999E-15</c:v>
                      </c:pt>
                      <c:pt idx="931">
                        <c:v>4.9999999119999999E-15</c:v>
                      </c:pt>
                      <c:pt idx="932">
                        <c:v>4.9999999119999999E-15</c:v>
                      </c:pt>
                      <c:pt idx="933">
                        <c:v>4.9999999119999999E-15</c:v>
                      </c:pt>
                      <c:pt idx="934">
                        <c:v>1.1397350079999999E-13</c:v>
                      </c:pt>
                      <c:pt idx="935">
                        <c:v>4.9999999119999999E-15</c:v>
                      </c:pt>
                      <c:pt idx="936">
                        <c:v>4.9999999119999999E-15</c:v>
                      </c:pt>
                      <c:pt idx="937">
                        <c:v>1.8839048160000001E-13</c:v>
                      </c:pt>
                      <c:pt idx="938">
                        <c:v>4.9999999119999999E-15</c:v>
                      </c:pt>
                      <c:pt idx="939">
                        <c:v>4.0052721339999999E-13</c:v>
                      </c:pt>
                      <c:pt idx="940">
                        <c:v>4.9999999119999999E-15</c:v>
                      </c:pt>
                      <c:pt idx="941">
                        <c:v>4.9999999119999999E-15</c:v>
                      </c:pt>
                      <c:pt idx="942">
                        <c:v>4.9999999119999999E-15</c:v>
                      </c:pt>
                      <c:pt idx="943">
                        <c:v>4.9999999119999999E-15</c:v>
                      </c:pt>
                      <c:pt idx="944">
                        <c:v>4.9999999119999999E-15</c:v>
                      </c:pt>
                      <c:pt idx="945">
                        <c:v>4.9999999119999999E-15</c:v>
                      </c:pt>
                      <c:pt idx="946">
                        <c:v>4.9999999119999999E-15</c:v>
                      </c:pt>
                      <c:pt idx="947">
                        <c:v>4.9999999119999999E-15</c:v>
                      </c:pt>
                      <c:pt idx="948">
                        <c:v>3.9325042789999999E-14</c:v>
                      </c:pt>
                      <c:pt idx="949">
                        <c:v>8.6096115050000004E-14</c:v>
                      </c:pt>
                      <c:pt idx="950">
                        <c:v>4.9999999119999999E-15</c:v>
                      </c:pt>
                      <c:pt idx="951">
                        <c:v>4.9999999119999999E-15</c:v>
                      </c:pt>
                      <c:pt idx="952">
                        <c:v>4.9999999119999999E-15</c:v>
                      </c:pt>
                      <c:pt idx="953">
                        <c:v>4.9999999119999999E-15</c:v>
                      </c:pt>
                      <c:pt idx="954">
                        <c:v>4.9999999119999999E-15</c:v>
                      </c:pt>
                      <c:pt idx="955">
                        <c:v>2.2237447340000001E-14</c:v>
                      </c:pt>
                      <c:pt idx="956">
                        <c:v>4.9999999119999999E-15</c:v>
                      </c:pt>
                      <c:pt idx="957">
                        <c:v>4.9999999119999999E-15</c:v>
                      </c:pt>
                      <c:pt idx="958">
                        <c:v>1.175641073E-14</c:v>
                      </c:pt>
                      <c:pt idx="959">
                        <c:v>3.163796807E-14</c:v>
                      </c:pt>
                      <c:pt idx="960">
                        <c:v>4.9999999119999999E-15</c:v>
                      </c:pt>
                      <c:pt idx="961">
                        <c:v>4.9999999119999999E-15</c:v>
                      </c:pt>
                      <c:pt idx="962">
                        <c:v>5.3517531120000001E-13</c:v>
                      </c:pt>
                      <c:pt idx="963">
                        <c:v>4.9999999119999999E-15</c:v>
                      </c:pt>
                      <c:pt idx="964">
                        <c:v>4.9999999119999999E-15</c:v>
                      </c:pt>
                      <c:pt idx="965">
                        <c:v>1.5538828900000001E-13</c:v>
                      </c:pt>
                      <c:pt idx="966">
                        <c:v>2.4031709779999999E-13</c:v>
                      </c:pt>
                      <c:pt idx="967">
                        <c:v>1.143226139E-14</c:v>
                      </c:pt>
                      <c:pt idx="968">
                        <c:v>4.5345129559999997E-14</c:v>
                      </c:pt>
                      <c:pt idx="969">
                        <c:v>4.9999999119999999E-15</c:v>
                      </c:pt>
                      <c:pt idx="970">
                        <c:v>4.9999999119999999E-15</c:v>
                      </c:pt>
                      <c:pt idx="971">
                        <c:v>4.9999999119999999E-15</c:v>
                      </c:pt>
                      <c:pt idx="972">
                        <c:v>4.9999999119999999E-15</c:v>
                      </c:pt>
                      <c:pt idx="973">
                        <c:v>4.9999999119999999E-15</c:v>
                      </c:pt>
                      <c:pt idx="974">
                        <c:v>1.505259133E-13</c:v>
                      </c:pt>
                      <c:pt idx="975">
                        <c:v>4.9999999119999999E-15</c:v>
                      </c:pt>
                      <c:pt idx="976">
                        <c:v>2.8195734589999999E-14</c:v>
                      </c:pt>
                      <c:pt idx="977">
                        <c:v>3.8203489849999999E-13</c:v>
                      </c:pt>
                      <c:pt idx="978">
                        <c:v>4.9999999119999999E-15</c:v>
                      </c:pt>
                      <c:pt idx="979">
                        <c:v>3.4515830949999999E-13</c:v>
                      </c:pt>
                      <c:pt idx="980">
                        <c:v>4.9999999119999999E-15</c:v>
                      </c:pt>
                      <c:pt idx="981">
                        <c:v>4.9999999119999999E-15</c:v>
                      </c:pt>
                      <c:pt idx="982">
                        <c:v>2.5760535199999998E-13</c:v>
                      </c:pt>
                      <c:pt idx="983">
                        <c:v>3.341216193E-13</c:v>
                      </c:pt>
                      <c:pt idx="984">
                        <c:v>2.210066982E-13</c:v>
                      </c:pt>
                      <c:pt idx="985">
                        <c:v>4.9999999119999999E-15</c:v>
                      </c:pt>
                      <c:pt idx="986">
                        <c:v>1.428788728E-14</c:v>
                      </c:pt>
                      <c:pt idx="987">
                        <c:v>2.9710608969999998E-13</c:v>
                      </c:pt>
                      <c:pt idx="988">
                        <c:v>4.9999999119999999E-15</c:v>
                      </c:pt>
                      <c:pt idx="989">
                        <c:v>1.176386462E-12</c:v>
                      </c:pt>
                      <c:pt idx="990">
                        <c:v>4.9999999119999999E-15</c:v>
                      </c:pt>
                      <c:pt idx="991">
                        <c:v>4.9999999119999999E-15</c:v>
                      </c:pt>
                      <c:pt idx="992">
                        <c:v>4.9999999119999999E-15</c:v>
                      </c:pt>
                      <c:pt idx="993">
                        <c:v>4.9999999119999999E-15</c:v>
                      </c:pt>
                      <c:pt idx="994">
                        <c:v>4.9999999119999999E-15</c:v>
                      </c:pt>
                      <c:pt idx="995">
                        <c:v>4.9999999119999999E-15</c:v>
                      </c:pt>
                      <c:pt idx="996">
                        <c:v>4.9999999119999999E-15</c:v>
                      </c:pt>
                      <c:pt idx="997">
                        <c:v>4.9999999119999999E-15</c:v>
                      </c:pt>
                      <c:pt idx="998">
                        <c:v>3.9895278920000002E-13</c:v>
                      </c:pt>
                      <c:pt idx="999">
                        <c:v>2.5799132800000001E-13</c:v>
                      </c:pt>
                      <c:pt idx="1000">
                        <c:v>4.9999999119999999E-15</c:v>
                      </c:pt>
                      <c:pt idx="1001">
                        <c:v>4.9999999119999999E-15</c:v>
                      </c:pt>
                      <c:pt idx="1002">
                        <c:v>4.9999999119999999E-15</c:v>
                      </c:pt>
                      <c:pt idx="1003">
                        <c:v>1.581607024E-14</c:v>
                      </c:pt>
                      <c:pt idx="1004">
                        <c:v>5.2609891270000002E-13</c:v>
                      </c:pt>
                      <c:pt idx="1005">
                        <c:v>4.9999999119999999E-15</c:v>
                      </c:pt>
                      <c:pt idx="1006">
                        <c:v>3.510240059E-13</c:v>
                      </c:pt>
                      <c:pt idx="1007">
                        <c:v>4.9999999119999999E-15</c:v>
                      </c:pt>
                      <c:pt idx="1008">
                        <c:v>4.9999999119999999E-15</c:v>
                      </c:pt>
                      <c:pt idx="1009">
                        <c:v>4.9999999119999999E-15</c:v>
                      </c:pt>
                      <c:pt idx="1010">
                        <c:v>4.9999999119999999E-15</c:v>
                      </c:pt>
                      <c:pt idx="1011">
                        <c:v>4.9999999119999999E-15</c:v>
                      </c:pt>
                      <c:pt idx="1012">
                        <c:v>4.9999999119999999E-15</c:v>
                      </c:pt>
                      <c:pt idx="1013">
                        <c:v>1.000091936E-12</c:v>
                      </c:pt>
                      <c:pt idx="1014">
                        <c:v>4.9999999119999999E-15</c:v>
                      </c:pt>
                      <c:pt idx="1015">
                        <c:v>4.9999999119999999E-15</c:v>
                      </c:pt>
                      <c:pt idx="1016">
                        <c:v>7.4184788090000001E-13</c:v>
                      </c:pt>
                      <c:pt idx="1017">
                        <c:v>4.9999999119999999E-15</c:v>
                      </c:pt>
                      <c:pt idx="1018">
                        <c:v>4.9999999119999999E-15</c:v>
                      </c:pt>
                      <c:pt idx="1019">
                        <c:v>4.9999999119999999E-15</c:v>
                      </c:pt>
                      <c:pt idx="1020">
                        <c:v>4.9999999119999999E-15</c:v>
                      </c:pt>
                      <c:pt idx="1021">
                        <c:v>4.9999999119999999E-15</c:v>
                      </c:pt>
                      <c:pt idx="1022">
                        <c:v>2.6401136049999999E-13</c:v>
                      </c:pt>
                      <c:pt idx="1023">
                        <c:v>4.9999999119999999E-15</c:v>
                      </c:pt>
                      <c:pt idx="1024">
                        <c:v>4.9999999119999999E-15</c:v>
                      </c:pt>
                      <c:pt idx="1025">
                        <c:v>4.9999999119999999E-15</c:v>
                      </c:pt>
                      <c:pt idx="1026">
                        <c:v>4.9999999119999999E-15</c:v>
                      </c:pt>
                      <c:pt idx="1027">
                        <c:v>4.9999999119999999E-15</c:v>
                      </c:pt>
                      <c:pt idx="1028">
                        <c:v>4.9999999119999999E-15</c:v>
                      </c:pt>
                      <c:pt idx="1029">
                        <c:v>4.9999999119999999E-15</c:v>
                      </c:pt>
                      <c:pt idx="1030">
                        <c:v>4.9999999119999999E-15</c:v>
                      </c:pt>
                      <c:pt idx="1031">
                        <c:v>4.9999999119999999E-15</c:v>
                      </c:pt>
                      <c:pt idx="1032">
                        <c:v>4.9999999119999999E-15</c:v>
                      </c:pt>
                      <c:pt idx="1033">
                        <c:v>1.54323223E-13</c:v>
                      </c:pt>
                      <c:pt idx="1034">
                        <c:v>4.9999999119999999E-15</c:v>
                      </c:pt>
                      <c:pt idx="1035">
                        <c:v>4.9999999119999999E-15</c:v>
                      </c:pt>
                      <c:pt idx="1036">
                        <c:v>4.9999999119999999E-15</c:v>
                      </c:pt>
                      <c:pt idx="1037">
                        <c:v>4.9999999119999999E-15</c:v>
                      </c:pt>
                      <c:pt idx="1038">
                        <c:v>4.9999999119999999E-15</c:v>
                      </c:pt>
                      <c:pt idx="1039">
                        <c:v>4.9999999119999999E-15</c:v>
                      </c:pt>
                      <c:pt idx="1040">
                        <c:v>4.9999999119999999E-15</c:v>
                      </c:pt>
                      <c:pt idx="1041">
                        <c:v>1.9414802880000001E-13</c:v>
                      </c:pt>
                      <c:pt idx="1042">
                        <c:v>4.9999999119999999E-15</c:v>
                      </c:pt>
                      <c:pt idx="1043">
                        <c:v>4.9999999119999999E-15</c:v>
                      </c:pt>
                      <c:pt idx="1044">
                        <c:v>4.9999999119999999E-15</c:v>
                      </c:pt>
                      <c:pt idx="1045">
                        <c:v>4.6383025459999995E-13</c:v>
                      </c:pt>
                      <c:pt idx="1046">
                        <c:v>4.9999999119999999E-15</c:v>
                      </c:pt>
                      <c:pt idx="1047">
                        <c:v>1.711269472E-14</c:v>
                      </c:pt>
                      <c:pt idx="1048">
                        <c:v>4.9999999119999999E-15</c:v>
                      </c:pt>
                      <c:pt idx="1049">
                        <c:v>4.9999999119999999E-15</c:v>
                      </c:pt>
                      <c:pt idx="1050">
                        <c:v>4.9999999119999999E-15</c:v>
                      </c:pt>
                      <c:pt idx="1051">
                        <c:v>4.9999999119999999E-15</c:v>
                      </c:pt>
                      <c:pt idx="1052">
                        <c:v>4.9999999119999999E-15</c:v>
                      </c:pt>
                      <c:pt idx="1053">
                        <c:v>4.9999999119999999E-15</c:v>
                      </c:pt>
                      <c:pt idx="1054">
                        <c:v>4.9999999119999999E-15</c:v>
                      </c:pt>
                      <c:pt idx="1055">
                        <c:v>4.9999999119999999E-15</c:v>
                      </c:pt>
                      <c:pt idx="1056">
                        <c:v>4.9999999119999999E-15</c:v>
                      </c:pt>
                      <c:pt idx="1057">
                        <c:v>5.6584663170000002E-13</c:v>
                      </c:pt>
                      <c:pt idx="1058">
                        <c:v>4.9999999119999999E-15</c:v>
                      </c:pt>
                      <c:pt idx="1059">
                        <c:v>2.8179363139999997E-13</c:v>
                      </c:pt>
                      <c:pt idx="1060">
                        <c:v>3.9172869590000002E-13</c:v>
                      </c:pt>
                      <c:pt idx="1061">
                        <c:v>4.9999999119999999E-15</c:v>
                      </c:pt>
                      <c:pt idx="1062">
                        <c:v>3.5673531189999999E-13</c:v>
                      </c:pt>
                      <c:pt idx="1063">
                        <c:v>2.5839264539999998E-13</c:v>
                      </c:pt>
                      <c:pt idx="1064">
                        <c:v>1.428079118E-13</c:v>
                      </c:pt>
                      <c:pt idx="1065">
                        <c:v>4.5983225909999997E-13</c:v>
                      </c:pt>
                      <c:pt idx="1066">
                        <c:v>4.9999999119999999E-15</c:v>
                      </c:pt>
                      <c:pt idx="1067">
                        <c:v>4.9999999119999999E-15</c:v>
                      </c:pt>
                      <c:pt idx="1068">
                        <c:v>4.9999999119999999E-15</c:v>
                      </c:pt>
                      <c:pt idx="1069">
                        <c:v>1.4202072679999999E-13</c:v>
                      </c:pt>
                      <c:pt idx="1070">
                        <c:v>1.900265969E-13</c:v>
                      </c:pt>
                      <c:pt idx="1071">
                        <c:v>4.9999999119999999E-15</c:v>
                      </c:pt>
                      <c:pt idx="1072">
                        <c:v>4.9999999119999999E-15</c:v>
                      </c:pt>
                      <c:pt idx="1073">
                        <c:v>2.610013442E-13</c:v>
                      </c:pt>
                      <c:pt idx="1074">
                        <c:v>4.9999999119999999E-15</c:v>
                      </c:pt>
                      <c:pt idx="1075">
                        <c:v>4.9999999119999999E-15</c:v>
                      </c:pt>
                      <c:pt idx="1076">
                        <c:v>4.9999999119999999E-15</c:v>
                      </c:pt>
                      <c:pt idx="1077">
                        <c:v>4.9999999119999999E-15</c:v>
                      </c:pt>
                      <c:pt idx="1078">
                        <c:v>4.9999999119999999E-15</c:v>
                      </c:pt>
                      <c:pt idx="1079">
                        <c:v>4.9999999119999999E-15</c:v>
                      </c:pt>
                      <c:pt idx="1080">
                        <c:v>4.9999999119999999E-15</c:v>
                      </c:pt>
                      <c:pt idx="1081">
                        <c:v>4.9999999119999999E-15</c:v>
                      </c:pt>
                      <c:pt idx="1082">
                        <c:v>4.9999999119999999E-15</c:v>
                      </c:pt>
                      <c:pt idx="1083">
                        <c:v>4.9999999119999999E-15</c:v>
                      </c:pt>
                      <c:pt idx="1084">
                        <c:v>4.9999999119999999E-15</c:v>
                      </c:pt>
                      <c:pt idx="1085">
                        <c:v>4.9999999119999999E-15</c:v>
                      </c:pt>
                      <c:pt idx="1086">
                        <c:v>4.9999999119999999E-15</c:v>
                      </c:pt>
                      <c:pt idx="1087">
                        <c:v>2.6173616230000001E-14</c:v>
                      </c:pt>
                      <c:pt idx="1088">
                        <c:v>4.9999999119999999E-15</c:v>
                      </c:pt>
                      <c:pt idx="1089">
                        <c:v>4.9999999119999999E-15</c:v>
                      </c:pt>
                      <c:pt idx="1090">
                        <c:v>4.9999999119999999E-15</c:v>
                      </c:pt>
                      <c:pt idx="1091">
                        <c:v>4.9999999119999999E-15</c:v>
                      </c:pt>
                      <c:pt idx="1092">
                        <c:v>4.9999999119999999E-15</c:v>
                      </c:pt>
                      <c:pt idx="1093">
                        <c:v>4.9999999119999999E-15</c:v>
                      </c:pt>
                      <c:pt idx="1094">
                        <c:v>4.9999999119999999E-15</c:v>
                      </c:pt>
                      <c:pt idx="1095">
                        <c:v>4.9999999119999999E-15</c:v>
                      </c:pt>
                      <c:pt idx="1096">
                        <c:v>5.5318922190000004E-13</c:v>
                      </c:pt>
                      <c:pt idx="1097">
                        <c:v>6.4269607430000003E-14</c:v>
                      </c:pt>
                      <c:pt idx="1098">
                        <c:v>1.0924300740000001E-12</c:v>
                      </c:pt>
                      <c:pt idx="1099">
                        <c:v>4.9999999119999999E-15</c:v>
                      </c:pt>
                      <c:pt idx="1100">
                        <c:v>3.5810910440000002E-13</c:v>
                      </c:pt>
                      <c:pt idx="1101">
                        <c:v>6.8513597570000002E-13</c:v>
                      </c:pt>
                      <c:pt idx="1102">
                        <c:v>4.9999999119999999E-15</c:v>
                      </c:pt>
                      <c:pt idx="1103">
                        <c:v>4.9999999119999999E-15</c:v>
                      </c:pt>
                      <c:pt idx="1104">
                        <c:v>4.9999999119999999E-15</c:v>
                      </c:pt>
                      <c:pt idx="1105">
                        <c:v>7.1907974369999996E-13</c:v>
                      </c:pt>
                      <c:pt idx="1106">
                        <c:v>4.9999999119999999E-15</c:v>
                      </c:pt>
                      <c:pt idx="1107">
                        <c:v>6.228826049E-13</c:v>
                      </c:pt>
                      <c:pt idx="1108">
                        <c:v>4.9999999119999999E-15</c:v>
                      </c:pt>
                      <c:pt idx="1109">
                        <c:v>1.131245163E-13</c:v>
                      </c:pt>
                      <c:pt idx="1110">
                        <c:v>4.9999999119999999E-15</c:v>
                      </c:pt>
                      <c:pt idx="1111">
                        <c:v>3.3077197659999999E-13</c:v>
                      </c:pt>
                      <c:pt idx="1112">
                        <c:v>4.9999999119999999E-15</c:v>
                      </c:pt>
                      <c:pt idx="1113">
                        <c:v>4.9999999119999999E-15</c:v>
                      </c:pt>
                      <c:pt idx="1114">
                        <c:v>4.9999999119999999E-15</c:v>
                      </c:pt>
                      <c:pt idx="1115">
                        <c:v>3.2541569270000001E-13</c:v>
                      </c:pt>
                      <c:pt idx="1116">
                        <c:v>4.9999999119999999E-15</c:v>
                      </c:pt>
                      <c:pt idx="1117">
                        <c:v>4.9999999119999999E-15</c:v>
                      </c:pt>
                      <c:pt idx="1118">
                        <c:v>4.9999999119999999E-15</c:v>
                      </c:pt>
                      <c:pt idx="1119">
                        <c:v>4.9999999119999999E-15</c:v>
                      </c:pt>
                      <c:pt idx="1120">
                        <c:v>4.7784611550000001E-13</c:v>
                      </c:pt>
                      <c:pt idx="1121">
                        <c:v>1.692035184E-13</c:v>
                      </c:pt>
                      <c:pt idx="1122">
                        <c:v>1.2377539309999999E-13</c:v>
                      </c:pt>
                      <c:pt idx="1123">
                        <c:v>4.9999999119999999E-15</c:v>
                      </c:pt>
                      <c:pt idx="1124">
                        <c:v>4.9999999119999999E-15</c:v>
                      </c:pt>
                      <c:pt idx="1125">
                        <c:v>8.8874599949999998E-14</c:v>
                      </c:pt>
                      <c:pt idx="1126">
                        <c:v>4.9999999119999999E-15</c:v>
                      </c:pt>
                      <c:pt idx="1127">
                        <c:v>5.6983823039999994E-14</c:v>
                      </c:pt>
                      <c:pt idx="1128">
                        <c:v>4.9999999119999999E-15</c:v>
                      </c:pt>
                      <c:pt idx="1129">
                        <c:v>4.9999999119999999E-15</c:v>
                      </c:pt>
                      <c:pt idx="1130">
                        <c:v>6.8344743929999998E-14</c:v>
                      </c:pt>
                      <c:pt idx="1131">
                        <c:v>4.9999999119999999E-15</c:v>
                      </c:pt>
                      <c:pt idx="1132">
                        <c:v>4.9999999119999999E-15</c:v>
                      </c:pt>
                      <c:pt idx="1133">
                        <c:v>4.9999999119999999E-15</c:v>
                      </c:pt>
                      <c:pt idx="1134">
                        <c:v>4.9999999119999999E-15</c:v>
                      </c:pt>
                      <c:pt idx="1135">
                        <c:v>4.9999999119999999E-15</c:v>
                      </c:pt>
                      <c:pt idx="1136">
                        <c:v>3.2302312950000002E-13</c:v>
                      </c:pt>
                      <c:pt idx="1137">
                        <c:v>4.9999999119999999E-15</c:v>
                      </c:pt>
                      <c:pt idx="1138">
                        <c:v>3.1160046329999999E-13</c:v>
                      </c:pt>
                      <c:pt idx="1139">
                        <c:v>4.9999999119999999E-15</c:v>
                      </c:pt>
                      <c:pt idx="1140">
                        <c:v>1.176936153E-13</c:v>
                      </c:pt>
                      <c:pt idx="1141">
                        <c:v>4.9999999119999999E-15</c:v>
                      </c:pt>
                      <c:pt idx="1142">
                        <c:v>4.9999999119999999E-15</c:v>
                      </c:pt>
                      <c:pt idx="1143">
                        <c:v>4.9999999119999999E-15</c:v>
                      </c:pt>
                      <c:pt idx="1144">
                        <c:v>4.9999999119999999E-15</c:v>
                      </c:pt>
                      <c:pt idx="1145">
                        <c:v>2.3881976040000002E-13</c:v>
                      </c:pt>
                      <c:pt idx="1146">
                        <c:v>2.2816893770000001E-13</c:v>
                      </c:pt>
                      <c:pt idx="1147">
                        <c:v>4.9999999119999999E-15</c:v>
                      </c:pt>
                      <c:pt idx="1148">
                        <c:v>8.949205309E-14</c:v>
                      </c:pt>
                      <c:pt idx="1149">
                        <c:v>6.983337519E-13</c:v>
                      </c:pt>
                      <c:pt idx="1150">
                        <c:v>4.9999999119999999E-15</c:v>
                      </c:pt>
                      <c:pt idx="1151">
                        <c:v>4.9999999119999999E-15</c:v>
                      </c:pt>
                      <c:pt idx="1152">
                        <c:v>1.4524682460000001E-13</c:v>
                      </c:pt>
                      <c:pt idx="1153">
                        <c:v>4.9999999119999999E-15</c:v>
                      </c:pt>
                      <c:pt idx="1154">
                        <c:v>4.9999999119999999E-15</c:v>
                      </c:pt>
                      <c:pt idx="1155">
                        <c:v>4.9999999119999999E-15</c:v>
                      </c:pt>
                      <c:pt idx="1156">
                        <c:v>2.7359706300000002E-13</c:v>
                      </c:pt>
                      <c:pt idx="1157">
                        <c:v>4.9999999119999999E-15</c:v>
                      </c:pt>
                      <c:pt idx="1158">
                        <c:v>4.9999999119999999E-15</c:v>
                      </c:pt>
                      <c:pt idx="1159">
                        <c:v>4.9999999119999999E-15</c:v>
                      </c:pt>
                      <c:pt idx="1160">
                        <c:v>4.9999999119999999E-15</c:v>
                      </c:pt>
                      <c:pt idx="1161">
                        <c:v>1.678605714E-13</c:v>
                      </c:pt>
                      <c:pt idx="1162">
                        <c:v>1.0799358370000001E-14</c:v>
                      </c:pt>
                      <c:pt idx="1163">
                        <c:v>4.9999999119999999E-15</c:v>
                      </c:pt>
                      <c:pt idx="1164">
                        <c:v>4.9999999119999999E-15</c:v>
                      </c:pt>
                      <c:pt idx="1165">
                        <c:v>4.9999999119999999E-15</c:v>
                      </c:pt>
                      <c:pt idx="1166">
                        <c:v>4.9999999119999999E-15</c:v>
                      </c:pt>
                      <c:pt idx="1167">
                        <c:v>4.9999999119999999E-15</c:v>
                      </c:pt>
                      <c:pt idx="1168">
                        <c:v>2.5728122969999999E-13</c:v>
                      </c:pt>
                      <c:pt idx="1169">
                        <c:v>4.9999999119999999E-15</c:v>
                      </c:pt>
                      <c:pt idx="1170">
                        <c:v>4.9999999119999999E-15</c:v>
                      </c:pt>
                      <c:pt idx="1171">
                        <c:v>4.9999999119999999E-15</c:v>
                      </c:pt>
                      <c:pt idx="1172">
                        <c:v>1.993345267E-13</c:v>
                      </c:pt>
                      <c:pt idx="1173">
                        <c:v>9.6256694019999997E-13</c:v>
                      </c:pt>
                      <c:pt idx="1174">
                        <c:v>4.9999999119999999E-15</c:v>
                      </c:pt>
                      <c:pt idx="1175">
                        <c:v>4.9999999119999999E-15</c:v>
                      </c:pt>
                      <c:pt idx="1176">
                        <c:v>3.1243405220000001E-13</c:v>
                      </c:pt>
                      <c:pt idx="1177">
                        <c:v>4.9999999119999999E-15</c:v>
                      </c:pt>
                      <c:pt idx="1178">
                        <c:v>4.9999999119999999E-15</c:v>
                      </c:pt>
                      <c:pt idx="1179">
                        <c:v>4.9999999119999999E-15</c:v>
                      </c:pt>
                      <c:pt idx="1180">
                        <c:v>4.9999999119999999E-15</c:v>
                      </c:pt>
                      <c:pt idx="1181">
                        <c:v>4.9999999119999999E-15</c:v>
                      </c:pt>
                      <c:pt idx="1182">
                        <c:v>4.9999999119999999E-15</c:v>
                      </c:pt>
                      <c:pt idx="1183">
                        <c:v>4.9999999119999999E-15</c:v>
                      </c:pt>
                      <c:pt idx="1184">
                        <c:v>4.9999999119999999E-15</c:v>
                      </c:pt>
                      <c:pt idx="1185">
                        <c:v>8.3427850129999996E-13</c:v>
                      </c:pt>
                      <c:pt idx="1186">
                        <c:v>4.9999999119999999E-15</c:v>
                      </c:pt>
                      <c:pt idx="1187">
                        <c:v>4.9999999119999999E-15</c:v>
                      </c:pt>
                      <c:pt idx="1188">
                        <c:v>4.9999999119999999E-15</c:v>
                      </c:pt>
                      <c:pt idx="1189">
                        <c:v>4.9999999119999999E-15</c:v>
                      </c:pt>
                      <c:pt idx="1190">
                        <c:v>1.092655155E-13</c:v>
                      </c:pt>
                      <c:pt idx="1191">
                        <c:v>4.9999999119999999E-15</c:v>
                      </c:pt>
                      <c:pt idx="1192">
                        <c:v>4.9999999119999999E-15</c:v>
                      </c:pt>
                      <c:pt idx="1193">
                        <c:v>4.9999999119999999E-15</c:v>
                      </c:pt>
                      <c:pt idx="1194">
                        <c:v>4.9999999119999999E-15</c:v>
                      </c:pt>
                      <c:pt idx="1195">
                        <c:v>4.9999999119999999E-15</c:v>
                      </c:pt>
                      <c:pt idx="1196">
                        <c:v>4.9999999119999999E-15</c:v>
                      </c:pt>
                      <c:pt idx="1197">
                        <c:v>3.2442776760000002E-13</c:v>
                      </c:pt>
                      <c:pt idx="1198">
                        <c:v>4.9999999119999999E-15</c:v>
                      </c:pt>
                      <c:pt idx="1199">
                        <c:v>4.9999999119999999E-15</c:v>
                      </c:pt>
                      <c:pt idx="1200">
                        <c:v>4.9999999119999999E-15</c:v>
                      </c:pt>
                      <c:pt idx="1201">
                        <c:v>4.274630237E-13</c:v>
                      </c:pt>
                      <c:pt idx="1202">
                        <c:v>4.8408228380000002E-13</c:v>
                      </c:pt>
                      <c:pt idx="1203">
                        <c:v>4.9999999119999999E-15</c:v>
                      </c:pt>
                      <c:pt idx="1204">
                        <c:v>4.9999999119999999E-15</c:v>
                      </c:pt>
                      <c:pt idx="1205">
                        <c:v>3.7146127100000002E-13</c:v>
                      </c:pt>
                      <c:pt idx="1206">
                        <c:v>4.9999999119999999E-15</c:v>
                      </c:pt>
                      <c:pt idx="1207">
                        <c:v>4.9999999119999999E-15</c:v>
                      </c:pt>
                      <c:pt idx="1208">
                        <c:v>4.9999999119999999E-15</c:v>
                      </c:pt>
                      <c:pt idx="1209">
                        <c:v>4.9999999119999999E-15</c:v>
                      </c:pt>
                      <c:pt idx="1210">
                        <c:v>9.7497422460000004E-15</c:v>
                      </c:pt>
                      <c:pt idx="1211">
                        <c:v>4.9999999119999999E-15</c:v>
                      </c:pt>
                      <c:pt idx="1212">
                        <c:v>4.9999999119999999E-15</c:v>
                      </c:pt>
                      <c:pt idx="1213">
                        <c:v>4.9999999119999999E-15</c:v>
                      </c:pt>
                      <c:pt idx="1214">
                        <c:v>4.6595431510000002E-14</c:v>
                      </c:pt>
                      <c:pt idx="1215">
                        <c:v>4.9999999119999999E-15</c:v>
                      </c:pt>
                      <c:pt idx="1216">
                        <c:v>4.9999999119999999E-15</c:v>
                      </c:pt>
                      <c:pt idx="1217">
                        <c:v>2.3832590630000001E-13</c:v>
                      </c:pt>
                      <c:pt idx="1218">
                        <c:v>2.239240694E-13</c:v>
                      </c:pt>
                      <c:pt idx="1219">
                        <c:v>4.9999999119999999E-15</c:v>
                      </c:pt>
                      <c:pt idx="1220">
                        <c:v>4.9999999119999999E-15</c:v>
                      </c:pt>
                      <c:pt idx="1221">
                        <c:v>4.9999999119999999E-15</c:v>
                      </c:pt>
                      <c:pt idx="1222">
                        <c:v>4.9999999119999999E-15</c:v>
                      </c:pt>
                      <c:pt idx="1223">
                        <c:v>4.9999999119999999E-15</c:v>
                      </c:pt>
                      <c:pt idx="1224">
                        <c:v>4.9999999119999999E-15</c:v>
                      </c:pt>
                      <c:pt idx="1225">
                        <c:v>4.9999999119999999E-15</c:v>
                      </c:pt>
                      <c:pt idx="1226">
                        <c:v>4.9999999119999999E-15</c:v>
                      </c:pt>
                      <c:pt idx="1227">
                        <c:v>4.9999999119999999E-15</c:v>
                      </c:pt>
                      <c:pt idx="1228">
                        <c:v>4.9999999119999999E-15</c:v>
                      </c:pt>
                      <c:pt idx="1229">
                        <c:v>4.9999999119999999E-15</c:v>
                      </c:pt>
                      <c:pt idx="1230">
                        <c:v>4.9999999119999999E-15</c:v>
                      </c:pt>
                      <c:pt idx="1231">
                        <c:v>1.350282191E-13</c:v>
                      </c:pt>
                      <c:pt idx="1232">
                        <c:v>4.9999999119999999E-15</c:v>
                      </c:pt>
                      <c:pt idx="1233">
                        <c:v>3.4622342970000002E-13</c:v>
                      </c:pt>
                      <c:pt idx="1234">
                        <c:v>4.9999999119999999E-15</c:v>
                      </c:pt>
                      <c:pt idx="1235">
                        <c:v>2.555524152E-13</c:v>
                      </c:pt>
                      <c:pt idx="1236">
                        <c:v>4.9999999119999999E-15</c:v>
                      </c:pt>
                      <c:pt idx="1237">
                        <c:v>3.4256511470000001E-13</c:v>
                      </c:pt>
                      <c:pt idx="1238">
                        <c:v>4.9999999119999999E-15</c:v>
                      </c:pt>
                      <c:pt idx="1239">
                        <c:v>4.9999999119999999E-15</c:v>
                      </c:pt>
                      <c:pt idx="1240">
                        <c:v>4.9999999119999999E-15</c:v>
                      </c:pt>
                      <c:pt idx="1241">
                        <c:v>4.9999999119999999E-15</c:v>
                      </c:pt>
                      <c:pt idx="1242">
                        <c:v>4.9999999119999999E-15</c:v>
                      </c:pt>
                      <c:pt idx="1243">
                        <c:v>4.9999999119999999E-15</c:v>
                      </c:pt>
                      <c:pt idx="1244">
                        <c:v>4.9999999119999999E-15</c:v>
                      </c:pt>
                      <c:pt idx="1245">
                        <c:v>4.9999999119999999E-15</c:v>
                      </c:pt>
                      <c:pt idx="1246">
                        <c:v>5.4776495840000001E-14</c:v>
                      </c:pt>
                      <c:pt idx="1247">
                        <c:v>4.9999999119999999E-15</c:v>
                      </c:pt>
                      <c:pt idx="1248">
                        <c:v>4.9999999119999999E-15</c:v>
                      </c:pt>
                      <c:pt idx="1249">
                        <c:v>2.0091838350000001E-14</c:v>
                      </c:pt>
                      <c:pt idx="1250">
                        <c:v>4.9999999119999999E-15</c:v>
                      </c:pt>
                      <c:pt idx="1251">
                        <c:v>1.038937816E-13</c:v>
                      </c:pt>
                      <c:pt idx="1252">
                        <c:v>4.9999999119999999E-15</c:v>
                      </c:pt>
                      <c:pt idx="1253">
                        <c:v>3.6619757790000002E-13</c:v>
                      </c:pt>
                      <c:pt idx="1254">
                        <c:v>4.9999999119999999E-15</c:v>
                      </c:pt>
                      <c:pt idx="1255">
                        <c:v>4.9999999119999999E-15</c:v>
                      </c:pt>
                      <c:pt idx="1256">
                        <c:v>4.9999999119999999E-15</c:v>
                      </c:pt>
                      <c:pt idx="1257">
                        <c:v>4.9999999119999999E-15</c:v>
                      </c:pt>
                      <c:pt idx="1258">
                        <c:v>1.2352841189999999E-13</c:v>
                      </c:pt>
                      <c:pt idx="1259">
                        <c:v>4.9999999119999999E-15</c:v>
                      </c:pt>
                      <c:pt idx="1260">
                        <c:v>4.9999999119999999E-15</c:v>
                      </c:pt>
                      <c:pt idx="1261">
                        <c:v>4.9999999119999999E-15</c:v>
                      </c:pt>
                      <c:pt idx="1262">
                        <c:v>4.9999999119999999E-15</c:v>
                      </c:pt>
                      <c:pt idx="1263">
                        <c:v>4.2973209629999999E-13</c:v>
                      </c:pt>
                      <c:pt idx="1264">
                        <c:v>4.9999999119999999E-15</c:v>
                      </c:pt>
                      <c:pt idx="1265">
                        <c:v>4.9999999119999999E-15</c:v>
                      </c:pt>
                      <c:pt idx="1266">
                        <c:v>4.9999999119999999E-15</c:v>
                      </c:pt>
                      <c:pt idx="1267">
                        <c:v>8.3877035090000004E-13</c:v>
                      </c:pt>
                      <c:pt idx="1268">
                        <c:v>4.9999999119999999E-15</c:v>
                      </c:pt>
                      <c:pt idx="1269">
                        <c:v>4.9999999119999999E-15</c:v>
                      </c:pt>
                      <c:pt idx="1270">
                        <c:v>4.9999999119999999E-15</c:v>
                      </c:pt>
                      <c:pt idx="1271">
                        <c:v>6.2988459929999996E-14</c:v>
                      </c:pt>
                      <c:pt idx="1272">
                        <c:v>4.9999999119999999E-15</c:v>
                      </c:pt>
                      <c:pt idx="1273">
                        <c:v>4.9999999119999999E-15</c:v>
                      </c:pt>
                      <c:pt idx="1274">
                        <c:v>4.9999999119999999E-15</c:v>
                      </c:pt>
                      <c:pt idx="1275">
                        <c:v>4.9999999119999999E-15</c:v>
                      </c:pt>
                      <c:pt idx="1276">
                        <c:v>4.9999999119999999E-15</c:v>
                      </c:pt>
                      <c:pt idx="1277">
                        <c:v>4.9999999119999999E-15</c:v>
                      </c:pt>
                      <c:pt idx="1278">
                        <c:v>4.9999999119999999E-15</c:v>
                      </c:pt>
                      <c:pt idx="1279">
                        <c:v>2.8057412079999998E-13</c:v>
                      </c:pt>
                      <c:pt idx="1280">
                        <c:v>4.9999999119999999E-15</c:v>
                      </c:pt>
                      <c:pt idx="1281">
                        <c:v>4.9999999119999999E-15</c:v>
                      </c:pt>
                      <c:pt idx="1282">
                        <c:v>4.9999999119999999E-15</c:v>
                      </c:pt>
                      <c:pt idx="1283">
                        <c:v>4.9999999119999999E-15</c:v>
                      </c:pt>
                      <c:pt idx="1284">
                        <c:v>4.9999999119999999E-15</c:v>
                      </c:pt>
                      <c:pt idx="1285">
                        <c:v>7.7729814769999994E-14</c:v>
                      </c:pt>
                      <c:pt idx="1286">
                        <c:v>4.9999999119999999E-15</c:v>
                      </c:pt>
                      <c:pt idx="1287">
                        <c:v>4.9999999119999999E-15</c:v>
                      </c:pt>
                      <c:pt idx="1288">
                        <c:v>4.9999999119999999E-15</c:v>
                      </c:pt>
                      <c:pt idx="1289">
                        <c:v>4.9999999119999999E-15</c:v>
                      </c:pt>
                      <c:pt idx="1290">
                        <c:v>4.9999999119999999E-15</c:v>
                      </c:pt>
                      <c:pt idx="1291">
                        <c:v>4.9999999119999999E-15</c:v>
                      </c:pt>
                      <c:pt idx="1292">
                        <c:v>4.9999999119999999E-15</c:v>
                      </c:pt>
                      <c:pt idx="1293">
                        <c:v>4.9999999119999999E-15</c:v>
                      </c:pt>
                      <c:pt idx="1294">
                        <c:v>4.9999999119999999E-15</c:v>
                      </c:pt>
                      <c:pt idx="1295">
                        <c:v>1.1764731979999999E-13</c:v>
                      </c:pt>
                      <c:pt idx="1296">
                        <c:v>4.9999999119999999E-15</c:v>
                      </c:pt>
                      <c:pt idx="1297">
                        <c:v>4.9999999119999999E-15</c:v>
                      </c:pt>
                      <c:pt idx="1298">
                        <c:v>4.9999999119999999E-15</c:v>
                      </c:pt>
                      <c:pt idx="1299">
                        <c:v>4.9999999119999999E-15</c:v>
                      </c:pt>
                      <c:pt idx="1300">
                        <c:v>4.9999999119999999E-15</c:v>
                      </c:pt>
                      <c:pt idx="1301">
                        <c:v>1.3467319709999999E-13</c:v>
                      </c:pt>
                      <c:pt idx="1302">
                        <c:v>4.9999999119999999E-15</c:v>
                      </c:pt>
                      <c:pt idx="1303">
                        <c:v>3.858167041E-13</c:v>
                      </c:pt>
                      <c:pt idx="1304">
                        <c:v>4.9999999119999999E-15</c:v>
                      </c:pt>
                      <c:pt idx="1305">
                        <c:v>4.9999999119999999E-15</c:v>
                      </c:pt>
                      <c:pt idx="1306">
                        <c:v>4.9999999119999999E-15</c:v>
                      </c:pt>
                      <c:pt idx="1307">
                        <c:v>4.9999999119999999E-15</c:v>
                      </c:pt>
                      <c:pt idx="1308">
                        <c:v>4.9999999119999999E-15</c:v>
                      </c:pt>
                      <c:pt idx="1309">
                        <c:v>4.9999999119999999E-15</c:v>
                      </c:pt>
                      <c:pt idx="1310">
                        <c:v>4.9999999119999999E-15</c:v>
                      </c:pt>
                      <c:pt idx="1311">
                        <c:v>4.9999999119999999E-15</c:v>
                      </c:pt>
                      <c:pt idx="1312">
                        <c:v>4.9999999119999999E-15</c:v>
                      </c:pt>
                      <c:pt idx="1313">
                        <c:v>4.9999999119999999E-15</c:v>
                      </c:pt>
                      <c:pt idx="1314">
                        <c:v>4.9999999119999999E-15</c:v>
                      </c:pt>
                      <c:pt idx="1315">
                        <c:v>4.9999999119999999E-15</c:v>
                      </c:pt>
                      <c:pt idx="1316">
                        <c:v>4.9999999119999999E-15</c:v>
                      </c:pt>
                      <c:pt idx="1317">
                        <c:v>1.1653585E-13</c:v>
                      </c:pt>
                      <c:pt idx="1318">
                        <c:v>4.9999999119999999E-15</c:v>
                      </c:pt>
                      <c:pt idx="1319">
                        <c:v>4.9999999119999999E-15</c:v>
                      </c:pt>
                      <c:pt idx="1320">
                        <c:v>1.007140335E-13</c:v>
                      </c:pt>
                      <c:pt idx="1321">
                        <c:v>4.9999999119999999E-15</c:v>
                      </c:pt>
                      <c:pt idx="1322">
                        <c:v>4.9999999119999999E-15</c:v>
                      </c:pt>
                      <c:pt idx="1323">
                        <c:v>4.9999999119999999E-15</c:v>
                      </c:pt>
                      <c:pt idx="1324">
                        <c:v>4.9999999119999999E-15</c:v>
                      </c:pt>
                      <c:pt idx="1325">
                        <c:v>3.4287384130000001E-13</c:v>
                      </c:pt>
                      <c:pt idx="1326">
                        <c:v>4.9999999119999999E-15</c:v>
                      </c:pt>
                      <c:pt idx="1327">
                        <c:v>4.9999999119999999E-15</c:v>
                      </c:pt>
                      <c:pt idx="1328">
                        <c:v>4.9999999119999999E-15</c:v>
                      </c:pt>
                      <c:pt idx="1329">
                        <c:v>4.9999999119999999E-15</c:v>
                      </c:pt>
                      <c:pt idx="1330">
                        <c:v>4.9999999119999999E-15</c:v>
                      </c:pt>
                      <c:pt idx="1331">
                        <c:v>4.9999999119999999E-15</c:v>
                      </c:pt>
                      <c:pt idx="1332">
                        <c:v>4.9999999119999999E-15</c:v>
                      </c:pt>
                      <c:pt idx="1333">
                        <c:v>4.9999999119999999E-15</c:v>
                      </c:pt>
                      <c:pt idx="1334">
                        <c:v>4.9999999119999999E-15</c:v>
                      </c:pt>
                      <c:pt idx="1335">
                        <c:v>4.9999999119999999E-15</c:v>
                      </c:pt>
                      <c:pt idx="1336">
                        <c:v>1.5001655519999999E-13</c:v>
                      </c:pt>
                      <c:pt idx="1337">
                        <c:v>4.9999999119999999E-15</c:v>
                      </c:pt>
                      <c:pt idx="1338">
                        <c:v>4.9999999119999999E-15</c:v>
                      </c:pt>
                      <c:pt idx="1339">
                        <c:v>4.9999999119999999E-15</c:v>
                      </c:pt>
                      <c:pt idx="1340">
                        <c:v>4.9999999119999999E-15</c:v>
                      </c:pt>
                      <c:pt idx="1341">
                        <c:v>4.9999999119999999E-15</c:v>
                      </c:pt>
                      <c:pt idx="1342">
                        <c:v>4.9999999119999999E-15</c:v>
                      </c:pt>
                      <c:pt idx="1343">
                        <c:v>4.9999999119999999E-15</c:v>
                      </c:pt>
                      <c:pt idx="1344">
                        <c:v>5.8917042250000002E-13</c:v>
                      </c:pt>
                      <c:pt idx="1345">
                        <c:v>4.9999999119999999E-15</c:v>
                      </c:pt>
                      <c:pt idx="1346">
                        <c:v>3.421482932E-13</c:v>
                      </c:pt>
                      <c:pt idx="1347">
                        <c:v>9.3732909889999992E-13</c:v>
                      </c:pt>
                      <c:pt idx="1348">
                        <c:v>4.9999999119999999E-15</c:v>
                      </c:pt>
                      <c:pt idx="1349">
                        <c:v>4.9999999119999999E-15</c:v>
                      </c:pt>
                      <c:pt idx="1350">
                        <c:v>4.9999999119999999E-15</c:v>
                      </c:pt>
                      <c:pt idx="1351">
                        <c:v>4.9999999119999999E-15</c:v>
                      </c:pt>
                      <c:pt idx="1352">
                        <c:v>4.9999999119999999E-15</c:v>
                      </c:pt>
                      <c:pt idx="1353">
                        <c:v>4.9999999119999999E-15</c:v>
                      </c:pt>
                      <c:pt idx="1354">
                        <c:v>4.9999999119999999E-15</c:v>
                      </c:pt>
                      <c:pt idx="1355">
                        <c:v>4.9999999119999999E-15</c:v>
                      </c:pt>
                      <c:pt idx="1356">
                        <c:v>4.9999999119999999E-15</c:v>
                      </c:pt>
                      <c:pt idx="1357">
                        <c:v>4.9999999119999999E-15</c:v>
                      </c:pt>
                      <c:pt idx="1358">
                        <c:v>4.9999999119999999E-15</c:v>
                      </c:pt>
                      <c:pt idx="1359">
                        <c:v>4.9999999119999999E-15</c:v>
                      </c:pt>
                      <c:pt idx="1360">
                        <c:v>2.1310346070000001E-13</c:v>
                      </c:pt>
                      <c:pt idx="1361">
                        <c:v>4.9999999119999999E-15</c:v>
                      </c:pt>
                      <c:pt idx="1362">
                        <c:v>4.9999999119999999E-15</c:v>
                      </c:pt>
                      <c:pt idx="1363">
                        <c:v>5.0130873839999996E-13</c:v>
                      </c:pt>
                      <c:pt idx="1364">
                        <c:v>4.9999999119999999E-15</c:v>
                      </c:pt>
                      <c:pt idx="1365">
                        <c:v>4.9999999119999999E-15</c:v>
                      </c:pt>
                      <c:pt idx="1366">
                        <c:v>4.9999999119999999E-15</c:v>
                      </c:pt>
                      <c:pt idx="1367">
                        <c:v>4.9999999119999999E-15</c:v>
                      </c:pt>
                      <c:pt idx="1368">
                        <c:v>4.9999999119999999E-15</c:v>
                      </c:pt>
                      <c:pt idx="1369">
                        <c:v>4.9999999119999999E-15</c:v>
                      </c:pt>
                      <c:pt idx="1370">
                        <c:v>4.9999999119999999E-15</c:v>
                      </c:pt>
                      <c:pt idx="1371">
                        <c:v>4.9999999119999999E-15</c:v>
                      </c:pt>
                      <c:pt idx="1372">
                        <c:v>4.9999999119999999E-15</c:v>
                      </c:pt>
                      <c:pt idx="1373">
                        <c:v>4.9999999119999999E-15</c:v>
                      </c:pt>
                      <c:pt idx="1374">
                        <c:v>4.9999999119999999E-15</c:v>
                      </c:pt>
                      <c:pt idx="1375">
                        <c:v>4.9999999119999999E-15</c:v>
                      </c:pt>
                      <c:pt idx="1376">
                        <c:v>4.9999999119999999E-15</c:v>
                      </c:pt>
                      <c:pt idx="1377">
                        <c:v>4.9999999119999999E-15</c:v>
                      </c:pt>
                      <c:pt idx="1378">
                        <c:v>1.9417887440000001E-13</c:v>
                      </c:pt>
                      <c:pt idx="1379">
                        <c:v>4.9999999119999999E-15</c:v>
                      </c:pt>
                      <c:pt idx="1380">
                        <c:v>4.9999999119999999E-15</c:v>
                      </c:pt>
                      <c:pt idx="1381">
                        <c:v>1.5344333879999999E-13</c:v>
                      </c:pt>
                      <c:pt idx="1382">
                        <c:v>3.2002856310000001E-13</c:v>
                      </c:pt>
                      <c:pt idx="1383">
                        <c:v>4.9999999119999999E-15</c:v>
                      </c:pt>
                      <c:pt idx="1384">
                        <c:v>4.9999999119999999E-15</c:v>
                      </c:pt>
                      <c:pt idx="1385">
                        <c:v>4.9999999119999999E-15</c:v>
                      </c:pt>
                      <c:pt idx="1386">
                        <c:v>4.9999999119999999E-15</c:v>
                      </c:pt>
                      <c:pt idx="1387">
                        <c:v>7.865813036E-13</c:v>
                      </c:pt>
                      <c:pt idx="1388">
                        <c:v>4.9999999119999999E-15</c:v>
                      </c:pt>
                      <c:pt idx="1389">
                        <c:v>1.733711915E-13</c:v>
                      </c:pt>
                      <c:pt idx="1390">
                        <c:v>4.9999999119999999E-15</c:v>
                      </c:pt>
                      <c:pt idx="1391">
                        <c:v>1.26275997E-13</c:v>
                      </c:pt>
                      <c:pt idx="1392">
                        <c:v>4.9999999119999999E-15</c:v>
                      </c:pt>
                      <c:pt idx="1393">
                        <c:v>4.9999999119999999E-15</c:v>
                      </c:pt>
                      <c:pt idx="1394">
                        <c:v>4.9999999119999999E-15</c:v>
                      </c:pt>
                      <c:pt idx="1395">
                        <c:v>4.9999999119999999E-15</c:v>
                      </c:pt>
                      <c:pt idx="1396">
                        <c:v>4.9999999119999999E-15</c:v>
                      </c:pt>
                      <c:pt idx="1397">
                        <c:v>7.3716477799999997E-14</c:v>
                      </c:pt>
                      <c:pt idx="1398">
                        <c:v>4.9999999119999999E-15</c:v>
                      </c:pt>
                      <c:pt idx="1399">
                        <c:v>4.9999999119999999E-15</c:v>
                      </c:pt>
                      <c:pt idx="1400">
                        <c:v>4.9999999119999999E-15</c:v>
                      </c:pt>
                      <c:pt idx="1401">
                        <c:v>4.9999999119999999E-15</c:v>
                      </c:pt>
                      <c:pt idx="1402">
                        <c:v>4.9999999119999999E-15</c:v>
                      </c:pt>
                      <c:pt idx="1403">
                        <c:v>4.9999999119999999E-15</c:v>
                      </c:pt>
                      <c:pt idx="1404">
                        <c:v>8.1876530299999997E-13</c:v>
                      </c:pt>
                      <c:pt idx="1405">
                        <c:v>4.9999999119999999E-15</c:v>
                      </c:pt>
                      <c:pt idx="1406">
                        <c:v>4.9999999119999999E-15</c:v>
                      </c:pt>
                      <c:pt idx="1407">
                        <c:v>2.8921830210000002E-13</c:v>
                      </c:pt>
                      <c:pt idx="1408">
                        <c:v>4.9999999119999999E-15</c:v>
                      </c:pt>
                      <c:pt idx="1409">
                        <c:v>4.9999999119999999E-15</c:v>
                      </c:pt>
                      <c:pt idx="1410">
                        <c:v>4.9999999119999999E-15</c:v>
                      </c:pt>
                      <c:pt idx="1411">
                        <c:v>4.2638256210000002E-13</c:v>
                      </c:pt>
                      <c:pt idx="1412">
                        <c:v>4.9999999119999999E-15</c:v>
                      </c:pt>
                      <c:pt idx="1413">
                        <c:v>4.9999999119999999E-15</c:v>
                      </c:pt>
                      <c:pt idx="1414">
                        <c:v>4.9999999119999999E-15</c:v>
                      </c:pt>
                      <c:pt idx="1415">
                        <c:v>4.9999999119999999E-15</c:v>
                      </c:pt>
                      <c:pt idx="1416">
                        <c:v>4.9999999119999999E-15</c:v>
                      </c:pt>
                      <c:pt idx="1417">
                        <c:v>3.6459219969999998E-13</c:v>
                      </c:pt>
                      <c:pt idx="1418">
                        <c:v>4.9999999119999999E-15</c:v>
                      </c:pt>
                      <c:pt idx="1419">
                        <c:v>4.9999999119999999E-15</c:v>
                      </c:pt>
                      <c:pt idx="1420">
                        <c:v>4.9999999119999999E-15</c:v>
                      </c:pt>
                      <c:pt idx="1421">
                        <c:v>4.9999999119999999E-15</c:v>
                      </c:pt>
                      <c:pt idx="1422">
                        <c:v>4.9999999119999999E-15</c:v>
                      </c:pt>
                      <c:pt idx="1423">
                        <c:v>1.5060310849999999E-13</c:v>
                      </c:pt>
                      <c:pt idx="1424">
                        <c:v>3.6233852290000002E-13</c:v>
                      </c:pt>
                      <c:pt idx="1425">
                        <c:v>4.9999999119999999E-15</c:v>
                      </c:pt>
                      <c:pt idx="1426">
                        <c:v>4.9999999119999999E-15</c:v>
                      </c:pt>
                      <c:pt idx="1427">
                        <c:v>4.9999999119999999E-15</c:v>
                      </c:pt>
                      <c:pt idx="1428">
                        <c:v>4.9999999119999999E-15</c:v>
                      </c:pt>
                      <c:pt idx="1429">
                        <c:v>4.9999999119999999E-15</c:v>
                      </c:pt>
                      <c:pt idx="1430">
                        <c:v>4.9999999119999999E-15</c:v>
                      </c:pt>
                      <c:pt idx="1431">
                        <c:v>4.9999999119999999E-15</c:v>
                      </c:pt>
                      <c:pt idx="1432">
                        <c:v>4.9999999119999999E-15</c:v>
                      </c:pt>
                      <c:pt idx="1433">
                        <c:v>4.9999999119999999E-15</c:v>
                      </c:pt>
                      <c:pt idx="1434">
                        <c:v>4.9999999119999999E-15</c:v>
                      </c:pt>
                      <c:pt idx="1435">
                        <c:v>1.0052879749999999E-13</c:v>
                      </c:pt>
                      <c:pt idx="1436">
                        <c:v>4.9999999119999999E-15</c:v>
                      </c:pt>
                      <c:pt idx="1437">
                        <c:v>4.9999999119999999E-15</c:v>
                      </c:pt>
                      <c:pt idx="1438">
                        <c:v>1.4550318420000001E-14</c:v>
                      </c:pt>
                      <c:pt idx="1439">
                        <c:v>4.9999999119999999E-15</c:v>
                      </c:pt>
                      <c:pt idx="1440">
                        <c:v>4.6950507720000001E-14</c:v>
                      </c:pt>
                      <c:pt idx="1441">
                        <c:v>4.9999999119999999E-15</c:v>
                      </c:pt>
                      <c:pt idx="1442">
                        <c:v>4.9999999119999999E-15</c:v>
                      </c:pt>
                      <c:pt idx="1443">
                        <c:v>4.9999999119999999E-15</c:v>
                      </c:pt>
                      <c:pt idx="1444">
                        <c:v>2.3060785050000002E-13</c:v>
                      </c:pt>
                      <c:pt idx="1445">
                        <c:v>4.9999999119999999E-15</c:v>
                      </c:pt>
                      <c:pt idx="1446">
                        <c:v>4.9999999119999999E-15</c:v>
                      </c:pt>
                      <c:pt idx="1447">
                        <c:v>4.9999999119999999E-15</c:v>
                      </c:pt>
                      <c:pt idx="1448">
                        <c:v>4.9999999119999999E-15</c:v>
                      </c:pt>
                      <c:pt idx="1449">
                        <c:v>4.9999999119999999E-15</c:v>
                      </c:pt>
                      <c:pt idx="1450">
                        <c:v>4.9999999119999999E-15</c:v>
                      </c:pt>
                      <c:pt idx="1451">
                        <c:v>5.0763158869999997E-14</c:v>
                      </c:pt>
                      <c:pt idx="1452">
                        <c:v>4.9999999119999999E-15</c:v>
                      </c:pt>
                      <c:pt idx="1453">
                        <c:v>4.9999999119999999E-15</c:v>
                      </c:pt>
                      <c:pt idx="1454">
                        <c:v>4.9999999119999999E-15</c:v>
                      </c:pt>
                      <c:pt idx="1455">
                        <c:v>4.9999999119999999E-15</c:v>
                      </c:pt>
                      <c:pt idx="1456">
                        <c:v>4.9999999119999999E-15</c:v>
                      </c:pt>
                      <c:pt idx="1457">
                        <c:v>4.9999999119999999E-15</c:v>
                      </c:pt>
                      <c:pt idx="1458">
                        <c:v>1.9370036170000001E-13</c:v>
                      </c:pt>
                      <c:pt idx="1459">
                        <c:v>1.6201964899999999E-14</c:v>
                      </c:pt>
                      <c:pt idx="1460">
                        <c:v>4.9999999119999999E-15</c:v>
                      </c:pt>
                      <c:pt idx="1461">
                        <c:v>4.9999999119999999E-15</c:v>
                      </c:pt>
                      <c:pt idx="1462">
                        <c:v>4.9999999119999999E-15</c:v>
                      </c:pt>
                      <c:pt idx="1463">
                        <c:v>4.9999999119999999E-15</c:v>
                      </c:pt>
                      <c:pt idx="1464">
                        <c:v>4.9999999119999999E-15</c:v>
                      </c:pt>
                      <c:pt idx="1465">
                        <c:v>4.9999999119999999E-15</c:v>
                      </c:pt>
                      <c:pt idx="1466">
                        <c:v>4.9999999119999999E-15</c:v>
                      </c:pt>
                      <c:pt idx="1467">
                        <c:v>4.9999999119999999E-15</c:v>
                      </c:pt>
                      <c:pt idx="1468">
                        <c:v>4.9999999119999999E-15</c:v>
                      </c:pt>
                      <c:pt idx="1469">
                        <c:v>4.9999999119999999E-15</c:v>
                      </c:pt>
                      <c:pt idx="1470">
                        <c:v>4.9999999119999999E-15</c:v>
                      </c:pt>
                      <c:pt idx="1471">
                        <c:v>4.9999999119999999E-15</c:v>
                      </c:pt>
                      <c:pt idx="1472">
                        <c:v>4.9999999119999999E-15</c:v>
                      </c:pt>
                      <c:pt idx="1473">
                        <c:v>4.9999999119999999E-15</c:v>
                      </c:pt>
                      <c:pt idx="1474">
                        <c:v>7.4411071920000004E-14</c:v>
                      </c:pt>
                      <c:pt idx="1475">
                        <c:v>4.9999999119999999E-15</c:v>
                      </c:pt>
                      <c:pt idx="1476">
                        <c:v>6.8082312789999994E-14</c:v>
                      </c:pt>
                      <c:pt idx="1477">
                        <c:v>4.9999999119999999E-15</c:v>
                      </c:pt>
                      <c:pt idx="1478">
                        <c:v>4.9999999119999999E-15</c:v>
                      </c:pt>
                      <c:pt idx="1479">
                        <c:v>4.9999999119999999E-15</c:v>
                      </c:pt>
                      <c:pt idx="1480">
                        <c:v>4.9999999119999999E-15</c:v>
                      </c:pt>
                      <c:pt idx="1481">
                        <c:v>4.9999999119999999E-15</c:v>
                      </c:pt>
                      <c:pt idx="1482">
                        <c:v>4.1580882620000001E-13</c:v>
                      </c:pt>
                      <c:pt idx="1483">
                        <c:v>4.9999999119999999E-15</c:v>
                      </c:pt>
                      <c:pt idx="1484">
                        <c:v>6.0942245169999999E-13</c:v>
                      </c:pt>
                      <c:pt idx="1485">
                        <c:v>4.9999999119999999E-15</c:v>
                      </c:pt>
                      <c:pt idx="1486">
                        <c:v>4.9999999119999999E-15</c:v>
                      </c:pt>
                      <c:pt idx="1487">
                        <c:v>4.9999999119999999E-15</c:v>
                      </c:pt>
                      <c:pt idx="1488">
                        <c:v>4.9999999119999999E-15</c:v>
                      </c:pt>
                      <c:pt idx="1489">
                        <c:v>4.9999999119999999E-15</c:v>
                      </c:pt>
                      <c:pt idx="1490">
                        <c:v>4.9999999119999999E-15</c:v>
                      </c:pt>
                      <c:pt idx="1491">
                        <c:v>4.9999999119999999E-15</c:v>
                      </c:pt>
                      <c:pt idx="1492">
                        <c:v>4.9999999119999999E-15</c:v>
                      </c:pt>
                      <c:pt idx="1493">
                        <c:v>4.9999999119999999E-15</c:v>
                      </c:pt>
                      <c:pt idx="1494">
                        <c:v>4.9999999119999999E-15</c:v>
                      </c:pt>
                      <c:pt idx="1495">
                        <c:v>4.9999999119999999E-15</c:v>
                      </c:pt>
                      <c:pt idx="1496">
                        <c:v>4.9999999119999999E-15</c:v>
                      </c:pt>
                      <c:pt idx="1497">
                        <c:v>4.1039079689999999E-13</c:v>
                      </c:pt>
                      <c:pt idx="1498">
                        <c:v>4.9999999119999999E-15</c:v>
                      </c:pt>
                      <c:pt idx="1499">
                        <c:v>4.9999999119999999E-15</c:v>
                      </c:pt>
                      <c:pt idx="1500">
                        <c:v>4.9999999119999999E-15</c:v>
                      </c:pt>
                      <c:pt idx="1501">
                        <c:v>2.6189093210000001E-14</c:v>
                      </c:pt>
                      <c:pt idx="1502">
                        <c:v>4.9999999119999999E-15</c:v>
                      </c:pt>
                      <c:pt idx="1503">
                        <c:v>4.9999999119999999E-15</c:v>
                      </c:pt>
                      <c:pt idx="1504">
                        <c:v>4.9999999119999999E-15</c:v>
                      </c:pt>
                      <c:pt idx="1505">
                        <c:v>4.9999999119999999E-15</c:v>
                      </c:pt>
                      <c:pt idx="1506">
                        <c:v>4.9999999119999999E-15</c:v>
                      </c:pt>
                      <c:pt idx="1507">
                        <c:v>4.9999999119999999E-15</c:v>
                      </c:pt>
                      <c:pt idx="1508">
                        <c:v>4.9999999119999999E-15</c:v>
                      </c:pt>
                      <c:pt idx="1509">
                        <c:v>4.9999999119999999E-15</c:v>
                      </c:pt>
                      <c:pt idx="1510">
                        <c:v>4.9999999119999999E-15</c:v>
                      </c:pt>
                      <c:pt idx="1511">
                        <c:v>4.9999999119999999E-15</c:v>
                      </c:pt>
                      <c:pt idx="1512">
                        <c:v>4.9999999119999999E-15</c:v>
                      </c:pt>
                      <c:pt idx="1513">
                        <c:v>4.9999999119999999E-15</c:v>
                      </c:pt>
                      <c:pt idx="1514">
                        <c:v>3.2259085810000002E-13</c:v>
                      </c:pt>
                      <c:pt idx="1515">
                        <c:v>2.008627097E-13</c:v>
                      </c:pt>
                      <c:pt idx="1516">
                        <c:v>1.582748147E-13</c:v>
                      </c:pt>
                      <c:pt idx="1517">
                        <c:v>4.9999999119999999E-15</c:v>
                      </c:pt>
                      <c:pt idx="1518">
                        <c:v>4.9999999119999999E-15</c:v>
                      </c:pt>
                      <c:pt idx="1519">
                        <c:v>4.9999999119999999E-15</c:v>
                      </c:pt>
                      <c:pt idx="1520">
                        <c:v>4.9999999119999999E-15</c:v>
                      </c:pt>
                      <c:pt idx="1521">
                        <c:v>4.9999999119999999E-15</c:v>
                      </c:pt>
                      <c:pt idx="1522">
                        <c:v>4.9999999119999999E-15</c:v>
                      </c:pt>
                      <c:pt idx="1523">
                        <c:v>3.6020839090000001E-13</c:v>
                      </c:pt>
                      <c:pt idx="1524">
                        <c:v>1.5311916230000001E-13</c:v>
                      </c:pt>
                      <c:pt idx="1525">
                        <c:v>4.9999999119999999E-15</c:v>
                      </c:pt>
                      <c:pt idx="1526">
                        <c:v>4.9999999119999999E-15</c:v>
                      </c:pt>
                      <c:pt idx="1527">
                        <c:v>2.557993964E-13</c:v>
                      </c:pt>
                      <c:pt idx="1528">
                        <c:v>1.099910094E-13</c:v>
                      </c:pt>
                      <c:pt idx="1529">
                        <c:v>3.9344211480000002E-13</c:v>
                      </c:pt>
                      <c:pt idx="1530">
                        <c:v>4.9999999119999999E-15</c:v>
                      </c:pt>
                      <c:pt idx="1531">
                        <c:v>6.4038076059999994E-14</c:v>
                      </c:pt>
                      <c:pt idx="1532">
                        <c:v>4.9999999119999999E-15</c:v>
                      </c:pt>
                      <c:pt idx="1533">
                        <c:v>2.6497765570000001E-14</c:v>
                      </c:pt>
                      <c:pt idx="1534">
                        <c:v>4.9999999119999999E-15</c:v>
                      </c:pt>
                      <c:pt idx="1535">
                        <c:v>4.9999999119999999E-15</c:v>
                      </c:pt>
                      <c:pt idx="1536">
                        <c:v>5.1155835209999998E-13</c:v>
                      </c:pt>
                      <c:pt idx="1537">
                        <c:v>4.9999999119999999E-15</c:v>
                      </c:pt>
                      <c:pt idx="1538">
                        <c:v>4.9999999119999999E-15</c:v>
                      </c:pt>
                      <c:pt idx="1539">
                        <c:v>4.9999999119999999E-15</c:v>
                      </c:pt>
                      <c:pt idx="1540">
                        <c:v>8.2576740580000003E-14</c:v>
                      </c:pt>
                      <c:pt idx="1541">
                        <c:v>5.8635496630000001E-14</c:v>
                      </c:pt>
                      <c:pt idx="1542">
                        <c:v>4.9999999119999999E-15</c:v>
                      </c:pt>
                      <c:pt idx="1543">
                        <c:v>4.9999999119999999E-15</c:v>
                      </c:pt>
                      <c:pt idx="1544">
                        <c:v>4.9999999119999999E-15</c:v>
                      </c:pt>
                      <c:pt idx="1545">
                        <c:v>1.827717123E-13</c:v>
                      </c:pt>
                      <c:pt idx="1546">
                        <c:v>1.6942908659999998E-14</c:v>
                      </c:pt>
                      <c:pt idx="1547">
                        <c:v>4.9999999119999999E-15</c:v>
                      </c:pt>
                      <c:pt idx="1548">
                        <c:v>4.9999999119999999E-15</c:v>
                      </c:pt>
                      <c:pt idx="1549">
                        <c:v>4.9999999119999999E-15</c:v>
                      </c:pt>
                      <c:pt idx="1550">
                        <c:v>4.9999999119999999E-15</c:v>
                      </c:pt>
                      <c:pt idx="1551">
                        <c:v>2.1456989830000001E-13</c:v>
                      </c:pt>
                      <c:pt idx="1552">
                        <c:v>4.9999999119999999E-15</c:v>
                      </c:pt>
                      <c:pt idx="1553">
                        <c:v>4.9999999119999999E-15</c:v>
                      </c:pt>
                      <c:pt idx="1554">
                        <c:v>4.9999999119999999E-15</c:v>
                      </c:pt>
                      <c:pt idx="1555">
                        <c:v>4.9999999119999999E-15</c:v>
                      </c:pt>
                      <c:pt idx="1556">
                        <c:v>4.9999999119999999E-15</c:v>
                      </c:pt>
                      <c:pt idx="1557">
                        <c:v>4.9999999119999999E-15</c:v>
                      </c:pt>
                      <c:pt idx="1558">
                        <c:v>7.0933959659999996E-13</c:v>
                      </c:pt>
                      <c:pt idx="1559">
                        <c:v>4.9999999119999999E-15</c:v>
                      </c:pt>
                      <c:pt idx="1560">
                        <c:v>4.9999999119999999E-15</c:v>
                      </c:pt>
                      <c:pt idx="1561">
                        <c:v>4.9999999119999999E-15</c:v>
                      </c:pt>
                      <c:pt idx="1562">
                        <c:v>4.9999999119999999E-15</c:v>
                      </c:pt>
                      <c:pt idx="1563">
                        <c:v>4.9999999119999999E-15</c:v>
                      </c:pt>
                      <c:pt idx="1564">
                        <c:v>5.168836279E-13</c:v>
                      </c:pt>
                      <c:pt idx="1565">
                        <c:v>4.9999999119999999E-15</c:v>
                      </c:pt>
                      <c:pt idx="1566">
                        <c:v>2.841184319E-14</c:v>
                      </c:pt>
                      <c:pt idx="1567">
                        <c:v>4.9999999119999999E-15</c:v>
                      </c:pt>
                      <c:pt idx="1568">
                        <c:v>4.9999999119999999E-15</c:v>
                      </c:pt>
                      <c:pt idx="1569">
                        <c:v>4.9999999119999999E-15</c:v>
                      </c:pt>
                      <c:pt idx="1570">
                        <c:v>4.9999999119999999E-15</c:v>
                      </c:pt>
                      <c:pt idx="1571">
                        <c:v>4.9999999119999999E-15</c:v>
                      </c:pt>
                      <c:pt idx="1572">
                        <c:v>2.7481651940000002E-13</c:v>
                      </c:pt>
                      <c:pt idx="1573">
                        <c:v>4.9999999119999999E-15</c:v>
                      </c:pt>
                      <c:pt idx="1574">
                        <c:v>4.9999999119999999E-15</c:v>
                      </c:pt>
                      <c:pt idx="1575">
                        <c:v>4.9999999119999999E-15</c:v>
                      </c:pt>
                      <c:pt idx="1576">
                        <c:v>4.9999999119999999E-15</c:v>
                      </c:pt>
                      <c:pt idx="1577">
                        <c:v>4.9999999119999999E-15</c:v>
                      </c:pt>
                      <c:pt idx="1578">
                        <c:v>1.3691136979999999E-13</c:v>
                      </c:pt>
                      <c:pt idx="1579">
                        <c:v>4.9999999119999999E-15</c:v>
                      </c:pt>
                      <c:pt idx="1580">
                        <c:v>4.9999999119999999E-15</c:v>
                      </c:pt>
                      <c:pt idx="1581">
                        <c:v>4.9999999119999999E-15</c:v>
                      </c:pt>
                      <c:pt idx="1582">
                        <c:v>4.9999999119999999E-15</c:v>
                      </c:pt>
                      <c:pt idx="1583">
                        <c:v>4.9999999119999999E-15</c:v>
                      </c:pt>
                      <c:pt idx="1584">
                        <c:v>4.9999999119999999E-15</c:v>
                      </c:pt>
                      <c:pt idx="1585">
                        <c:v>4.9999999119999999E-15</c:v>
                      </c:pt>
                      <c:pt idx="1586">
                        <c:v>4.9999999119999999E-15</c:v>
                      </c:pt>
                      <c:pt idx="1587">
                        <c:v>4.9999999119999999E-15</c:v>
                      </c:pt>
                      <c:pt idx="1588">
                        <c:v>4.9999999119999999E-15</c:v>
                      </c:pt>
                      <c:pt idx="1589">
                        <c:v>4.9999999119999999E-15</c:v>
                      </c:pt>
                      <c:pt idx="1590">
                        <c:v>3.4058926470000003E-13</c:v>
                      </c:pt>
                      <c:pt idx="1591">
                        <c:v>4.9999999119999999E-15</c:v>
                      </c:pt>
                      <c:pt idx="1592">
                        <c:v>6.0914001709999998E-15</c:v>
                      </c:pt>
                      <c:pt idx="1593">
                        <c:v>4.9999999119999999E-15</c:v>
                      </c:pt>
                      <c:pt idx="1594">
                        <c:v>4.9999999119999999E-15</c:v>
                      </c:pt>
                      <c:pt idx="1595">
                        <c:v>4.9999999119999999E-15</c:v>
                      </c:pt>
                      <c:pt idx="1596">
                        <c:v>4.9999999119999999E-15</c:v>
                      </c:pt>
                      <c:pt idx="1597">
                        <c:v>4.9999999119999999E-15</c:v>
                      </c:pt>
                      <c:pt idx="1598">
                        <c:v>6.973393217E-14</c:v>
                      </c:pt>
                      <c:pt idx="1599">
                        <c:v>4.9999999119999999E-15</c:v>
                      </c:pt>
                      <c:pt idx="1600">
                        <c:v>4.9999999119999999E-15</c:v>
                      </c:pt>
                      <c:pt idx="1601">
                        <c:v>4.9999999119999999E-15</c:v>
                      </c:pt>
                      <c:pt idx="1602">
                        <c:v>4.9999999119999999E-15</c:v>
                      </c:pt>
                      <c:pt idx="1603">
                        <c:v>4.9999999119999999E-15</c:v>
                      </c:pt>
                      <c:pt idx="1604">
                        <c:v>4.9999999119999999E-15</c:v>
                      </c:pt>
                      <c:pt idx="1605">
                        <c:v>4.9999999119999999E-15</c:v>
                      </c:pt>
                      <c:pt idx="1606">
                        <c:v>4.9999999119999999E-15</c:v>
                      </c:pt>
                      <c:pt idx="1607">
                        <c:v>2.2758238439999999E-13</c:v>
                      </c:pt>
                      <c:pt idx="1608">
                        <c:v>4.9999999119999999E-15</c:v>
                      </c:pt>
                      <c:pt idx="1609">
                        <c:v>4.9999999119999999E-15</c:v>
                      </c:pt>
                      <c:pt idx="1610">
                        <c:v>4.9999999119999999E-15</c:v>
                      </c:pt>
                      <c:pt idx="1611">
                        <c:v>4.9999999119999999E-15</c:v>
                      </c:pt>
                      <c:pt idx="1612">
                        <c:v>3.8748377339999999E-13</c:v>
                      </c:pt>
                      <c:pt idx="1613">
                        <c:v>2.4666130680000001E-13</c:v>
                      </c:pt>
                      <c:pt idx="1614">
                        <c:v>4.9999999119999999E-15</c:v>
                      </c:pt>
                      <c:pt idx="1615">
                        <c:v>4.9999999119999999E-15</c:v>
                      </c:pt>
                      <c:pt idx="1616">
                        <c:v>4.9999999119999999E-15</c:v>
                      </c:pt>
                      <c:pt idx="1617">
                        <c:v>4.9999999119999999E-15</c:v>
                      </c:pt>
                      <c:pt idx="1618">
                        <c:v>4.9999999119999999E-15</c:v>
                      </c:pt>
                      <c:pt idx="1619">
                        <c:v>4.9999999119999999E-15</c:v>
                      </c:pt>
                      <c:pt idx="1620">
                        <c:v>9.1761125609999996E-14</c:v>
                      </c:pt>
                      <c:pt idx="1621">
                        <c:v>1.2312091450000001E-14</c:v>
                      </c:pt>
                      <c:pt idx="1622">
                        <c:v>4.9999999119999999E-15</c:v>
                      </c:pt>
                      <c:pt idx="1623">
                        <c:v>4.9999999119999999E-15</c:v>
                      </c:pt>
                      <c:pt idx="1624">
                        <c:v>4.9999999119999999E-15</c:v>
                      </c:pt>
                      <c:pt idx="1625">
                        <c:v>2.5641684959999999E-13</c:v>
                      </c:pt>
                      <c:pt idx="1626">
                        <c:v>4.9999999119999999E-15</c:v>
                      </c:pt>
                      <c:pt idx="1627">
                        <c:v>4.9999999119999999E-15</c:v>
                      </c:pt>
                      <c:pt idx="1628">
                        <c:v>4.9999999119999999E-15</c:v>
                      </c:pt>
                      <c:pt idx="1629">
                        <c:v>4.9999999119999999E-15</c:v>
                      </c:pt>
                      <c:pt idx="1630">
                        <c:v>4.9999999119999999E-15</c:v>
                      </c:pt>
                      <c:pt idx="1631">
                        <c:v>2.733192362E-13</c:v>
                      </c:pt>
                      <c:pt idx="1632">
                        <c:v>4.9999999119999999E-15</c:v>
                      </c:pt>
                      <c:pt idx="1633">
                        <c:v>3.406201645E-13</c:v>
                      </c:pt>
                      <c:pt idx="1634">
                        <c:v>4.9999999119999999E-15</c:v>
                      </c:pt>
                      <c:pt idx="1635">
                        <c:v>1.7996238179999999E-13</c:v>
                      </c:pt>
                      <c:pt idx="1636">
                        <c:v>4.9999999119999999E-15</c:v>
                      </c:pt>
                      <c:pt idx="1637">
                        <c:v>4.9999999119999999E-15</c:v>
                      </c:pt>
                      <c:pt idx="1638">
                        <c:v>4.9999999119999999E-15</c:v>
                      </c:pt>
                      <c:pt idx="1639">
                        <c:v>4.9999999119999999E-15</c:v>
                      </c:pt>
                      <c:pt idx="1640">
                        <c:v>5.0563091040000003E-13</c:v>
                      </c:pt>
                      <c:pt idx="1641">
                        <c:v>4.9999999119999999E-15</c:v>
                      </c:pt>
                      <c:pt idx="1642">
                        <c:v>4.9999999119999999E-15</c:v>
                      </c:pt>
                      <c:pt idx="1643">
                        <c:v>4.9999999119999999E-15</c:v>
                      </c:pt>
                      <c:pt idx="1644">
                        <c:v>4.9999999119999999E-15</c:v>
                      </c:pt>
                      <c:pt idx="1645">
                        <c:v>4.9999999119999999E-15</c:v>
                      </c:pt>
                      <c:pt idx="1646">
                        <c:v>2.2407233399999999E-14</c:v>
                      </c:pt>
                      <c:pt idx="1647">
                        <c:v>1.728154837E-13</c:v>
                      </c:pt>
                      <c:pt idx="1648">
                        <c:v>7.4188973110000007E-15</c:v>
                      </c:pt>
                      <c:pt idx="1649">
                        <c:v>4.9999999119999999E-15</c:v>
                      </c:pt>
                      <c:pt idx="1650">
                        <c:v>3.9946214740000001E-13</c:v>
                      </c:pt>
                      <c:pt idx="1651">
                        <c:v>3.57275624E-13</c:v>
                      </c:pt>
                      <c:pt idx="1652">
                        <c:v>4.9999999119999999E-15</c:v>
                      </c:pt>
                      <c:pt idx="1653">
                        <c:v>4.9999999119999999E-15</c:v>
                      </c:pt>
                      <c:pt idx="1654">
                        <c:v>1.2632229250000001E-13</c:v>
                      </c:pt>
                      <c:pt idx="1655">
                        <c:v>1.848247033E-13</c:v>
                      </c:pt>
                      <c:pt idx="1656">
                        <c:v>4.9999999119999999E-15</c:v>
                      </c:pt>
                      <c:pt idx="1657">
                        <c:v>5.2578655409999999E-15</c:v>
                      </c:pt>
                      <c:pt idx="1658">
                        <c:v>2.3567085779999999E-13</c:v>
                      </c:pt>
                      <c:pt idx="1659">
                        <c:v>4.9999999119999999E-15</c:v>
                      </c:pt>
                      <c:pt idx="1660">
                        <c:v>4.9999999119999999E-15</c:v>
                      </c:pt>
                      <c:pt idx="1661">
                        <c:v>2.3580367259999999E-14</c:v>
                      </c:pt>
                      <c:pt idx="1662">
                        <c:v>4.9999999119999999E-15</c:v>
                      </c:pt>
                      <c:pt idx="1663">
                        <c:v>4.9999999119999999E-15</c:v>
                      </c:pt>
                      <c:pt idx="1664">
                        <c:v>1.7973085040000001E-13</c:v>
                      </c:pt>
                      <c:pt idx="1665">
                        <c:v>4.9999999119999999E-15</c:v>
                      </c:pt>
                      <c:pt idx="1666">
                        <c:v>4.9999999119999999E-15</c:v>
                      </c:pt>
                      <c:pt idx="1667">
                        <c:v>4.9999999119999999E-15</c:v>
                      </c:pt>
                      <c:pt idx="1668">
                        <c:v>4.9999999119999999E-15</c:v>
                      </c:pt>
                      <c:pt idx="1669">
                        <c:v>4.9999999119999999E-15</c:v>
                      </c:pt>
                      <c:pt idx="1670">
                        <c:v>4.9999999119999999E-15</c:v>
                      </c:pt>
                      <c:pt idx="1671">
                        <c:v>4.9999999119999999E-15</c:v>
                      </c:pt>
                      <c:pt idx="1672">
                        <c:v>4.9999999119999999E-15</c:v>
                      </c:pt>
                      <c:pt idx="1673">
                        <c:v>1.987479734E-13</c:v>
                      </c:pt>
                      <c:pt idx="1674">
                        <c:v>4.9999999119999999E-15</c:v>
                      </c:pt>
                      <c:pt idx="1675">
                        <c:v>4.9999999119999999E-15</c:v>
                      </c:pt>
                      <c:pt idx="1676">
                        <c:v>4.9999999119999999E-15</c:v>
                      </c:pt>
                      <c:pt idx="1677">
                        <c:v>4.9999999119999999E-15</c:v>
                      </c:pt>
                      <c:pt idx="1678">
                        <c:v>4.9999999119999999E-15</c:v>
                      </c:pt>
                      <c:pt idx="1679">
                        <c:v>4.9999999119999999E-15</c:v>
                      </c:pt>
                      <c:pt idx="1680">
                        <c:v>4.9999999119999999E-15</c:v>
                      </c:pt>
                      <c:pt idx="1681">
                        <c:v>4.9999999119999999E-15</c:v>
                      </c:pt>
                      <c:pt idx="1682">
                        <c:v>4.9999999119999999E-15</c:v>
                      </c:pt>
                      <c:pt idx="1683">
                        <c:v>4.9999999119999999E-15</c:v>
                      </c:pt>
                      <c:pt idx="1684">
                        <c:v>4.9999999119999999E-15</c:v>
                      </c:pt>
                      <c:pt idx="1685">
                        <c:v>4.9999999119999999E-15</c:v>
                      </c:pt>
                      <c:pt idx="1686">
                        <c:v>4.9999999119999999E-15</c:v>
                      </c:pt>
                      <c:pt idx="1687">
                        <c:v>4.9999999119999999E-15</c:v>
                      </c:pt>
                      <c:pt idx="1688">
                        <c:v>4.9999999119999999E-15</c:v>
                      </c:pt>
                      <c:pt idx="1689">
                        <c:v>1.576977481E-14</c:v>
                      </c:pt>
                      <c:pt idx="1690">
                        <c:v>4.9999999119999999E-15</c:v>
                      </c:pt>
                      <c:pt idx="1691">
                        <c:v>4.9999999119999999E-15</c:v>
                      </c:pt>
                      <c:pt idx="1692">
                        <c:v>4.9999999119999999E-15</c:v>
                      </c:pt>
                      <c:pt idx="1693">
                        <c:v>4.9999999119999999E-15</c:v>
                      </c:pt>
                      <c:pt idx="1694">
                        <c:v>4.9999999119999999E-15</c:v>
                      </c:pt>
                      <c:pt idx="1695">
                        <c:v>4.9999999119999999E-15</c:v>
                      </c:pt>
                      <c:pt idx="1696">
                        <c:v>4.9999999119999999E-15</c:v>
                      </c:pt>
                      <c:pt idx="1697">
                        <c:v>4.9999999119999999E-15</c:v>
                      </c:pt>
                      <c:pt idx="1698">
                        <c:v>4.9999999119999999E-15</c:v>
                      </c:pt>
                      <c:pt idx="1699">
                        <c:v>4.9999999119999999E-15</c:v>
                      </c:pt>
                      <c:pt idx="1700">
                        <c:v>4.9999999119999999E-15</c:v>
                      </c:pt>
                      <c:pt idx="1701">
                        <c:v>1.028750652E-13</c:v>
                      </c:pt>
                      <c:pt idx="1702">
                        <c:v>4.9999999119999999E-15</c:v>
                      </c:pt>
                      <c:pt idx="1703">
                        <c:v>4.9999999119999999E-15</c:v>
                      </c:pt>
                      <c:pt idx="1704">
                        <c:v>1.415576098E-13</c:v>
                      </c:pt>
                      <c:pt idx="1705">
                        <c:v>4.9999999119999999E-15</c:v>
                      </c:pt>
                      <c:pt idx="1706">
                        <c:v>5.8135462590000003E-15</c:v>
                      </c:pt>
                      <c:pt idx="1707">
                        <c:v>4.9999999119999999E-15</c:v>
                      </c:pt>
                      <c:pt idx="1708">
                        <c:v>4.9999999119999999E-15</c:v>
                      </c:pt>
                      <c:pt idx="1709">
                        <c:v>4.9999999119999999E-15</c:v>
                      </c:pt>
                      <c:pt idx="1710">
                        <c:v>4.4542440480000001E-14</c:v>
                      </c:pt>
                      <c:pt idx="1711">
                        <c:v>4.9999999119999999E-15</c:v>
                      </c:pt>
                      <c:pt idx="1712">
                        <c:v>4.9999999119999999E-15</c:v>
                      </c:pt>
                      <c:pt idx="1713">
                        <c:v>2.1693156170000001E-13</c:v>
                      </c:pt>
                      <c:pt idx="1714">
                        <c:v>4.9999999119999999E-15</c:v>
                      </c:pt>
                      <c:pt idx="1715">
                        <c:v>4.9999999119999999E-15</c:v>
                      </c:pt>
                      <c:pt idx="1716">
                        <c:v>4.9999999119999999E-15</c:v>
                      </c:pt>
                      <c:pt idx="1717">
                        <c:v>4.9999999119999999E-15</c:v>
                      </c:pt>
                      <c:pt idx="1718">
                        <c:v>4.9999999119999999E-15</c:v>
                      </c:pt>
                      <c:pt idx="1719">
                        <c:v>4.9999999119999999E-15</c:v>
                      </c:pt>
                      <c:pt idx="1720">
                        <c:v>3.406143098E-14</c:v>
                      </c:pt>
                      <c:pt idx="1721">
                        <c:v>4.9999999119999999E-15</c:v>
                      </c:pt>
                      <c:pt idx="1722">
                        <c:v>4.9999999119999999E-15</c:v>
                      </c:pt>
                      <c:pt idx="1723">
                        <c:v>4.9999999119999999E-15</c:v>
                      </c:pt>
                      <c:pt idx="1724">
                        <c:v>6.1599163270000005E-14</c:v>
                      </c:pt>
                      <c:pt idx="1725">
                        <c:v>5.3745994200000004E-13</c:v>
                      </c:pt>
                      <c:pt idx="1726">
                        <c:v>5.2785304339999998E-14</c:v>
                      </c:pt>
                      <c:pt idx="1727">
                        <c:v>4.9999999119999999E-15</c:v>
                      </c:pt>
                      <c:pt idx="1728">
                        <c:v>4.9999999119999999E-15</c:v>
                      </c:pt>
                      <c:pt idx="1729">
                        <c:v>3.518884403E-13</c:v>
                      </c:pt>
                      <c:pt idx="1730">
                        <c:v>4.9999999119999999E-15</c:v>
                      </c:pt>
                      <c:pt idx="1731">
                        <c:v>4.9999999119999999E-15</c:v>
                      </c:pt>
                      <c:pt idx="1732">
                        <c:v>4.9999999119999999E-15</c:v>
                      </c:pt>
                      <c:pt idx="1733">
                        <c:v>4.8061869149999999E-14</c:v>
                      </c:pt>
                      <c:pt idx="1734">
                        <c:v>4.9999999119999999E-15</c:v>
                      </c:pt>
                      <c:pt idx="1735">
                        <c:v>4.9999999119999999E-15</c:v>
                      </c:pt>
                      <c:pt idx="1736">
                        <c:v>4.9999999119999999E-15</c:v>
                      </c:pt>
                      <c:pt idx="1737">
                        <c:v>4.9999999119999999E-15</c:v>
                      </c:pt>
                      <c:pt idx="1738">
                        <c:v>1.5483258120000001E-13</c:v>
                      </c:pt>
                      <c:pt idx="1739">
                        <c:v>4.9999999119999999E-15</c:v>
                      </c:pt>
                      <c:pt idx="1740">
                        <c:v>4.9999999119999999E-15</c:v>
                      </c:pt>
                      <c:pt idx="1741">
                        <c:v>4.9999999119999999E-15</c:v>
                      </c:pt>
                      <c:pt idx="1742">
                        <c:v>4.9999999119999999E-15</c:v>
                      </c:pt>
                      <c:pt idx="1743">
                        <c:v>4.9999999119999999E-15</c:v>
                      </c:pt>
                      <c:pt idx="1744">
                        <c:v>4.9999999119999999E-15</c:v>
                      </c:pt>
                      <c:pt idx="1745">
                        <c:v>4.9999999119999999E-15</c:v>
                      </c:pt>
                      <c:pt idx="1746">
                        <c:v>4.9999999119999999E-15</c:v>
                      </c:pt>
                      <c:pt idx="1747">
                        <c:v>4.9999999119999999E-15</c:v>
                      </c:pt>
                      <c:pt idx="1748">
                        <c:v>4.9999999119999999E-15</c:v>
                      </c:pt>
                      <c:pt idx="1749">
                        <c:v>5.9561676339999999E-14</c:v>
                      </c:pt>
                      <c:pt idx="1750">
                        <c:v>4.9999999119999999E-15</c:v>
                      </c:pt>
                      <c:pt idx="1751">
                        <c:v>4.9999999119999999E-15</c:v>
                      </c:pt>
                      <c:pt idx="1752">
                        <c:v>4.9999999119999999E-15</c:v>
                      </c:pt>
                      <c:pt idx="1753">
                        <c:v>6.0040188969999998E-14</c:v>
                      </c:pt>
                      <c:pt idx="1754">
                        <c:v>4.9999999119999999E-15</c:v>
                      </c:pt>
                      <c:pt idx="1755">
                        <c:v>4.9999999119999999E-15</c:v>
                      </c:pt>
                      <c:pt idx="1756">
                        <c:v>4.9999999119999999E-15</c:v>
                      </c:pt>
                      <c:pt idx="1757">
                        <c:v>4.9999999119999999E-15</c:v>
                      </c:pt>
                      <c:pt idx="1758">
                        <c:v>2.2861660479999999E-13</c:v>
                      </c:pt>
                      <c:pt idx="1759">
                        <c:v>4.469278138E-13</c:v>
                      </c:pt>
                      <c:pt idx="1760">
                        <c:v>4.9999999119999999E-15</c:v>
                      </c:pt>
                      <c:pt idx="1761">
                        <c:v>4.9999999119999999E-15</c:v>
                      </c:pt>
                      <c:pt idx="1762">
                        <c:v>4.9999999119999999E-15</c:v>
                      </c:pt>
                      <c:pt idx="1763">
                        <c:v>4.9999999119999999E-15</c:v>
                      </c:pt>
                      <c:pt idx="1764">
                        <c:v>4.9999999119999999E-15</c:v>
                      </c:pt>
                      <c:pt idx="1765">
                        <c:v>4.9999999119999999E-15</c:v>
                      </c:pt>
                      <c:pt idx="1766">
                        <c:v>4.9999999119999999E-15</c:v>
                      </c:pt>
                      <c:pt idx="1767">
                        <c:v>4.9999999119999999E-15</c:v>
                      </c:pt>
                      <c:pt idx="1768">
                        <c:v>4.9999999119999999E-15</c:v>
                      </c:pt>
                      <c:pt idx="1769">
                        <c:v>4.9999999119999999E-15</c:v>
                      </c:pt>
                      <c:pt idx="1770">
                        <c:v>6.6245457469999994E-14</c:v>
                      </c:pt>
                      <c:pt idx="1771">
                        <c:v>4.9999999119999999E-15</c:v>
                      </c:pt>
                      <c:pt idx="1772">
                        <c:v>4.9999999119999999E-15</c:v>
                      </c:pt>
                      <c:pt idx="1773">
                        <c:v>4.9999999119999999E-15</c:v>
                      </c:pt>
                      <c:pt idx="1774">
                        <c:v>4.9999999119999999E-15</c:v>
                      </c:pt>
                      <c:pt idx="1775">
                        <c:v>4.9999999119999999E-15</c:v>
                      </c:pt>
                      <c:pt idx="1776">
                        <c:v>4.9999999119999999E-15</c:v>
                      </c:pt>
                      <c:pt idx="1777">
                        <c:v>2.5683356270000001E-13</c:v>
                      </c:pt>
                      <c:pt idx="1778">
                        <c:v>4.9999999119999999E-15</c:v>
                      </c:pt>
                      <c:pt idx="1779">
                        <c:v>4.9999999119999999E-15</c:v>
                      </c:pt>
                      <c:pt idx="1780">
                        <c:v>4.9999999119999999E-15</c:v>
                      </c:pt>
                      <c:pt idx="1781">
                        <c:v>1.565305502E-13</c:v>
                      </c:pt>
                      <c:pt idx="1782">
                        <c:v>4.9999999119999999E-15</c:v>
                      </c:pt>
                      <c:pt idx="1783">
                        <c:v>4.9999999119999999E-15</c:v>
                      </c:pt>
                      <c:pt idx="1784">
                        <c:v>4.9999999119999999E-15</c:v>
                      </c:pt>
                      <c:pt idx="1785">
                        <c:v>8.3101548649999998E-14</c:v>
                      </c:pt>
                      <c:pt idx="1786">
                        <c:v>4.9999999119999999E-15</c:v>
                      </c:pt>
                      <c:pt idx="1787">
                        <c:v>4.9999999119999999E-15</c:v>
                      </c:pt>
                      <c:pt idx="1788">
                        <c:v>4.9999999119999999E-15</c:v>
                      </c:pt>
                      <c:pt idx="1789">
                        <c:v>4.9999999119999999E-15</c:v>
                      </c:pt>
                      <c:pt idx="1790">
                        <c:v>8.3275031839999995E-13</c:v>
                      </c:pt>
                      <c:pt idx="1791">
                        <c:v>2.7676152389999998E-13</c:v>
                      </c:pt>
                      <c:pt idx="1792">
                        <c:v>4.9999999119999999E-15</c:v>
                      </c:pt>
                      <c:pt idx="1793">
                        <c:v>4.9999999119999999E-15</c:v>
                      </c:pt>
                      <c:pt idx="1794">
                        <c:v>4.9999999119999999E-15</c:v>
                      </c:pt>
                      <c:pt idx="1795">
                        <c:v>4.9999999119999999E-15</c:v>
                      </c:pt>
                      <c:pt idx="1796">
                        <c:v>4.9999999119999999E-15</c:v>
                      </c:pt>
                      <c:pt idx="1797">
                        <c:v>4.9999999119999999E-15</c:v>
                      </c:pt>
                      <c:pt idx="1798">
                        <c:v>4.9999999119999999E-15</c:v>
                      </c:pt>
                      <c:pt idx="1799">
                        <c:v>4.9999999119999999E-15</c:v>
                      </c:pt>
                      <c:pt idx="1800">
                        <c:v>4.9999999119999999E-15</c:v>
                      </c:pt>
                      <c:pt idx="1801">
                        <c:v>4.9999999119999999E-15</c:v>
                      </c:pt>
                      <c:pt idx="1802">
                        <c:v>4.9999999119999999E-15</c:v>
                      </c:pt>
                      <c:pt idx="1803">
                        <c:v>4.9999999119999999E-15</c:v>
                      </c:pt>
                      <c:pt idx="1804">
                        <c:v>3.7071447260000001E-14</c:v>
                      </c:pt>
                      <c:pt idx="1805">
                        <c:v>4.9999999119999999E-15</c:v>
                      </c:pt>
                      <c:pt idx="1806">
                        <c:v>4.9999999119999999E-15</c:v>
                      </c:pt>
                      <c:pt idx="1807">
                        <c:v>4.9999999119999999E-15</c:v>
                      </c:pt>
                      <c:pt idx="1808">
                        <c:v>4.9999999119999999E-15</c:v>
                      </c:pt>
                      <c:pt idx="1809">
                        <c:v>4.9999999119999999E-15</c:v>
                      </c:pt>
                      <c:pt idx="1810">
                        <c:v>9.1822870920000001E-14</c:v>
                      </c:pt>
                      <c:pt idx="1811">
                        <c:v>6.4099821369999999E-14</c:v>
                      </c:pt>
                      <c:pt idx="1812">
                        <c:v>4.9999999119999999E-15</c:v>
                      </c:pt>
                      <c:pt idx="1813">
                        <c:v>4.9999999119999999E-15</c:v>
                      </c:pt>
                      <c:pt idx="1814">
                        <c:v>4.9999999119999999E-15</c:v>
                      </c:pt>
                      <c:pt idx="1815">
                        <c:v>2.4144390910000002E-13</c:v>
                      </c:pt>
                      <c:pt idx="1816">
                        <c:v>5.1188242009999998E-13</c:v>
                      </c:pt>
                      <c:pt idx="1817">
                        <c:v>3.8769389170000003E-14</c:v>
                      </c:pt>
                      <c:pt idx="1818">
                        <c:v>4.9999999119999999E-15</c:v>
                      </c:pt>
                      <c:pt idx="1819">
                        <c:v>4.9999999119999999E-15</c:v>
                      </c:pt>
                      <c:pt idx="1820">
                        <c:v>4.9999999119999999E-15</c:v>
                      </c:pt>
                      <c:pt idx="1821">
                        <c:v>1.5523389870000001E-13</c:v>
                      </c:pt>
                      <c:pt idx="1822">
                        <c:v>4.9999999119999999E-15</c:v>
                      </c:pt>
                      <c:pt idx="1823">
                        <c:v>4.9999999119999999E-15</c:v>
                      </c:pt>
                      <c:pt idx="1824">
                        <c:v>4.9999999119999999E-15</c:v>
                      </c:pt>
                      <c:pt idx="1825">
                        <c:v>4.9999999119999999E-15</c:v>
                      </c:pt>
                      <c:pt idx="1826">
                        <c:v>6.7428452140000003E-13</c:v>
                      </c:pt>
                      <c:pt idx="1827">
                        <c:v>4.9999999119999999E-15</c:v>
                      </c:pt>
                      <c:pt idx="1828">
                        <c:v>4.9999999119999999E-15</c:v>
                      </c:pt>
                      <c:pt idx="1829">
                        <c:v>4.6560536459999995E-13</c:v>
                      </c:pt>
                      <c:pt idx="1830">
                        <c:v>4.9999999119999999E-15</c:v>
                      </c:pt>
                      <c:pt idx="1831">
                        <c:v>4.9999999119999999E-15</c:v>
                      </c:pt>
                      <c:pt idx="1832">
                        <c:v>4.9999999119999999E-15</c:v>
                      </c:pt>
                      <c:pt idx="1833">
                        <c:v>1.967876274E-13</c:v>
                      </c:pt>
                      <c:pt idx="1834">
                        <c:v>4.9999999119999999E-15</c:v>
                      </c:pt>
                      <c:pt idx="1835">
                        <c:v>1.562527234E-13</c:v>
                      </c:pt>
                      <c:pt idx="1836">
                        <c:v>4.9999999119999999E-15</c:v>
                      </c:pt>
                      <c:pt idx="1837">
                        <c:v>5.0099410299999998E-14</c:v>
                      </c:pt>
                      <c:pt idx="1838">
                        <c:v>4.9999999119999999E-15</c:v>
                      </c:pt>
                      <c:pt idx="1839">
                        <c:v>4.9999999119999999E-15</c:v>
                      </c:pt>
                      <c:pt idx="1840">
                        <c:v>2.5771339269999999E-13</c:v>
                      </c:pt>
                      <c:pt idx="1841">
                        <c:v>4.9999999119999999E-15</c:v>
                      </c:pt>
                      <c:pt idx="1842">
                        <c:v>7.9381488360000002E-14</c:v>
                      </c:pt>
                      <c:pt idx="1843">
                        <c:v>4.9999999119999999E-15</c:v>
                      </c:pt>
                      <c:pt idx="1844">
                        <c:v>1.7543963240000001E-13</c:v>
                      </c:pt>
                      <c:pt idx="1845">
                        <c:v>6.9301769180000005E-14</c:v>
                      </c:pt>
                      <c:pt idx="1846">
                        <c:v>4.9999999119999999E-15</c:v>
                      </c:pt>
                      <c:pt idx="1847">
                        <c:v>3.9527902440000002E-13</c:v>
                      </c:pt>
                      <c:pt idx="1848">
                        <c:v>4.9999999119999999E-15</c:v>
                      </c:pt>
                      <c:pt idx="1849">
                        <c:v>4.9999999119999999E-15</c:v>
                      </c:pt>
                      <c:pt idx="1850">
                        <c:v>4.9999999119999999E-15</c:v>
                      </c:pt>
                      <c:pt idx="1851">
                        <c:v>4.9999999119999999E-15</c:v>
                      </c:pt>
                      <c:pt idx="1852">
                        <c:v>1.3657179769999999E-13</c:v>
                      </c:pt>
                      <c:pt idx="1853">
                        <c:v>6.2262966049999999E-14</c:v>
                      </c:pt>
                      <c:pt idx="1854">
                        <c:v>4.9999999119999999E-15</c:v>
                      </c:pt>
                      <c:pt idx="1855">
                        <c:v>1.2426930139999999E-13</c:v>
                      </c:pt>
                      <c:pt idx="1856">
                        <c:v>4.9999999119999999E-15</c:v>
                      </c:pt>
                      <c:pt idx="1857">
                        <c:v>1.6221101070000001E-13</c:v>
                      </c:pt>
                      <c:pt idx="1858">
                        <c:v>4.9999999119999999E-15</c:v>
                      </c:pt>
                      <c:pt idx="1859">
                        <c:v>4.9999999119999999E-15</c:v>
                      </c:pt>
                      <c:pt idx="1860">
                        <c:v>1.3280544199999999E-13</c:v>
                      </c:pt>
                      <c:pt idx="1861">
                        <c:v>4.742896614E-14</c:v>
                      </c:pt>
                      <c:pt idx="1862">
                        <c:v>4.9999999119999999E-15</c:v>
                      </c:pt>
                      <c:pt idx="1863">
                        <c:v>4.9999999119999999E-15</c:v>
                      </c:pt>
                      <c:pt idx="1864">
                        <c:v>4.9999999119999999E-15</c:v>
                      </c:pt>
                      <c:pt idx="1865">
                        <c:v>4.9999999119999999E-15</c:v>
                      </c:pt>
                      <c:pt idx="1866">
                        <c:v>4.9999999119999999E-15</c:v>
                      </c:pt>
                      <c:pt idx="1867">
                        <c:v>4.9999999119999999E-15</c:v>
                      </c:pt>
                      <c:pt idx="1868">
                        <c:v>1.7158063160000001E-13</c:v>
                      </c:pt>
                      <c:pt idx="1869">
                        <c:v>4.7591656090000004E-13</c:v>
                      </c:pt>
                      <c:pt idx="1870">
                        <c:v>4.9999999119999999E-15</c:v>
                      </c:pt>
                      <c:pt idx="1871">
                        <c:v>4.9999999119999999E-15</c:v>
                      </c:pt>
                      <c:pt idx="1872">
                        <c:v>1.8098115240000001E-13</c:v>
                      </c:pt>
                      <c:pt idx="1873">
                        <c:v>4.9999999119999999E-15</c:v>
                      </c:pt>
                      <c:pt idx="1874">
                        <c:v>4.9999999119999999E-15</c:v>
                      </c:pt>
                      <c:pt idx="1875">
                        <c:v>4.9999999119999999E-15</c:v>
                      </c:pt>
                      <c:pt idx="1876">
                        <c:v>4.9999999119999999E-15</c:v>
                      </c:pt>
                      <c:pt idx="1877">
                        <c:v>4.9999999119999999E-15</c:v>
                      </c:pt>
                      <c:pt idx="1878">
                        <c:v>4.9999999119999999E-15</c:v>
                      </c:pt>
                      <c:pt idx="1879">
                        <c:v>4.9999999119999999E-15</c:v>
                      </c:pt>
                      <c:pt idx="1880">
                        <c:v>4.9999999119999999E-15</c:v>
                      </c:pt>
                      <c:pt idx="1881">
                        <c:v>4.9999999119999999E-15</c:v>
                      </c:pt>
                      <c:pt idx="1882">
                        <c:v>2.3801712550000002E-13</c:v>
                      </c:pt>
                      <c:pt idx="1883">
                        <c:v>5.759108468E-13</c:v>
                      </c:pt>
                      <c:pt idx="1884">
                        <c:v>4.8341842680000002E-13</c:v>
                      </c:pt>
                      <c:pt idx="1885">
                        <c:v>4.9999999119999999E-15</c:v>
                      </c:pt>
                      <c:pt idx="1886">
                        <c:v>5.110273099E-14</c:v>
                      </c:pt>
                      <c:pt idx="1887">
                        <c:v>4.9999999119999999E-15</c:v>
                      </c:pt>
                      <c:pt idx="1888">
                        <c:v>4.9999999119999999E-15</c:v>
                      </c:pt>
                      <c:pt idx="1889">
                        <c:v>4.9999999119999999E-15</c:v>
                      </c:pt>
                      <c:pt idx="1890">
                        <c:v>4.9999999119999999E-15</c:v>
                      </c:pt>
                      <c:pt idx="1891">
                        <c:v>4.9999999119999999E-15</c:v>
                      </c:pt>
                      <c:pt idx="1892">
                        <c:v>4.9999999119999999E-15</c:v>
                      </c:pt>
                      <c:pt idx="1893">
                        <c:v>4.9999999119999999E-15</c:v>
                      </c:pt>
                      <c:pt idx="1894">
                        <c:v>4.9999999119999999E-15</c:v>
                      </c:pt>
                      <c:pt idx="1895">
                        <c:v>4.9999999119999999E-15</c:v>
                      </c:pt>
                      <c:pt idx="1896">
                        <c:v>4.9999999119999999E-15</c:v>
                      </c:pt>
                      <c:pt idx="1897">
                        <c:v>4.9999999119999999E-15</c:v>
                      </c:pt>
                      <c:pt idx="1898">
                        <c:v>4.9999999119999999E-15</c:v>
                      </c:pt>
                      <c:pt idx="1899">
                        <c:v>2.8982030529999998E-13</c:v>
                      </c:pt>
                      <c:pt idx="1900">
                        <c:v>4.9999999119999999E-15</c:v>
                      </c:pt>
                      <c:pt idx="1901">
                        <c:v>4.9999999119999999E-15</c:v>
                      </c:pt>
                      <c:pt idx="1902">
                        <c:v>4.9999999119999999E-15</c:v>
                      </c:pt>
                      <c:pt idx="1903">
                        <c:v>1.061474584E-13</c:v>
                      </c:pt>
                      <c:pt idx="1904">
                        <c:v>4.9999999119999999E-15</c:v>
                      </c:pt>
                      <c:pt idx="1905">
                        <c:v>4.9999999119999999E-15</c:v>
                      </c:pt>
                      <c:pt idx="1906">
                        <c:v>4.9999999119999999E-15</c:v>
                      </c:pt>
                      <c:pt idx="1907">
                        <c:v>1.2925511359999999E-13</c:v>
                      </c:pt>
                      <c:pt idx="1908">
                        <c:v>3.9813465019999999E-13</c:v>
                      </c:pt>
                      <c:pt idx="1909">
                        <c:v>4.9999999119999999E-15</c:v>
                      </c:pt>
                      <c:pt idx="1910">
                        <c:v>4.9999999119999999E-15</c:v>
                      </c:pt>
                      <c:pt idx="1911">
                        <c:v>4.9999999119999999E-15</c:v>
                      </c:pt>
                      <c:pt idx="1912">
                        <c:v>4.9999999119999999E-15</c:v>
                      </c:pt>
                      <c:pt idx="1913">
                        <c:v>4.9999999119999999E-15</c:v>
                      </c:pt>
                      <c:pt idx="1914">
                        <c:v>4.9999999119999999E-15</c:v>
                      </c:pt>
                      <c:pt idx="1915">
                        <c:v>4.9999999119999999E-15</c:v>
                      </c:pt>
                      <c:pt idx="1916">
                        <c:v>4.9999999119999999E-15</c:v>
                      </c:pt>
                      <c:pt idx="1917">
                        <c:v>4.9999999119999999E-15</c:v>
                      </c:pt>
                      <c:pt idx="1918">
                        <c:v>4.9999999119999999E-15</c:v>
                      </c:pt>
                      <c:pt idx="1919">
                        <c:v>4.9999999119999999E-15</c:v>
                      </c:pt>
                      <c:pt idx="1920">
                        <c:v>4.9999999119999999E-15</c:v>
                      </c:pt>
                      <c:pt idx="1921">
                        <c:v>4.9999999119999999E-15</c:v>
                      </c:pt>
                      <c:pt idx="1922">
                        <c:v>2.1496503580000001E-14</c:v>
                      </c:pt>
                      <c:pt idx="1923">
                        <c:v>2.7213062530000002E-13</c:v>
                      </c:pt>
                      <c:pt idx="1924">
                        <c:v>4.9999999119999999E-15</c:v>
                      </c:pt>
                      <c:pt idx="1925">
                        <c:v>4.9999999119999999E-15</c:v>
                      </c:pt>
                      <c:pt idx="1926">
                        <c:v>4.9999999119999999E-15</c:v>
                      </c:pt>
                      <c:pt idx="1927">
                        <c:v>4.9999999119999999E-15</c:v>
                      </c:pt>
                      <c:pt idx="1928">
                        <c:v>4.9999999119999999E-15</c:v>
                      </c:pt>
                      <c:pt idx="1929">
                        <c:v>4.9999999119999999E-15</c:v>
                      </c:pt>
                      <c:pt idx="1930">
                        <c:v>4.9999999119999999E-15</c:v>
                      </c:pt>
                      <c:pt idx="1931">
                        <c:v>4.9999999119999999E-15</c:v>
                      </c:pt>
                      <c:pt idx="1932">
                        <c:v>4.9999999119999999E-15</c:v>
                      </c:pt>
                      <c:pt idx="1933">
                        <c:v>4.9999999119999999E-15</c:v>
                      </c:pt>
                      <c:pt idx="1934">
                        <c:v>4.9999999119999999E-15</c:v>
                      </c:pt>
                      <c:pt idx="1935">
                        <c:v>4.9999999119999999E-15</c:v>
                      </c:pt>
                      <c:pt idx="1936">
                        <c:v>2.010728823E-14</c:v>
                      </c:pt>
                      <c:pt idx="1937">
                        <c:v>4.9999999119999999E-15</c:v>
                      </c:pt>
                      <c:pt idx="1938">
                        <c:v>4.9999999119999999E-15</c:v>
                      </c:pt>
                      <c:pt idx="1939">
                        <c:v>2.3804802529999999E-13</c:v>
                      </c:pt>
                      <c:pt idx="1940">
                        <c:v>8.7691269180000005E-13</c:v>
                      </c:pt>
                      <c:pt idx="1941">
                        <c:v>4.9999999119999999E-15</c:v>
                      </c:pt>
                      <c:pt idx="1942">
                        <c:v>4.9999999119999999E-15</c:v>
                      </c:pt>
                      <c:pt idx="1943">
                        <c:v>3.4956683809999999E-14</c:v>
                      </c:pt>
                      <c:pt idx="1944">
                        <c:v>4.9999999119999999E-15</c:v>
                      </c:pt>
                      <c:pt idx="1945">
                        <c:v>4.9999999119999999E-15</c:v>
                      </c:pt>
                      <c:pt idx="1946">
                        <c:v>4.9999999119999999E-15</c:v>
                      </c:pt>
                      <c:pt idx="1947">
                        <c:v>4.9999999119999999E-15</c:v>
                      </c:pt>
                      <c:pt idx="1948">
                        <c:v>4.9999999119999999E-15</c:v>
                      </c:pt>
                      <c:pt idx="1949">
                        <c:v>4.9999999119999999E-15</c:v>
                      </c:pt>
                      <c:pt idx="1950">
                        <c:v>4.9999999119999999E-15</c:v>
                      </c:pt>
                      <c:pt idx="1951">
                        <c:v>4.9999999119999999E-15</c:v>
                      </c:pt>
                      <c:pt idx="1952">
                        <c:v>4.9999999119999999E-15</c:v>
                      </c:pt>
                      <c:pt idx="1953">
                        <c:v>4.9999999119999999E-15</c:v>
                      </c:pt>
                      <c:pt idx="1954">
                        <c:v>4.9999999119999999E-15</c:v>
                      </c:pt>
                      <c:pt idx="1955">
                        <c:v>4.9999999119999999E-15</c:v>
                      </c:pt>
                      <c:pt idx="1956">
                        <c:v>4.3661656320000002E-13</c:v>
                      </c:pt>
                      <c:pt idx="1957">
                        <c:v>4.9999999119999999E-15</c:v>
                      </c:pt>
                      <c:pt idx="1958">
                        <c:v>4.9999999119999999E-15</c:v>
                      </c:pt>
                      <c:pt idx="1959">
                        <c:v>4.9999999119999999E-15</c:v>
                      </c:pt>
                      <c:pt idx="1960">
                        <c:v>4.9999999119999999E-15</c:v>
                      </c:pt>
                      <c:pt idx="1961">
                        <c:v>6.4085011170000003E-13</c:v>
                      </c:pt>
                      <c:pt idx="1962">
                        <c:v>4.9999999119999999E-15</c:v>
                      </c:pt>
                      <c:pt idx="1963">
                        <c:v>4.9999999119999999E-15</c:v>
                      </c:pt>
                      <c:pt idx="1964">
                        <c:v>1.5836745979999999E-13</c:v>
                      </c:pt>
                      <c:pt idx="1965">
                        <c:v>4.9999999119999999E-15</c:v>
                      </c:pt>
                      <c:pt idx="1966">
                        <c:v>4.9999999119999999E-15</c:v>
                      </c:pt>
                      <c:pt idx="1967">
                        <c:v>4.9999999119999999E-15</c:v>
                      </c:pt>
                      <c:pt idx="1968">
                        <c:v>7.2398836059999995E-13</c:v>
                      </c:pt>
                      <c:pt idx="1969">
                        <c:v>4.9999999119999999E-15</c:v>
                      </c:pt>
                      <c:pt idx="1970">
                        <c:v>4.9999999119999999E-15</c:v>
                      </c:pt>
                      <c:pt idx="1971">
                        <c:v>4.9999999119999999E-15</c:v>
                      </c:pt>
                      <c:pt idx="1972">
                        <c:v>4.9999999119999999E-15</c:v>
                      </c:pt>
                      <c:pt idx="1973">
                        <c:v>7.7275967740000006E-15</c:v>
                      </c:pt>
                      <c:pt idx="1974">
                        <c:v>4.9999999119999999E-15</c:v>
                      </c:pt>
                      <c:pt idx="1975">
                        <c:v>4.9999999119999999E-15</c:v>
                      </c:pt>
                      <c:pt idx="1976">
                        <c:v>4.9999999119999999E-15</c:v>
                      </c:pt>
                      <c:pt idx="1977">
                        <c:v>4.9999999119999999E-15</c:v>
                      </c:pt>
                      <c:pt idx="1978">
                        <c:v>3.9662197140000002E-13</c:v>
                      </c:pt>
                      <c:pt idx="1979">
                        <c:v>2.2835422790000001E-13</c:v>
                      </c:pt>
                      <c:pt idx="1980">
                        <c:v>2.6420597479999999E-14</c:v>
                      </c:pt>
                      <c:pt idx="1981">
                        <c:v>4.9999999119999999E-15</c:v>
                      </c:pt>
                      <c:pt idx="1982">
                        <c:v>1.613002809E-13</c:v>
                      </c:pt>
                      <c:pt idx="1983">
                        <c:v>1.022884577E-13</c:v>
                      </c:pt>
                      <c:pt idx="1984">
                        <c:v>4.9999999119999999E-15</c:v>
                      </c:pt>
                      <c:pt idx="1985">
                        <c:v>4.9999999119999999E-15</c:v>
                      </c:pt>
                      <c:pt idx="1986">
                        <c:v>4.9999999119999999E-15</c:v>
                      </c:pt>
                      <c:pt idx="1987">
                        <c:v>4.9999999119999999E-15</c:v>
                      </c:pt>
                      <c:pt idx="1988">
                        <c:v>7.1200424030000003E-14</c:v>
                      </c:pt>
                      <c:pt idx="1989">
                        <c:v>4.9999999119999999E-15</c:v>
                      </c:pt>
                      <c:pt idx="1990">
                        <c:v>4.9999999119999999E-15</c:v>
                      </c:pt>
                      <c:pt idx="1991">
                        <c:v>4.9999999119999999E-15</c:v>
                      </c:pt>
                      <c:pt idx="1992">
                        <c:v>4.9999999119999999E-15</c:v>
                      </c:pt>
                      <c:pt idx="1993">
                        <c:v>3.6312576209999998E-13</c:v>
                      </c:pt>
                      <c:pt idx="1994">
                        <c:v>4.9999999119999999E-15</c:v>
                      </c:pt>
                      <c:pt idx="1995">
                        <c:v>5.265466882E-13</c:v>
                      </c:pt>
                      <c:pt idx="1996">
                        <c:v>4.9999999119999999E-15</c:v>
                      </c:pt>
                      <c:pt idx="1997">
                        <c:v>4.9999999119999999E-15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A0B-49BF-98BD-E9416294AE26}"/>
                  </c:ext>
                </c:extLst>
              </c15:ser>
            </c15:filteredScatterSeries>
            <c15:filteredScatterSeries>
              <c15:ser>
                <c:idx val="9"/>
                <c:order val="7"/>
                <c:tx>
                  <c:v>Эксперимент 4.1</c:v>
                </c:tx>
                <c:spPr>
                  <a:ln w="15875">
                    <a:solidFill>
                      <a:schemeClr val="accent5">
                        <a:lumMod val="75000"/>
                      </a:schemeClr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Значения!$AB$5:$AB$503</c15:sqref>
                        </c15:formulaRef>
                      </c:ext>
                    </c:extLst>
                    <c:numCache>
                      <c:formatCode>0.00</c:formatCode>
                      <c:ptCount val="499"/>
                      <c:pt idx="0">
                        <c:v>0.19999999999999901</c:v>
                      </c:pt>
                      <c:pt idx="1">
                        <c:v>0.4</c:v>
                      </c:pt>
                      <c:pt idx="2">
                        <c:v>0.6</c:v>
                      </c:pt>
                      <c:pt idx="3">
                        <c:v>0.80000000000000104</c:v>
                      </c:pt>
                      <c:pt idx="4">
                        <c:v>1</c:v>
                      </c:pt>
                      <c:pt idx="5">
                        <c:v>1.2</c:v>
                      </c:pt>
                      <c:pt idx="6">
                        <c:v>1.4</c:v>
                      </c:pt>
                      <c:pt idx="7">
                        <c:v>1.6</c:v>
                      </c:pt>
                      <c:pt idx="8">
                        <c:v>1.8</c:v>
                      </c:pt>
                      <c:pt idx="9">
                        <c:v>2</c:v>
                      </c:pt>
                      <c:pt idx="10">
                        <c:v>2.2000000000000002</c:v>
                      </c:pt>
                      <c:pt idx="11">
                        <c:v>2.4</c:v>
                      </c:pt>
                      <c:pt idx="12">
                        <c:v>2.6</c:v>
                      </c:pt>
                      <c:pt idx="13">
                        <c:v>2.8</c:v>
                      </c:pt>
                      <c:pt idx="14">
                        <c:v>3.00000000000004</c:v>
                      </c:pt>
                      <c:pt idx="15">
                        <c:v>3.2000000000000299</c:v>
                      </c:pt>
                      <c:pt idx="16">
                        <c:v>3.4000000000000301</c:v>
                      </c:pt>
                      <c:pt idx="17">
                        <c:v>3.6000000000000298</c:v>
                      </c:pt>
                      <c:pt idx="18">
                        <c:v>3.80000000000003</c:v>
                      </c:pt>
                      <c:pt idx="19">
                        <c:v>4.0000000000000302</c:v>
                      </c:pt>
                      <c:pt idx="20">
                        <c:v>4.2000000000000304</c:v>
                      </c:pt>
                      <c:pt idx="21">
                        <c:v>4.4000000000000297</c:v>
                      </c:pt>
                      <c:pt idx="22">
                        <c:v>4.6000000000000298</c:v>
                      </c:pt>
                      <c:pt idx="23">
                        <c:v>4.80000000000003</c:v>
                      </c:pt>
                      <c:pt idx="24">
                        <c:v>5.0000000000000302</c:v>
                      </c:pt>
                      <c:pt idx="25">
                        <c:v>5.2000000000000304</c:v>
                      </c:pt>
                      <c:pt idx="26">
                        <c:v>5.4000000000000297</c:v>
                      </c:pt>
                      <c:pt idx="27">
                        <c:v>5.6000000000000298</c:v>
                      </c:pt>
                      <c:pt idx="28">
                        <c:v>5.80000000000003</c:v>
                      </c:pt>
                      <c:pt idx="29">
                        <c:v>6.0000000000000204</c:v>
                      </c:pt>
                      <c:pt idx="30">
                        <c:v>6.2000000000000197</c:v>
                      </c:pt>
                      <c:pt idx="31">
                        <c:v>6.4000000000000199</c:v>
                      </c:pt>
                      <c:pt idx="32">
                        <c:v>6.6000000000000201</c:v>
                      </c:pt>
                      <c:pt idx="33">
                        <c:v>6.8000000000000203</c:v>
                      </c:pt>
                      <c:pt idx="34">
                        <c:v>7.0000000000000204</c:v>
                      </c:pt>
                      <c:pt idx="35">
                        <c:v>7.2000000000000197</c:v>
                      </c:pt>
                      <c:pt idx="36">
                        <c:v>7.4000000000000199</c:v>
                      </c:pt>
                      <c:pt idx="37">
                        <c:v>7.6000000000000201</c:v>
                      </c:pt>
                      <c:pt idx="38">
                        <c:v>7.8000000000000203</c:v>
                      </c:pt>
                      <c:pt idx="39">
                        <c:v>8.0000000000000195</c:v>
                      </c:pt>
                      <c:pt idx="40">
                        <c:v>8.2000000000000206</c:v>
                      </c:pt>
                      <c:pt idx="41">
                        <c:v>8.4000000000000199</c:v>
                      </c:pt>
                      <c:pt idx="42">
                        <c:v>8.6000000000000192</c:v>
                      </c:pt>
                      <c:pt idx="43">
                        <c:v>8.8000000000000096</c:v>
                      </c:pt>
                      <c:pt idx="44">
                        <c:v>9.0000000000000107</c:v>
                      </c:pt>
                      <c:pt idx="45">
                        <c:v>9.2000000000000099</c:v>
                      </c:pt>
                      <c:pt idx="46">
                        <c:v>9.4000000000000092</c:v>
                      </c:pt>
                      <c:pt idx="47">
                        <c:v>9.6000000000000103</c:v>
                      </c:pt>
                      <c:pt idx="48">
                        <c:v>9.8000000000000096</c:v>
                      </c:pt>
                      <c:pt idx="49">
                        <c:v>10</c:v>
                      </c:pt>
                      <c:pt idx="50">
                        <c:v>10.199999999999999</c:v>
                      </c:pt>
                      <c:pt idx="51">
                        <c:v>10.4</c:v>
                      </c:pt>
                      <c:pt idx="52">
                        <c:v>10.6</c:v>
                      </c:pt>
                      <c:pt idx="53">
                        <c:v>10.8</c:v>
                      </c:pt>
                      <c:pt idx="54">
                        <c:v>11</c:v>
                      </c:pt>
                      <c:pt idx="55">
                        <c:v>11.2</c:v>
                      </c:pt>
                      <c:pt idx="56">
                        <c:v>11.4</c:v>
                      </c:pt>
                      <c:pt idx="57">
                        <c:v>11.6</c:v>
                      </c:pt>
                      <c:pt idx="58">
                        <c:v>11.8</c:v>
                      </c:pt>
                      <c:pt idx="59">
                        <c:v>12</c:v>
                      </c:pt>
                      <c:pt idx="60">
                        <c:v>12.2</c:v>
                      </c:pt>
                      <c:pt idx="61">
                        <c:v>12.4</c:v>
                      </c:pt>
                      <c:pt idx="62">
                        <c:v>12.6</c:v>
                      </c:pt>
                      <c:pt idx="63">
                        <c:v>12.8</c:v>
                      </c:pt>
                      <c:pt idx="64">
                        <c:v>13</c:v>
                      </c:pt>
                      <c:pt idx="65">
                        <c:v>13.2</c:v>
                      </c:pt>
                      <c:pt idx="66">
                        <c:v>13.4</c:v>
                      </c:pt>
                      <c:pt idx="67">
                        <c:v>13.6</c:v>
                      </c:pt>
                      <c:pt idx="68">
                        <c:v>13.8</c:v>
                      </c:pt>
                      <c:pt idx="69">
                        <c:v>14</c:v>
                      </c:pt>
                      <c:pt idx="70">
                        <c:v>14.2</c:v>
                      </c:pt>
                      <c:pt idx="71">
                        <c:v>14.4</c:v>
                      </c:pt>
                      <c:pt idx="72">
                        <c:v>14.6</c:v>
                      </c:pt>
                      <c:pt idx="73">
                        <c:v>14.8</c:v>
                      </c:pt>
                      <c:pt idx="74">
                        <c:v>15</c:v>
                      </c:pt>
                      <c:pt idx="75">
                        <c:v>15.2</c:v>
                      </c:pt>
                      <c:pt idx="76">
                        <c:v>15.4</c:v>
                      </c:pt>
                      <c:pt idx="77">
                        <c:v>15.6</c:v>
                      </c:pt>
                      <c:pt idx="78">
                        <c:v>15.8</c:v>
                      </c:pt>
                      <c:pt idx="79">
                        <c:v>16</c:v>
                      </c:pt>
                      <c:pt idx="80">
                        <c:v>16.2</c:v>
                      </c:pt>
                      <c:pt idx="81">
                        <c:v>16.399999999999999</c:v>
                      </c:pt>
                      <c:pt idx="82">
                        <c:v>16.600000000000001</c:v>
                      </c:pt>
                      <c:pt idx="83">
                        <c:v>16.8</c:v>
                      </c:pt>
                      <c:pt idx="84">
                        <c:v>17</c:v>
                      </c:pt>
                      <c:pt idx="85">
                        <c:v>17.2</c:v>
                      </c:pt>
                      <c:pt idx="86">
                        <c:v>17.399999999999999</c:v>
                      </c:pt>
                      <c:pt idx="87">
                        <c:v>17.600000000000001</c:v>
                      </c:pt>
                      <c:pt idx="88">
                        <c:v>17.8</c:v>
                      </c:pt>
                      <c:pt idx="89">
                        <c:v>18</c:v>
                      </c:pt>
                      <c:pt idx="90">
                        <c:v>18.2</c:v>
                      </c:pt>
                      <c:pt idx="91">
                        <c:v>18.399999999999999</c:v>
                      </c:pt>
                      <c:pt idx="92">
                        <c:v>18.600000000000001</c:v>
                      </c:pt>
                      <c:pt idx="93">
                        <c:v>18.8</c:v>
                      </c:pt>
                      <c:pt idx="94">
                        <c:v>19</c:v>
                      </c:pt>
                      <c:pt idx="95">
                        <c:v>19.2</c:v>
                      </c:pt>
                      <c:pt idx="96">
                        <c:v>19.399999999999999</c:v>
                      </c:pt>
                      <c:pt idx="97">
                        <c:v>19.600000000000001</c:v>
                      </c:pt>
                      <c:pt idx="98">
                        <c:v>19.8</c:v>
                      </c:pt>
                      <c:pt idx="99">
                        <c:v>20</c:v>
                      </c:pt>
                      <c:pt idx="100">
                        <c:v>20.2</c:v>
                      </c:pt>
                      <c:pt idx="101">
                        <c:v>20.399999999999999</c:v>
                      </c:pt>
                      <c:pt idx="102">
                        <c:v>20.6</c:v>
                      </c:pt>
                      <c:pt idx="103">
                        <c:v>20.8</c:v>
                      </c:pt>
                      <c:pt idx="104">
                        <c:v>21</c:v>
                      </c:pt>
                      <c:pt idx="105">
                        <c:v>21.2</c:v>
                      </c:pt>
                      <c:pt idx="106">
                        <c:v>21.4</c:v>
                      </c:pt>
                      <c:pt idx="107">
                        <c:v>21.6</c:v>
                      </c:pt>
                      <c:pt idx="108">
                        <c:v>21.8</c:v>
                      </c:pt>
                      <c:pt idx="109">
                        <c:v>22</c:v>
                      </c:pt>
                      <c:pt idx="110">
                        <c:v>22.2</c:v>
                      </c:pt>
                      <c:pt idx="111">
                        <c:v>22.4</c:v>
                      </c:pt>
                      <c:pt idx="112">
                        <c:v>22.6</c:v>
                      </c:pt>
                      <c:pt idx="113">
                        <c:v>22.8</c:v>
                      </c:pt>
                      <c:pt idx="114">
                        <c:v>23</c:v>
                      </c:pt>
                      <c:pt idx="115">
                        <c:v>23.2</c:v>
                      </c:pt>
                      <c:pt idx="116">
                        <c:v>23.4</c:v>
                      </c:pt>
                      <c:pt idx="117">
                        <c:v>23.6</c:v>
                      </c:pt>
                      <c:pt idx="118">
                        <c:v>23.8</c:v>
                      </c:pt>
                      <c:pt idx="119">
                        <c:v>24</c:v>
                      </c:pt>
                      <c:pt idx="120">
                        <c:v>24.2</c:v>
                      </c:pt>
                      <c:pt idx="121">
                        <c:v>24.4</c:v>
                      </c:pt>
                      <c:pt idx="122">
                        <c:v>24.6</c:v>
                      </c:pt>
                      <c:pt idx="123">
                        <c:v>24.8</c:v>
                      </c:pt>
                      <c:pt idx="124">
                        <c:v>25</c:v>
                      </c:pt>
                      <c:pt idx="125">
                        <c:v>25.2</c:v>
                      </c:pt>
                      <c:pt idx="126">
                        <c:v>25.4</c:v>
                      </c:pt>
                      <c:pt idx="127">
                        <c:v>25.6</c:v>
                      </c:pt>
                      <c:pt idx="128">
                        <c:v>25.8</c:v>
                      </c:pt>
                      <c:pt idx="129">
                        <c:v>26</c:v>
                      </c:pt>
                      <c:pt idx="130">
                        <c:v>26.2</c:v>
                      </c:pt>
                      <c:pt idx="131">
                        <c:v>26.4</c:v>
                      </c:pt>
                      <c:pt idx="132">
                        <c:v>26.6</c:v>
                      </c:pt>
                      <c:pt idx="133">
                        <c:v>26.8</c:v>
                      </c:pt>
                      <c:pt idx="134">
                        <c:v>27</c:v>
                      </c:pt>
                      <c:pt idx="135">
                        <c:v>27.2</c:v>
                      </c:pt>
                      <c:pt idx="136">
                        <c:v>27.4</c:v>
                      </c:pt>
                      <c:pt idx="137">
                        <c:v>27.6</c:v>
                      </c:pt>
                      <c:pt idx="138">
                        <c:v>27.8</c:v>
                      </c:pt>
                      <c:pt idx="139">
                        <c:v>28</c:v>
                      </c:pt>
                      <c:pt idx="140">
                        <c:v>28.2</c:v>
                      </c:pt>
                      <c:pt idx="141">
                        <c:v>28.4</c:v>
                      </c:pt>
                      <c:pt idx="142">
                        <c:v>28.6</c:v>
                      </c:pt>
                      <c:pt idx="143">
                        <c:v>28.8</c:v>
                      </c:pt>
                      <c:pt idx="144">
                        <c:v>29</c:v>
                      </c:pt>
                      <c:pt idx="145">
                        <c:v>29.2</c:v>
                      </c:pt>
                      <c:pt idx="146">
                        <c:v>29.4</c:v>
                      </c:pt>
                      <c:pt idx="147">
                        <c:v>29.6</c:v>
                      </c:pt>
                      <c:pt idx="148">
                        <c:v>29.8</c:v>
                      </c:pt>
                      <c:pt idx="149">
                        <c:v>30</c:v>
                      </c:pt>
                      <c:pt idx="150">
                        <c:v>30.2</c:v>
                      </c:pt>
                      <c:pt idx="151">
                        <c:v>30.4</c:v>
                      </c:pt>
                      <c:pt idx="152">
                        <c:v>30.6</c:v>
                      </c:pt>
                      <c:pt idx="153">
                        <c:v>30.8</c:v>
                      </c:pt>
                      <c:pt idx="154">
                        <c:v>31</c:v>
                      </c:pt>
                      <c:pt idx="155">
                        <c:v>31.2</c:v>
                      </c:pt>
                      <c:pt idx="156">
                        <c:v>31.4</c:v>
                      </c:pt>
                      <c:pt idx="157">
                        <c:v>31.6</c:v>
                      </c:pt>
                      <c:pt idx="158">
                        <c:v>31.8</c:v>
                      </c:pt>
                      <c:pt idx="159">
                        <c:v>32</c:v>
                      </c:pt>
                      <c:pt idx="160">
                        <c:v>32.200000000000003</c:v>
                      </c:pt>
                      <c:pt idx="161">
                        <c:v>32.4</c:v>
                      </c:pt>
                      <c:pt idx="162">
                        <c:v>32.6</c:v>
                      </c:pt>
                      <c:pt idx="163">
                        <c:v>32.799999999999997</c:v>
                      </c:pt>
                      <c:pt idx="164">
                        <c:v>33</c:v>
                      </c:pt>
                      <c:pt idx="165">
                        <c:v>33.200000000000003</c:v>
                      </c:pt>
                      <c:pt idx="166">
                        <c:v>33.4</c:v>
                      </c:pt>
                      <c:pt idx="167">
                        <c:v>33.6</c:v>
                      </c:pt>
                      <c:pt idx="168">
                        <c:v>33.799999999999997</c:v>
                      </c:pt>
                      <c:pt idx="169">
                        <c:v>34</c:v>
                      </c:pt>
                      <c:pt idx="170">
                        <c:v>34.200000000000003</c:v>
                      </c:pt>
                      <c:pt idx="171">
                        <c:v>34.4</c:v>
                      </c:pt>
                      <c:pt idx="172">
                        <c:v>34.6</c:v>
                      </c:pt>
                      <c:pt idx="173">
                        <c:v>34.799999999999997</c:v>
                      </c:pt>
                      <c:pt idx="174">
                        <c:v>35</c:v>
                      </c:pt>
                      <c:pt idx="175">
                        <c:v>35.200000000000003</c:v>
                      </c:pt>
                      <c:pt idx="176">
                        <c:v>35.4</c:v>
                      </c:pt>
                      <c:pt idx="177">
                        <c:v>35.6</c:v>
                      </c:pt>
                      <c:pt idx="178">
                        <c:v>35.799999999999997</c:v>
                      </c:pt>
                      <c:pt idx="179">
                        <c:v>36</c:v>
                      </c:pt>
                      <c:pt idx="180">
                        <c:v>36.200000000000003</c:v>
                      </c:pt>
                      <c:pt idx="181">
                        <c:v>36.4</c:v>
                      </c:pt>
                      <c:pt idx="182">
                        <c:v>36.6</c:v>
                      </c:pt>
                      <c:pt idx="183">
                        <c:v>36.799999999999997</c:v>
                      </c:pt>
                      <c:pt idx="184">
                        <c:v>37</c:v>
                      </c:pt>
                      <c:pt idx="185">
                        <c:v>37.200000000000003</c:v>
                      </c:pt>
                      <c:pt idx="186">
                        <c:v>37.4</c:v>
                      </c:pt>
                      <c:pt idx="187">
                        <c:v>37.6</c:v>
                      </c:pt>
                      <c:pt idx="188">
                        <c:v>37.799999999999997</c:v>
                      </c:pt>
                      <c:pt idx="189">
                        <c:v>38</c:v>
                      </c:pt>
                      <c:pt idx="190">
                        <c:v>38.200000000000003</c:v>
                      </c:pt>
                      <c:pt idx="191">
                        <c:v>38.4</c:v>
                      </c:pt>
                      <c:pt idx="192">
                        <c:v>38.6</c:v>
                      </c:pt>
                      <c:pt idx="193">
                        <c:v>38.799999999999997</c:v>
                      </c:pt>
                      <c:pt idx="194">
                        <c:v>39</c:v>
                      </c:pt>
                      <c:pt idx="195">
                        <c:v>39.200000000000003</c:v>
                      </c:pt>
                      <c:pt idx="196">
                        <c:v>39.4</c:v>
                      </c:pt>
                      <c:pt idx="197">
                        <c:v>39.6</c:v>
                      </c:pt>
                      <c:pt idx="198">
                        <c:v>39.799999999999997</c:v>
                      </c:pt>
                      <c:pt idx="199">
                        <c:v>40</c:v>
                      </c:pt>
                      <c:pt idx="200">
                        <c:v>40.200000000000003</c:v>
                      </c:pt>
                      <c:pt idx="201">
                        <c:v>40.4</c:v>
                      </c:pt>
                      <c:pt idx="202">
                        <c:v>40.6</c:v>
                      </c:pt>
                      <c:pt idx="203">
                        <c:v>40.799999999999997</c:v>
                      </c:pt>
                      <c:pt idx="204">
                        <c:v>41</c:v>
                      </c:pt>
                      <c:pt idx="205">
                        <c:v>41.2</c:v>
                      </c:pt>
                      <c:pt idx="206">
                        <c:v>41.4</c:v>
                      </c:pt>
                      <c:pt idx="207">
                        <c:v>41.6</c:v>
                      </c:pt>
                      <c:pt idx="208">
                        <c:v>41.8</c:v>
                      </c:pt>
                      <c:pt idx="209">
                        <c:v>42</c:v>
                      </c:pt>
                      <c:pt idx="210">
                        <c:v>42.2</c:v>
                      </c:pt>
                      <c:pt idx="211">
                        <c:v>42.4</c:v>
                      </c:pt>
                      <c:pt idx="212">
                        <c:v>42.6</c:v>
                      </c:pt>
                      <c:pt idx="213">
                        <c:v>42.8</c:v>
                      </c:pt>
                      <c:pt idx="214">
                        <c:v>43</c:v>
                      </c:pt>
                      <c:pt idx="215">
                        <c:v>43.2</c:v>
                      </c:pt>
                      <c:pt idx="216">
                        <c:v>43.4</c:v>
                      </c:pt>
                      <c:pt idx="217">
                        <c:v>43.6</c:v>
                      </c:pt>
                      <c:pt idx="218">
                        <c:v>43.8</c:v>
                      </c:pt>
                      <c:pt idx="219">
                        <c:v>44</c:v>
                      </c:pt>
                      <c:pt idx="220">
                        <c:v>44.2</c:v>
                      </c:pt>
                      <c:pt idx="221">
                        <c:v>44.4</c:v>
                      </c:pt>
                      <c:pt idx="222">
                        <c:v>44.6</c:v>
                      </c:pt>
                      <c:pt idx="223">
                        <c:v>44.8</c:v>
                      </c:pt>
                      <c:pt idx="224">
                        <c:v>45</c:v>
                      </c:pt>
                      <c:pt idx="225">
                        <c:v>45.2</c:v>
                      </c:pt>
                      <c:pt idx="226">
                        <c:v>45.4</c:v>
                      </c:pt>
                      <c:pt idx="227">
                        <c:v>45.6</c:v>
                      </c:pt>
                      <c:pt idx="228">
                        <c:v>45.8</c:v>
                      </c:pt>
                      <c:pt idx="229">
                        <c:v>46</c:v>
                      </c:pt>
                      <c:pt idx="230">
                        <c:v>46.2</c:v>
                      </c:pt>
                      <c:pt idx="231">
                        <c:v>46.4</c:v>
                      </c:pt>
                      <c:pt idx="232">
                        <c:v>46.6</c:v>
                      </c:pt>
                      <c:pt idx="233">
                        <c:v>46.8</c:v>
                      </c:pt>
                      <c:pt idx="234">
                        <c:v>47</c:v>
                      </c:pt>
                      <c:pt idx="235">
                        <c:v>47.2</c:v>
                      </c:pt>
                      <c:pt idx="236">
                        <c:v>47.4</c:v>
                      </c:pt>
                      <c:pt idx="237">
                        <c:v>47.6</c:v>
                      </c:pt>
                      <c:pt idx="238">
                        <c:v>47.8</c:v>
                      </c:pt>
                      <c:pt idx="239">
                        <c:v>48</c:v>
                      </c:pt>
                      <c:pt idx="240">
                        <c:v>48.2</c:v>
                      </c:pt>
                      <c:pt idx="241">
                        <c:v>48.4</c:v>
                      </c:pt>
                      <c:pt idx="242">
                        <c:v>48.6</c:v>
                      </c:pt>
                      <c:pt idx="243">
                        <c:v>48.8</c:v>
                      </c:pt>
                      <c:pt idx="244">
                        <c:v>49</c:v>
                      </c:pt>
                      <c:pt idx="245">
                        <c:v>49.2</c:v>
                      </c:pt>
                      <c:pt idx="246">
                        <c:v>49.4</c:v>
                      </c:pt>
                      <c:pt idx="247">
                        <c:v>49.6</c:v>
                      </c:pt>
                      <c:pt idx="248">
                        <c:v>49.8</c:v>
                      </c:pt>
                      <c:pt idx="249">
                        <c:v>50</c:v>
                      </c:pt>
                      <c:pt idx="250">
                        <c:v>50.2</c:v>
                      </c:pt>
                      <c:pt idx="251">
                        <c:v>50.4</c:v>
                      </c:pt>
                      <c:pt idx="252">
                        <c:v>50.6</c:v>
                      </c:pt>
                      <c:pt idx="253">
                        <c:v>50.8</c:v>
                      </c:pt>
                      <c:pt idx="254">
                        <c:v>51</c:v>
                      </c:pt>
                      <c:pt idx="255">
                        <c:v>51.2</c:v>
                      </c:pt>
                      <c:pt idx="256">
                        <c:v>51.4</c:v>
                      </c:pt>
                      <c:pt idx="257">
                        <c:v>51.6</c:v>
                      </c:pt>
                      <c:pt idx="258">
                        <c:v>51.8</c:v>
                      </c:pt>
                      <c:pt idx="259">
                        <c:v>52</c:v>
                      </c:pt>
                      <c:pt idx="260">
                        <c:v>52.2</c:v>
                      </c:pt>
                      <c:pt idx="261">
                        <c:v>52.4</c:v>
                      </c:pt>
                      <c:pt idx="262">
                        <c:v>52.6</c:v>
                      </c:pt>
                      <c:pt idx="263">
                        <c:v>52.8</c:v>
                      </c:pt>
                      <c:pt idx="264">
                        <c:v>53</c:v>
                      </c:pt>
                      <c:pt idx="265">
                        <c:v>53.2</c:v>
                      </c:pt>
                      <c:pt idx="266">
                        <c:v>53.4</c:v>
                      </c:pt>
                      <c:pt idx="267">
                        <c:v>53.6</c:v>
                      </c:pt>
                      <c:pt idx="268">
                        <c:v>53.8</c:v>
                      </c:pt>
                      <c:pt idx="269">
                        <c:v>54</c:v>
                      </c:pt>
                      <c:pt idx="270">
                        <c:v>54.2</c:v>
                      </c:pt>
                      <c:pt idx="271">
                        <c:v>54.4</c:v>
                      </c:pt>
                      <c:pt idx="272">
                        <c:v>54.6</c:v>
                      </c:pt>
                      <c:pt idx="273">
                        <c:v>54.8</c:v>
                      </c:pt>
                      <c:pt idx="274">
                        <c:v>55</c:v>
                      </c:pt>
                      <c:pt idx="275">
                        <c:v>55.2</c:v>
                      </c:pt>
                      <c:pt idx="276">
                        <c:v>55.4</c:v>
                      </c:pt>
                      <c:pt idx="277">
                        <c:v>55.6</c:v>
                      </c:pt>
                      <c:pt idx="278">
                        <c:v>55.8</c:v>
                      </c:pt>
                      <c:pt idx="279">
                        <c:v>56</c:v>
                      </c:pt>
                      <c:pt idx="280">
                        <c:v>56.2</c:v>
                      </c:pt>
                      <c:pt idx="281">
                        <c:v>56.4</c:v>
                      </c:pt>
                      <c:pt idx="282">
                        <c:v>56.6</c:v>
                      </c:pt>
                      <c:pt idx="283">
                        <c:v>56.8</c:v>
                      </c:pt>
                      <c:pt idx="284">
                        <c:v>57</c:v>
                      </c:pt>
                      <c:pt idx="285">
                        <c:v>57.2</c:v>
                      </c:pt>
                      <c:pt idx="286">
                        <c:v>57.4</c:v>
                      </c:pt>
                      <c:pt idx="287">
                        <c:v>57.6</c:v>
                      </c:pt>
                      <c:pt idx="288">
                        <c:v>57.8</c:v>
                      </c:pt>
                      <c:pt idx="289">
                        <c:v>58</c:v>
                      </c:pt>
                      <c:pt idx="290">
                        <c:v>58.2</c:v>
                      </c:pt>
                      <c:pt idx="291">
                        <c:v>58.4</c:v>
                      </c:pt>
                      <c:pt idx="292">
                        <c:v>58.6</c:v>
                      </c:pt>
                      <c:pt idx="293">
                        <c:v>58.8</c:v>
                      </c:pt>
                      <c:pt idx="294">
                        <c:v>59</c:v>
                      </c:pt>
                      <c:pt idx="295">
                        <c:v>59.2</c:v>
                      </c:pt>
                      <c:pt idx="296">
                        <c:v>59.4</c:v>
                      </c:pt>
                      <c:pt idx="297">
                        <c:v>59.6</c:v>
                      </c:pt>
                      <c:pt idx="298">
                        <c:v>59.8</c:v>
                      </c:pt>
                      <c:pt idx="299">
                        <c:v>60</c:v>
                      </c:pt>
                      <c:pt idx="300">
                        <c:v>60.2</c:v>
                      </c:pt>
                      <c:pt idx="301">
                        <c:v>60.4</c:v>
                      </c:pt>
                      <c:pt idx="302">
                        <c:v>60.6</c:v>
                      </c:pt>
                      <c:pt idx="303">
                        <c:v>60.8</c:v>
                      </c:pt>
                      <c:pt idx="304">
                        <c:v>61</c:v>
                      </c:pt>
                      <c:pt idx="305">
                        <c:v>61.2</c:v>
                      </c:pt>
                      <c:pt idx="306">
                        <c:v>61.4</c:v>
                      </c:pt>
                      <c:pt idx="307">
                        <c:v>61.6</c:v>
                      </c:pt>
                      <c:pt idx="308">
                        <c:v>61.8</c:v>
                      </c:pt>
                      <c:pt idx="309">
                        <c:v>62</c:v>
                      </c:pt>
                      <c:pt idx="310">
                        <c:v>62.2</c:v>
                      </c:pt>
                      <c:pt idx="311">
                        <c:v>62.4</c:v>
                      </c:pt>
                      <c:pt idx="312">
                        <c:v>62.6</c:v>
                      </c:pt>
                      <c:pt idx="313">
                        <c:v>62.8</c:v>
                      </c:pt>
                      <c:pt idx="314">
                        <c:v>63</c:v>
                      </c:pt>
                      <c:pt idx="315">
                        <c:v>63.2</c:v>
                      </c:pt>
                      <c:pt idx="316">
                        <c:v>63.4</c:v>
                      </c:pt>
                      <c:pt idx="317">
                        <c:v>63.6</c:v>
                      </c:pt>
                      <c:pt idx="318">
                        <c:v>63.8</c:v>
                      </c:pt>
                      <c:pt idx="319">
                        <c:v>64</c:v>
                      </c:pt>
                      <c:pt idx="320">
                        <c:v>64.2</c:v>
                      </c:pt>
                      <c:pt idx="321">
                        <c:v>64.400000000000006</c:v>
                      </c:pt>
                      <c:pt idx="322">
                        <c:v>64.599999999999994</c:v>
                      </c:pt>
                      <c:pt idx="323">
                        <c:v>64.8</c:v>
                      </c:pt>
                      <c:pt idx="324">
                        <c:v>65</c:v>
                      </c:pt>
                      <c:pt idx="325">
                        <c:v>65.2</c:v>
                      </c:pt>
                      <c:pt idx="326">
                        <c:v>65.400000000000006</c:v>
                      </c:pt>
                      <c:pt idx="327">
                        <c:v>65.599999999999994</c:v>
                      </c:pt>
                      <c:pt idx="328">
                        <c:v>65.8</c:v>
                      </c:pt>
                      <c:pt idx="329">
                        <c:v>66</c:v>
                      </c:pt>
                      <c:pt idx="330">
                        <c:v>66.2</c:v>
                      </c:pt>
                      <c:pt idx="331">
                        <c:v>66.400000000000006</c:v>
                      </c:pt>
                      <c:pt idx="332">
                        <c:v>66.599999999999994</c:v>
                      </c:pt>
                      <c:pt idx="333">
                        <c:v>66.8</c:v>
                      </c:pt>
                      <c:pt idx="334">
                        <c:v>67</c:v>
                      </c:pt>
                      <c:pt idx="335">
                        <c:v>67.2</c:v>
                      </c:pt>
                      <c:pt idx="336">
                        <c:v>67.400000000000006</c:v>
                      </c:pt>
                      <c:pt idx="337">
                        <c:v>67.599999999999994</c:v>
                      </c:pt>
                      <c:pt idx="338">
                        <c:v>67.8</c:v>
                      </c:pt>
                      <c:pt idx="339">
                        <c:v>68</c:v>
                      </c:pt>
                      <c:pt idx="340">
                        <c:v>68.2</c:v>
                      </c:pt>
                      <c:pt idx="341">
                        <c:v>68.400000000000006</c:v>
                      </c:pt>
                      <c:pt idx="342">
                        <c:v>68.599999999999994</c:v>
                      </c:pt>
                      <c:pt idx="343">
                        <c:v>68.8</c:v>
                      </c:pt>
                      <c:pt idx="344">
                        <c:v>69</c:v>
                      </c:pt>
                      <c:pt idx="345">
                        <c:v>69.2</c:v>
                      </c:pt>
                      <c:pt idx="346">
                        <c:v>69.400000000000006</c:v>
                      </c:pt>
                      <c:pt idx="347">
                        <c:v>69.599999999999994</c:v>
                      </c:pt>
                      <c:pt idx="348">
                        <c:v>69.8</c:v>
                      </c:pt>
                      <c:pt idx="349">
                        <c:v>70</c:v>
                      </c:pt>
                      <c:pt idx="350">
                        <c:v>70.2</c:v>
                      </c:pt>
                      <c:pt idx="351">
                        <c:v>70.400000000000006</c:v>
                      </c:pt>
                      <c:pt idx="352">
                        <c:v>70.599999999999994</c:v>
                      </c:pt>
                      <c:pt idx="353">
                        <c:v>70.8</c:v>
                      </c:pt>
                      <c:pt idx="354">
                        <c:v>71</c:v>
                      </c:pt>
                      <c:pt idx="355">
                        <c:v>71.2</c:v>
                      </c:pt>
                      <c:pt idx="356">
                        <c:v>71.400000000000006</c:v>
                      </c:pt>
                      <c:pt idx="357">
                        <c:v>71.599999999999994</c:v>
                      </c:pt>
                      <c:pt idx="358">
                        <c:v>71.8</c:v>
                      </c:pt>
                      <c:pt idx="359">
                        <c:v>72</c:v>
                      </c:pt>
                      <c:pt idx="360">
                        <c:v>72.2</c:v>
                      </c:pt>
                      <c:pt idx="361">
                        <c:v>72.400000000000006</c:v>
                      </c:pt>
                      <c:pt idx="362">
                        <c:v>72.599999999999994</c:v>
                      </c:pt>
                      <c:pt idx="363">
                        <c:v>72.8</c:v>
                      </c:pt>
                      <c:pt idx="364">
                        <c:v>73</c:v>
                      </c:pt>
                      <c:pt idx="365">
                        <c:v>73.2</c:v>
                      </c:pt>
                      <c:pt idx="366">
                        <c:v>73.400000000000006</c:v>
                      </c:pt>
                      <c:pt idx="367">
                        <c:v>73.599999999999994</c:v>
                      </c:pt>
                      <c:pt idx="368">
                        <c:v>73.8</c:v>
                      </c:pt>
                      <c:pt idx="369">
                        <c:v>74</c:v>
                      </c:pt>
                      <c:pt idx="370">
                        <c:v>74.2</c:v>
                      </c:pt>
                      <c:pt idx="371">
                        <c:v>74.400000000000006</c:v>
                      </c:pt>
                      <c:pt idx="372">
                        <c:v>74.599999999999994</c:v>
                      </c:pt>
                      <c:pt idx="373">
                        <c:v>74.8</c:v>
                      </c:pt>
                      <c:pt idx="374">
                        <c:v>75</c:v>
                      </c:pt>
                      <c:pt idx="375">
                        <c:v>75.2</c:v>
                      </c:pt>
                      <c:pt idx="376">
                        <c:v>75.400000000000006</c:v>
                      </c:pt>
                      <c:pt idx="377">
                        <c:v>75.599999999999994</c:v>
                      </c:pt>
                      <c:pt idx="378">
                        <c:v>75.8</c:v>
                      </c:pt>
                      <c:pt idx="379">
                        <c:v>76</c:v>
                      </c:pt>
                      <c:pt idx="380">
                        <c:v>76.2</c:v>
                      </c:pt>
                      <c:pt idx="381">
                        <c:v>76.400000000000006</c:v>
                      </c:pt>
                      <c:pt idx="382">
                        <c:v>76.599999999999994</c:v>
                      </c:pt>
                      <c:pt idx="383">
                        <c:v>76.8</c:v>
                      </c:pt>
                      <c:pt idx="384">
                        <c:v>77</c:v>
                      </c:pt>
                      <c:pt idx="385">
                        <c:v>77.2</c:v>
                      </c:pt>
                      <c:pt idx="386">
                        <c:v>77.400000000000006</c:v>
                      </c:pt>
                      <c:pt idx="387">
                        <c:v>77.599999999999994</c:v>
                      </c:pt>
                      <c:pt idx="388">
                        <c:v>77.8</c:v>
                      </c:pt>
                      <c:pt idx="389">
                        <c:v>78</c:v>
                      </c:pt>
                      <c:pt idx="390">
                        <c:v>78.2</c:v>
                      </c:pt>
                      <c:pt idx="391">
                        <c:v>78.400000000000006</c:v>
                      </c:pt>
                      <c:pt idx="392">
                        <c:v>78.599999999999994</c:v>
                      </c:pt>
                      <c:pt idx="393">
                        <c:v>78.8</c:v>
                      </c:pt>
                      <c:pt idx="394">
                        <c:v>79</c:v>
                      </c:pt>
                      <c:pt idx="395">
                        <c:v>79.2</c:v>
                      </c:pt>
                      <c:pt idx="396">
                        <c:v>79.400000000000006</c:v>
                      </c:pt>
                      <c:pt idx="397">
                        <c:v>79.599999999999994</c:v>
                      </c:pt>
                      <c:pt idx="398">
                        <c:v>79.8</c:v>
                      </c:pt>
                      <c:pt idx="399">
                        <c:v>80</c:v>
                      </c:pt>
                      <c:pt idx="400">
                        <c:v>80.2</c:v>
                      </c:pt>
                      <c:pt idx="401">
                        <c:v>80.400000000000006</c:v>
                      </c:pt>
                      <c:pt idx="402">
                        <c:v>80.599999999999994</c:v>
                      </c:pt>
                      <c:pt idx="403">
                        <c:v>80.8</c:v>
                      </c:pt>
                      <c:pt idx="404">
                        <c:v>81</c:v>
                      </c:pt>
                      <c:pt idx="405">
                        <c:v>81.2</c:v>
                      </c:pt>
                      <c:pt idx="406">
                        <c:v>81.400000000000006</c:v>
                      </c:pt>
                      <c:pt idx="407">
                        <c:v>81.599999999999994</c:v>
                      </c:pt>
                      <c:pt idx="408">
                        <c:v>81.8</c:v>
                      </c:pt>
                      <c:pt idx="409">
                        <c:v>82</c:v>
                      </c:pt>
                      <c:pt idx="410">
                        <c:v>82.2</c:v>
                      </c:pt>
                      <c:pt idx="411">
                        <c:v>82.4</c:v>
                      </c:pt>
                      <c:pt idx="412">
                        <c:v>82.6</c:v>
                      </c:pt>
                      <c:pt idx="413">
                        <c:v>82.8</c:v>
                      </c:pt>
                      <c:pt idx="414">
                        <c:v>83</c:v>
                      </c:pt>
                      <c:pt idx="415">
                        <c:v>83.2</c:v>
                      </c:pt>
                      <c:pt idx="416">
                        <c:v>83.4</c:v>
                      </c:pt>
                      <c:pt idx="417">
                        <c:v>83.6</c:v>
                      </c:pt>
                      <c:pt idx="418">
                        <c:v>83.8</c:v>
                      </c:pt>
                      <c:pt idx="419">
                        <c:v>84</c:v>
                      </c:pt>
                      <c:pt idx="420">
                        <c:v>84.2</c:v>
                      </c:pt>
                      <c:pt idx="421">
                        <c:v>84.4</c:v>
                      </c:pt>
                      <c:pt idx="422">
                        <c:v>84.6</c:v>
                      </c:pt>
                      <c:pt idx="423">
                        <c:v>84.8</c:v>
                      </c:pt>
                      <c:pt idx="424">
                        <c:v>85</c:v>
                      </c:pt>
                      <c:pt idx="425">
                        <c:v>85.2</c:v>
                      </c:pt>
                      <c:pt idx="426">
                        <c:v>85.4</c:v>
                      </c:pt>
                      <c:pt idx="427">
                        <c:v>85.6</c:v>
                      </c:pt>
                      <c:pt idx="428">
                        <c:v>85.8</c:v>
                      </c:pt>
                      <c:pt idx="429">
                        <c:v>86</c:v>
                      </c:pt>
                      <c:pt idx="430">
                        <c:v>86.2</c:v>
                      </c:pt>
                      <c:pt idx="431">
                        <c:v>86.4</c:v>
                      </c:pt>
                      <c:pt idx="432">
                        <c:v>86.6</c:v>
                      </c:pt>
                      <c:pt idx="433">
                        <c:v>86.8</c:v>
                      </c:pt>
                      <c:pt idx="434">
                        <c:v>87</c:v>
                      </c:pt>
                      <c:pt idx="435">
                        <c:v>87.2</c:v>
                      </c:pt>
                      <c:pt idx="436">
                        <c:v>87.4</c:v>
                      </c:pt>
                      <c:pt idx="437">
                        <c:v>87.6</c:v>
                      </c:pt>
                      <c:pt idx="438">
                        <c:v>87.8</c:v>
                      </c:pt>
                      <c:pt idx="439">
                        <c:v>88</c:v>
                      </c:pt>
                      <c:pt idx="440">
                        <c:v>88.2</c:v>
                      </c:pt>
                      <c:pt idx="441">
                        <c:v>88.4</c:v>
                      </c:pt>
                      <c:pt idx="442">
                        <c:v>88.6</c:v>
                      </c:pt>
                      <c:pt idx="443">
                        <c:v>88.8</c:v>
                      </c:pt>
                      <c:pt idx="444">
                        <c:v>89</c:v>
                      </c:pt>
                      <c:pt idx="445">
                        <c:v>89.2</c:v>
                      </c:pt>
                      <c:pt idx="446">
                        <c:v>89.4</c:v>
                      </c:pt>
                      <c:pt idx="447">
                        <c:v>89.6</c:v>
                      </c:pt>
                      <c:pt idx="448">
                        <c:v>89.8</c:v>
                      </c:pt>
                      <c:pt idx="449">
                        <c:v>90</c:v>
                      </c:pt>
                      <c:pt idx="450">
                        <c:v>90.2</c:v>
                      </c:pt>
                      <c:pt idx="451">
                        <c:v>90.4</c:v>
                      </c:pt>
                      <c:pt idx="452">
                        <c:v>90.6</c:v>
                      </c:pt>
                      <c:pt idx="453">
                        <c:v>90.8</c:v>
                      </c:pt>
                      <c:pt idx="454">
                        <c:v>91</c:v>
                      </c:pt>
                      <c:pt idx="455">
                        <c:v>91.2</c:v>
                      </c:pt>
                      <c:pt idx="456">
                        <c:v>91.4</c:v>
                      </c:pt>
                      <c:pt idx="457">
                        <c:v>91.6</c:v>
                      </c:pt>
                      <c:pt idx="458">
                        <c:v>91.8</c:v>
                      </c:pt>
                      <c:pt idx="459">
                        <c:v>92</c:v>
                      </c:pt>
                      <c:pt idx="460">
                        <c:v>92.2</c:v>
                      </c:pt>
                      <c:pt idx="461">
                        <c:v>92.4</c:v>
                      </c:pt>
                      <c:pt idx="462">
                        <c:v>92.6</c:v>
                      </c:pt>
                      <c:pt idx="463">
                        <c:v>92.8</c:v>
                      </c:pt>
                      <c:pt idx="464">
                        <c:v>93</c:v>
                      </c:pt>
                      <c:pt idx="465">
                        <c:v>93.2</c:v>
                      </c:pt>
                      <c:pt idx="466">
                        <c:v>93.4</c:v>
                      </c:pt>
                      <c:pt idx="467">
                        <c:v>93.6</c:v>
                      </c:pt>
                      <c:pt idx="468">
                        <c:v>93.8</c:v>
                      </c:pt>
                      <c:pt idx="469">
                        <c:v>94</c:v>
                      </c:pt>
                      <c:pt idx="470">
                        <c:v>94.2</c:v>
                      </c:pt>
                      <c:pt idx="471">
                        <c:v>94.4</c:v>
                      </c:pt>
                      <c:pt idx="472">
                        <c:v>94.6</c:v>
                      </c:pt>
                      <c:pt idx="473">
                        <c:v>94.8</c:v>
                      </c:pt>
                      <c:pt idx="474">
                        <c:v>95</c:v>
                      </c:pt>
                      <c:pt idx="475">
                        <c:v>95.2</c:v>
                      </c:pt>
                      <c:pt idx="476">
                        <c:v>95.4</c:v>
                      </c:pt>
                      <c:pt idx="477">
                        <c:v>95.6</c:v>
                      </c:pt>
                      <c:pt idx="478">
                        <c:v>95.8</c:v>
                      </c:pt>
                      <c:pt idx="479">
                        <c:v>96</c:v>
                      </c:pt>
                      <c:pt idx="480">
                        <c:v>96.2</c:v>
                      </c:pt>
                      <c:pt idx="481">
                        <c:v>96.4</c:v>
                      </c:pt>
                      <c:pt idx="482">
                        <c:v>96.6</c:v>
                      </c:pt>
                      <c:pt idx="483">
                        <c:v>96.8</c:v>
                      </c:pt>
                      <c:pt idx="484">
                        <c:v>97</c:v>
                      </c:pt>
                      <c:pt idx="485">
                        <c:v>97.2</c:v>
                      </c:pt>
                      <c:pt idx="486">
                        <c:v>97.4</c:v>
                      </c:pt>
                      <c:pt idx="487">
                        <c:v>97.6</c:v>
                      </c:pt>
                      <c:pt idx="488">
                        <c:v>97.8</c:v>
                      </c:pt>
                      <c:pt idx="489">
                        <c:v>98</c:v>
                      </c:pt>
                      <c:pt idx="490">
                        <c:v>98.2</c:v>
                      </c:pt>
                      <c:pt idx="491">
                        <c:v>98.4</c:v>
                      </c:pt>
                      <c:pt idx="492">
                        <c:v>98.6</c:v>
                      </c:pt>
                      <c:pt idx="493">
                        <c:v>98.8</c:v>
                      </c:pt>
                      <c:pt idx="494">
                        <c:v>99</c:v>
                      </c:pt>
                      <c:pt idx="495">
                        <c:v>99.2</c:v>
                      </c:pt>
                      <c:pt idx="496">
                        <c:v>99.4</c:v>
                      </c:pt>
                      <c:pt idx="497">
                        <c:v>99.6</c:v>
                      </c:pt>
                      <c:pt idx="498">
                        <c:v>99.8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Значения!$AC$5:$AC$503</c15:sqref>
                        </c15:formulaRef>
                      </c:ext>
                    </c:extLst>
                    <c:numCache>
                      <c:formatCode>0.00E+00</c:formatCode>
                      <c:ptCount val="499"/>
                      <c:pt idx="0">
                        <c:v>5.7396405340000002E-13</c:v>
                      </c:pt>
                      <c:pt idx="1">
                        <c:v>1.718527122E-12</c:v>
                      </c:pt>
                      <c:pt idx="2">
                        <c:v>2.528021412E-12</c:v>
                      </c:pt>
                      <c:pt idx="3">
                        <c:v>1.6588361539999999E-12</c:v>
                      </c:pt>
                      <c:pt idx="4">
                        <c:v>1.5660698429999999E-11</c:v>
                      </c:pt>
                      <c:pt idx="5">
                        <c:v>1.319588015E-11</c:v>
                      </c:pt>
                      <c:pt idx="6">
                        <c:v>2.0428748749999999E-13</c:v>
                      </c:pt>
                      <c:pt idx="7">
                        <c:v>1.2267365939999999E-12</c:v>
                      </c:pt>
                      <c:pt idx="8">
                        <c:v>1.7282639210000001E-10</c:v>
                      </c:pt>
                      <c:pt idx="9">
                        <c:v>3.8575745379999999E-10</c:v>
                      </c:pt>
                      <c:pt idx="10">
                        <c:v>3.4520850070000002E-10</c:v>
                      </c:pt>
                      <c:pt idx="11">
                        <c:v>2.1557729209999999E-10</c:v>
                      </c:pt>
                      <c:pt idx="12">
                        <c:v>4.1034252280000001E-13</c:v>
                      </c:pt>
                      <c:pt idx="13">
                        <c:v>5.0315914629999998E-13</c:v>
                      </c:pt>
                      <c:pt idx="14">
                        <c:v>4.9999999119999999E-15</c:v>
                      </c:pt>
                      <c:pt idx="15">
                        <c:v>6.4090985120000002E-13</c:v>
                      </c:pt>
                      <c:pt idx="16">
                        <c:v>1.4550727700000001E-13</c:v>
                      </c:pt>
                      <c:pt idx="17">
                        <c:v>1.1917346990000001E-13</c:v>
                      </c:pt>
                      <c:pt idx="18">
                        <c:v>7.2860174919999997E-13</c:v>
                      </c:pt>
                      <c:pt idx="19">
                        <c:v>6.9685685169999997E-14</c:v>
                      </c:pt>
                      <c:pt idx="20">
                        <c:v>2.6015035389999998E-13</c:v>
                      </c:pt>
                      <c:pt idx="21">
                        <c:v>4.9999999119999999E-15</c:v>
                      </c:pt>
                      <c:pt idx="22">
                        <c:v>4.0855196290000002E-13</c:v>
                      </c:pt>
                      <c:pt idx="23">
                        <c:v>4.9999999119999999E-15</c:v>
                      </c:pt>
                      <c:pt idx="24">
                        <c:v>1.029193684E-13</c:v>
                      </c:pt>
                      <c:pt idx="25">
                        <c:v>4.9999999119999999E-15</c:v>
                      </c:pt>
                      <c:pt idx="26">
                        <c:v>8.583171879E-14</c:v>
                      </c:pt>
                      <c:pt idx="27">
                        <c:v>4.9999999119999999E-15</c:v>
                      </c:pt>
                      <c:pt idx="28">
                        <c:v>4.9999999119999999E-15</c:v>
                      </c:pt>
                      <c:pt idx="29">
                        <c:v>5.8169745059999996E-13</c:v>
                      </c:pt>
                      <c:pt idx="30">
                        <c:v>4.9999999119999999E-15</c:v>
                      </c:pt>
                      <c:pt idx="31">
                        <c:v>4.6058664690000004E-13</c:v>
                      </c:pt>
                      <c:pt idx="32">
                        <c:v>4.9999999119999999E-15</c:v>
                      </c:pt>
                      <c:pt idx="33">
                        <c:v>4.9999999119999999E-15</c:v>
                      </c:pt>
                      <c:pt idx="34">
                        <c:v>2.199858947E-13</c:v>
                      </c:pt>
                      <c:pt idx="35">
                        <c:v>4.9477739609999997E-13</c:v>
                      </c:pt>
                      <c:pt idx="36">
                        <c:v>4.9999999119999999E-15</c:v>
                      </c:pt>
                      <c:pt idx="37">
                        <c:v>4.9999999119999999E-15</c:v>
                      </c:pt>
                      <c:pt idx="38">
                        <c:v>2.07374699E-13</c:v>
                      </c:pt>
                      <c:pt idx="39">
                        <c:v>1.8212143489999999E-13</c:v>
                      </c:pt>
                      <c:pt idx="40">
                        <c:v>4.9999999119999999E-15</c:v>
                      </c:pt>
                      <c:pt idx="41">
                        <c:v>4.9999999119999999E-15</c:v>
                      </c:pt>
                      <c:pt idx="42">
                        <c:v>2.6601605029999999E-13</c:v>
                      </c:pt>
                      <c:pt idx="43">
                        <c:v>2.9412499449999999E-13</c:v>
                      </c:pt>
                      <c:pt idx="44">
                        <c:v>4.7164583439999999E-14</c:v>
                      </c:pt>
                      <c:pt idx="45">
                        <c:v>4.9999999119999999E-15</c:v>
                      </c:pt>
                      <c:pt idx="46">
                        <c:v>4.9999999119999999E-15</c:v>
                      </c:pt>
                      <c:pt idx="47">
                        <c:v>1.780532373E-14</c:v>
                      </c:pt>
                      <c:pt idx="48">
                        <c:v>4.9999999119999999E-15</c:v>
                      </c:pt>
                      <c:pt idx="49">
                        <c:v>4.9999999119999999E-15</c:v>
                      </c:pt>
                      <c:pt idx="50">
                        <c:v>4.9999999119999999E-15</c:v>
                      </c:pt>
                      <c:pt idx="51">
                        <c:v>4.9999999119999999E-15</c:v>
                      </c:pt>
                      <c:pt idx="52">
                        <c:v>4.9999999119999999E-15</c:v>
                      </c:pt>
                      <c:pt idx="53">
                        <c:v>3.6210506709999999E-13</c:v>
                      </c:pt>
                      <c:pt idx="54">
                        <c:v>4.9999999119999999E-15</c:v>
                      </c:pt>
                      <c:pt idx="55">
                        <c:v>1.9122865180000001E-13</c:v>
                      </c:pt>
                      <c:pt idx="56">
                        <c:v>1.628727535E-13</c:v>
                      </c:pt>
                      <c:pt idx="57">
                        <c:v>2.4017617859999999E-13</c:v>
                      </c:pt>
                      <c:pt idx="58">
                        <c:v>2.177639796E-12</c:v>
                      </c:pt>
                      <c:pt idx="59">
                        <c:v>1.9757832520000001E-12</c:v>
                      </c:pt>
                      <c:pt idx="60">
                        <c:v>9.8845118289999992E-13</c:v>
                      </c:pt>
                      <c:pt idx="61">
                        <c:v>2.2422549929999999E-12</c:v>
                      </c:pt>
                      <c:pt idx="62">
                        <c:v>1.03274404E-13</c:v>
                      </c:pt>
                      <c:pt idx="63">
                        <c:v>4.9999999119999999E-15</c:v>
                      </c:pt>
                      <c:pt idx="64">
                        <c:v>5.4866452090000002E-13</c:v>
                      </c:pt>
                      <c:pt idx="65">
                        <c:v>1.270605583E-12</c:v>
                      </c:pt>
                      <c:pt idx="66">
                        <c:v>4.1196329659999999E-13</c:v>
                      </c:pt>
                      <c:pt idx="67">
                        <c:v>1.9920905749999999E-13</c:v>
                      </c:pt>
                      <c:pt idx="68">
                        <c:v>1.0100152050000001E-12</c:v>
                      </c:pt>
                      <c:pt idx="69">
                        <c:v>1.3932290650000001E-12</c:v>
                      </c:pt>
                      <c:pt idx="70">
                        <c:v>1.432513613E-12</c:v>
                      </c:pt>
                      <c:pt idx="71">
                        <c:v>1.2900549769999999E-12</c:v>
                      </c:pt>
                      <c:pt idx="72">
                        <c:v>1.8283836359999999E-14</c:v>
                      </c:pt>
                      <c:pt idx="73">
                        <c:v>1.1358648400000001E-12</c:v>
                      </c:pt>
                      <c:pt idx="74">
                        <c:v>2.3900853079999998E-12</c:v>
                      </c:pt>
                      <c:pt idx="75">
                        <c:v>5.3522511939999996E-12</c:v>
                      </c:pt>
                      <c:pt idx="76">
                        <c:v>6.6276498179999997E-12</c:v>
                      </c:pt>
                      <c:pt idx="77">
                        <c:v>1.6057280830000001E-13</c:v>
                      </c:pt>
                      <c:pt idx="78">
                        <c:v>2.9953461590000001E-12</c:v>
                      </c:pt>
                      <c:pt idx="79">
                        <c:v>6.5001645559999997E-12</c:v>
                      </c:pt>
                      <c:pt idx="80">
                        <c:v>6.5082986739999997E-12</c:v>
                      </c:pt>
                      <c:pt idx="81">
                        <c:v>6.420391128E-12</c:v>
                      </c:pt>
                      <c:pt idx="82">
                        <c:v>1.3110549429999999E-13</c:v>
                      </c:pt>
                      <c:pt idx="83">
                        <c:v>2.0317543219999999E-12</c:v>
                      </c:pt>
                      <c:pt idx="84">
                        <c:v>3.452621652E-12</c:v>
                      </c:pt>
                      <c:pt idx="85">
                        <c:v>3.47716517E-12</c:v>
                      </c:pt>
                      <c:pt idx="86">
                        <c:v>1.010956835E-12</c:v>
                      </c:pt>
                      <c:pt idx="87">
                        <c:v>2.9347664159999998E-13</c:v>
                      </c:pt>
                      <c:pt idx="88">
                        <c:v>1.437731011E-12</c:v>
                      </c:pt>
                      <c:pt idx="89">
                        <c:v>1.040128574E-11</c:v>
                      </c:pt>
                      <c:pt idx="90">
                        <c:v>1.529420167E-11</c:v>
                      </c:pt>
                      <c:pt idx="91">
                        <c:v>9.038581515E-12</c:v>
                      </c:pt>
                      <c:pt idx="92">
                        <c:v>1.037374803E-13</c:v>
                      </c:pt>
                      <c:pt idx="93">
                        <c:v>1.313678983E-13</c:v>
                      </c:pt>
                      <c:pt idx="94">
                        <c:v>4.9999999119999999E-15</c:v>
                      </c:pt>
                      <c:pt idx="95">
                        <c:v>4.9999999119999999E-15</c:v>
                      </c:pt>
                      <c:pt idx="96">
                        <c:v>2.3284409879999998E-13</c:v>
                      </c:pt>
                      <c:pt idx="97">
                        <c:v>4.9999999119999999E-15</c:v>
                      </c:pt>
                      <c:pt idx="98">
                        <c:v>4.9999999119999999E-15</c:v>
                      </c:pt>
                      <c:pt idx="99">
                        <c:v>5.17181919E-14</c:v>
                      </c:pt>
                      <c:pt idx="100">
                        <c:v>4.9999999119999999E-15</c:v>
                      </c:pt>
                      <c:pt idx="101">
                        <c:v>1.613445705E-13</c:v>
                      </c:pt>
                      <c:pt idx="102">
                        <c:v>4.6314905040000005E-13</c:v>
                      </c:pt>
                      <c:pt idx="103">
                        <c:v>1.2811090080000001E-13</c:v>
                      </c:pt>
                      <c:pt idx="104">
                        <c:v>2.525403931E-13</c:v>
                      </c:pt>
                      <c:pt idx="105">
                        <c:v>4.9999999119999999E-15</c:v>
                      </c:pt>
                      <c:pt idx="106">
                        <c:v>4.9999999119999999E-15</c:v>
                      </c:pt>
                      <c:pt idx="107">
                        <c:v>4.9999999119999999E-15</c:v>
                      </c:pt>
                      <c:pt idx="108">
                        <c:v>4.3012292400000002E-14</c:v>
                      </c:pt>
                      <c:pt idx="109">
                        <c:v>8.8764566990000005E-14</c:v>
                      </c:pt>
                      <c:pt idx="110">
                        <c:v>2.0742102150000001E-13</c:v>
                      </c:pt>
                      <c:pt idx="111">
                        <c:v>4.9999999119999999E-15</c:v>
                      </c:pt>
                      <c:pt idx="112">
                        <c:v>3.0401083130000001E-14</c:v>
                      </c:pt>
                      <c:pt idx="113">
                        <c:v>1.3468661409999999E-13</c:v>
                      </c:pt>
                      <c:pt idx="114">
                        <c:v>7.9888881429999996E-14</c:v>
                      </c:pt>
                      <c:pt idx="115">
                        <c:v>1.444027189E-14</c:v>
                      </c:pt>
                      <c:pt idx="116">
                        <c:v>4.4185426259999999E-14</c:v>
                      </c:pt>
                      <c:pt idx="117">
                        <c:v>9.9029495000000004E-14</c:v>
                      </c:pt>
                      <c:pt idx="118">
                        <c:v>3.598359403E-13</c:v>
                      </c:pt>
                      <c:pt idx="119">
                        <c:v>4.9999999119999999E-15</c:v>
                      </c:pt>
                      <c:pt idx="120">
                        <c:v>4.9999999119999999E-15</c:v>
                      </c:pt>
                      <c:pt idx="121">
                        <c:v>1.257028878E-13</c:v>
                      </c:pt>
                      <c:pt idx="122">
                        <c:v>8.6826569149999995E-15</c:v>
                      </c:pt>
                      <c:pt idx="123">
                        <c:v>3.0133355660000001E-13</c:v>
                      </c:pt>
                      <c:pt idx="124">
                        <c:v>2.3989835180000002E-13</c:v>
                      </c:pt>
                      <c:pt idx="125">
                        <c:v>4.9999999119999999E-15</c:v>
                      </c:pt>
                      <c:pt idx="126">
                        <c:v>1.108851834E-12</c:v>
                      </c:pt>
                      <c:pt idx="127">
                        <c:v>2.3491251259999999E-13</c:v>
                      </c:pt>
                      <c:pt idx="128">
                        <c:v>4.9999999119999999E-15</c:v>
                      </c:pt>
                      <c:pt idx="129">
                        <c:v>4.3909979279999998E-13</c:v>
                      </c:pt>
                      <c:pt idx="130">
                        <c:v>4.9999999119999999E-15</c:v>
                      </c:pt>
                      <c:pt idx="131">
                        <c:v>6.1545592840000005E-13</c:v>
                      </c:pt>
                      <c:pt idx="132">
                        <c:v>2.4180391850000001E-14</c:v>
                      </c:pt>
                      <c:pt idx="133">
                        <c:v>1.0473857019999999E-12</c:v>
                      </c:pt>
                      <c:pt idx="134">
                        <c:v>1.8729024409999999E-12</c:v>
                      </c:pt>
                      <c:pt idx="135">
                        <c:v>3.4753742850000001E-12</c:v>
                      </c:pt>
                      <c:pt idx="136">
                        <c:v>7.9645827689999997E-13</c:v>
                      </c:pt>
                      <c:pt idx="137">
                        <c:v>1.5879764410000001E-13</c:v>
                      </c:pt>
                      <c:pt idx="138">
                        <c:v>4.3252953300000001E-12</c:v>
                      </c:pt>
                      <c:pt idx="139">
                        <c:v>1.270697523E-11</c:v>
                      </c:pt>
                      <c:pt idx="140">
                        <c:v>9.970328382E-12</c:v>
                      </c:pt>
                      <c:pt idx="141">
                        <c:v>8.7699023389999997E-12</c:v>
                      </c:pt>
                      <c:pt idx="142">
                        <c:v>4.9999999119999999E-15</c:v>
                      </c:pt>
                      <c:pt idx="143">
                        <c:v>4.9999999119999999E-15</c:v>
                      </c:pt>
                      <c:pt idx="144">
                        <c:v>2.1272721000000001E-12</c:v>
                      </c:pt>
                      <c:pt idx="145">
                        <c:v>1.3297562919999999E-12</c:v>
                      </c:pt>
                      <c:pt idx="146">
                        <c:v>7.4200021130000003E-13</c:v>
                      </c:pt>
                      <c:pt idx="147">
                        <c:v>5.2927681769999996E-13</c:v>
                      </c:pt>
                      <c:pt idx="148">
                        <c:v>4.7118274449999999E-14</c:v>
                      </c:pt>
                      <c:pt idx="149">
                        <c:v>4.9999999119999999E-15</c:v>
                      </c:pt>
                      <c:pt idx="150">
                        <c:v>2.9860838740000002E-14</c:v>
                      </c:pt>
                      <c:pt idx="151">
                        <c:v>3.1246289189999998E-13</c:v>
                      </c:pt>
                      <c:pt idx="152">
                        <c:v>4.9999999119999999E-15</c:v>
                      </c:pt>
                      <c:pt idx="153">
                        <c:v>4.9999999119999999E-15</c:v>
                      </c:pt>
                      <c:pt idx="154">
                        <c:v>1.1059797279999999E-14</c:v>
                      </c:pt>
                      <c:pt idx="155">
                        <c:v>4.9939273639999995E-13</c:v>
                      </c:pt>
                      <c:pt idx="156">
                        <c:v>3.985957343E-13</c:v>
                      </c:pt>
                      <c:pt idx="157">
                        <c:v>4.9999999119999999E-15</c:v>
                      </c:pt>
                      <c:pt idx="158">
                        <c:v>3.1417631079999998E-13</c:v>
                      </c:pt>
                      <c:pt idx="159">
                        <c:v>2.1401920489999999E-14</c:v>
                      </c:pt>
                      <c:pt idx="160">
                        <c:v>1.822603754E-13</c:v>
                      </c:pt>
                      <c:pt idx="161">
                        <c:v>4.1098228340000003E-14</c:v>
                      </c:pt>
                      <c:pt idx="162">
                        <c:v>7.4671497279999994E-14</c:v>
                      </c:pt>
                      <c:pt idx="163">
                        <c:v>4.9999999119999999E-15</c:v>
                      </c:pt>
                      <c:pt idx="164">
                        <c:v>1.5232997160000001E-13</c:v>
                      </c:pt>
                      <c:pt idx="165">
                        <c:v>2.689488443E-13</c:v>
                      </c:pt>
                      <c:pt idx="166">
                        <c:v>1.614371885E-13</c:v>
                      </c:pt>
                      <c:pt idx="167">
                        <c:v>4.9999999119999999E-15</c:v>
                      </c:pt>
                      <c:pt idx="168">
                        <c:v>4.9999999119999999E-15</c:v>
                      </c:pt>
                      <c:pt idx="169">
                        <c:v>3.1374412069999998E-13</c:v>
                      </c:pt>
                      <c:pt idx="170">
                        <c:v>1.977889694E-13</c:v>
                      </c:pt>
                      <c:pt idx="171">
                        <c:v>4.9999999119999999E-15</c:v>
                      </c:pt>
                      <c:pt idx="172">
                        <c:v>4.9999999119999999E-15</c:v>
                      </c:pt>
                      <c:pt idx="173">
                        <c:v>7.6566357419999996E-13</c:v>
                      </c:pt>
                      <c:pt idx="174">
                        <c:v>7.1213152559999997E-13</c:v>
                      </c:pt>
                      <c:pt idx="175">
                        <c:v>2.570631696E-13</c:v>
                      </c:pt>
                      <c:pt idx="176">
                        <c:v>4.9999999119999999E-15</c:v>
                      </c:pt>
                      <c:pt idx="177">
                        <c:v>1.1532991899999999E-13</c:v>
                      </c:pt>
                      <c:pt idx="178">
                        <c:v>4.9999999119999999E-15</c:v>
                      </c:pt>
                      <c:pt idx="179">
                        <c:v>1.123199027E-13</c:v>
                      </c:pt>
                      <c:pt idx="180">
                        <c:v>5.145577432E-14</c:v>
                      </c:pt>
                      <c:pt idx="181">
                        <c:v>4.9999999119999999E-15</c:v>
                      </c:pt>
                      <c:pt idx="182">
                        <c:v>1.5361117329999999E-13</c:v>
                      </c:pt>
                      <c:pt idx="183">
                        <c:v>7.6400338959999997E-14</c:v>
                      </c:pt>
                      <c:pt idx="184">
                        <c:v>9.9631498260000005E-14</c:v>
                      </c:pt>
                      <c:pt idx="185">
                        <c:v>4.9999999119999999E-15</c:v>
                      </c:pt>
                      <c:pt idx="186">
                        <c:v>1.528925641E-14</c:v>
                      </c:pt>
                      <c:pt idx="187">
                        <c:v>1.417254443E-13</c:v>
                      </c:pt>
                      <c:pt idx="188">
                        <c:v>4.9999999119999999E-15</c:v>
                      </c:pt>
                      <c:pt idx="189">
                        <c:v>4.9999999119999999E-15</c:v>
                      </c:pt>
                      <c:pt idx="190">
                        <c:v>3.3351761019999998E-13</c:v>
                      </c:pt>
                      <c:pt idx="191">
                        <c:v>3.1808163419999998E-13</c:v>
                      </c:pt>
                      <c:pt idx="192">
                        <c:v>4.9999999119999999E-15</c:v>
                      </c:pt>
                      <c:pt idx="193">
                        <c:v>7.6492943379999995E-14</c:v>
                      </c:pt>
                      <c:pt idx="194">
                        <c:v>4.8520703509999999E-13</c:v>
                      </c:pt>
                      <c:pt idx="195">
                        <c:v>6.9777603829999999E-13</c:v>
                      </c:pt>
                      <c:pt idx="196">
                        <c:v>3.7686187179999999E-13</c:v>
                      </c:pt>
                      <c:pt idx="197">
                        <c:v>3.017194513E-13</c:v>
                      </c:pt>
                      <c:pt idx="198">
                        <c:v>1.9951781110000001E-13</c:v>
                      </c:pt>
                      <c:pt idx="199">
                        <c:v>2.2447779850000001E-13</c:v>
                      </c:pt>
                      <c:pt idx="200">
                        <c:v>6.294718436E-13</c:v>
                      </c:pt>
                      <c:pt idx="201">
                        <c:v>4.9999999119999999E-15</c:v>
                      </c:pt>
                      <c:pt idx="202">
                        <c:v>2.032140461E-14</c:v>
                      </c:pt>
                      <c:pt idx="203">
                        <c:v>1.241438321E-13</c:v>
                      </c:pt>
                      <c:pt idx="204">
                        <c:v>2.2168386379999999E-13</c:v>
                      </c:pt>
                      <c:pt idx="205">
                        <c:v>6.8652321240000003E-13</c:v>
                      </c:pt>
                      <c:pt idx="206">
                        <c:v>3.2586135399999998E-13</c:v>
                      </c:pt>
                      <c:pt idx="207">
                        <c:v>4.9999999119999999E-15</c:v>
                      </c:pt>
                      <c:pt idx="208">
                        <c:v>2.8393720750000001E-13</c:v>
                      </c:pt>
                      <c:pt idx="209">
                        <c:v>4.9999999119999999E-15</c:v>
                      </c:pt>
                      <c:pt idx="210">
                        <c:v>3.9024488390000002E-13</c:v>
                      </c:pt>
                      <c:pt idx="211">
                        <c:v>2.136725855E-13</c:v>
                      </c:pt>
                      <c:pt idx="212">
                        <c:v>2.107397644E-13</c:v>
                      </c:pt>
                      <c:pt idx="213">
                        <c:v>2.2869179420000002E-13</c:v>
                      </c:pt>
                      <c:pt idx="214">
                        <c:v>4.9999999119999999E-15</c:v>
                      </c:pt>
                      <c:pt idx="215">
                        <c:v>3.244412388E-13</c:v>
                      </c:pt>
                      <c:pt idx="216">
                        <c:v>1.461456065E-12</c:v>
                      </c:pt>
                      <c:pt idx="217">
                        <c:v>4.9999999119999999E-15</c:v>
                      </c:pt>
                      <c:pt idx="218">
                        <c:v>1.015803652E-12</c:v>
                      </c:pt>
                      <c:pt idx="219">
                        <c:v>3.8725888820000001E-12</c:v>
                      </c:pt>
                      <c:pt idx="220">
                        <c:v>2.9901439400000002E-12</c:v>
                      </c:pt>
                      <c:pt idx="221">
                        <c:v>2.5248416640000001E-12</c:v>
                      </c:pt>
                      <c:pt idx="222">
                        <c:v>1.057132761E-13</c:v>
                      </c:pt>
                      <c:pt idx="223">
                        <c:v>4.9999999119999999E-15</c:v>
                      </c:pt>
                      <c:pt idx="224">
                        <c:v>6.0377782419999996E-14</c:v>
                      </c:pt>
                      <c:pt idx="225">
                        <c:v>8.0197594439999999E-14</c:v>
                      </c:pt>
                      <c:pt idx="226">
                        <c:v>1.3190815630000001E-13</c:v>
                      </c:pt>
                      <c:pt idx="227">
                        <c:v>5.1100752320000001E-14</c:v>
                      </c:pt>
                      <c:pt idx="228">
                        <c:v>2.129779372E-13</c:v>
                      </c:pt>
                      <c:pt idx="229">
                        <c:v>4.9999999119999999E-15</c:v>
                      </c:pt>
                      <c:pt idx="230">
                        <c:v>4.0733250650000002E-13</c:v>
                      </c:pt>
                      <c:pt idx="231">
                        <c:v>4.9999999119999999E-15</c:v>
                      </c:pt>
                      <c:pt idx="232">
                        <c:v>4.9999999119999999E-15</c:v>
                      </c:pt>
                      <c:pt idx="233">
                        <c:v>2.606134438E-13</c:v>
                      </c:pt>
                      <c:pt idx="234">
                        <c:v>4.9999999119999999E-15</c:v>
                      </c:pt>
                      <c:pt idx="235">
                        <c:v>2.8659220179999999E-13</c:v>
                      </c:pt>
                      <c:pt idx="236">
                        <c:v>4.9999999119999999E-15</c:v>
                      </c:pt>
                      <c:pt idx="237">
                        <c:v>6.5286426439999998E-14</c:v>
                      </c:pt>
                      <c:pt idx="238">
                        <c:v>2.3146184949999998E-14</c:v>
                      </c:pt>
                      <c:pt idx="239">
                        <c:v>5.8170441660000005E-14</c:v>
                      </c:pt>
                      <c:pt idx="240">
                        <c:v>4.3931582010000001E-13</c:v>
                      </c:pt>
                      <c:pt idx="241">
                        <c:v>4.9999999119999999E-15</c:v>
                      </c:pt>
                      <c:pt idx="242">
                        <c:v>4.9999999119999999E-15</c:v>
                      </c:pt>
                      <c:pt idx="243">
                        <c:v>4.2457451939999999E-13</c:v>
                      </c:pt>
                      <c:pt idx="244">
                        <c:v>5.5380461499999998E-13</c:v>
                      </c:pt>
                      <c:pt idx="245">
                        <c:v>2.4658904480000001E-14</c:v>
                      </c:pt>
                      <c:pt idx="246">
                        <c:v>4.9999999119999999E-15</c:v>
                      </c:pt>
                      <c:pt idx="247">
                        <c:v>4.3135796580000002E-14</c:v>
                      </c:pt>
                      <c:pt idx="248">
                        <c:v>7.8808351989999996E-14</c:v>
                      </c:pt>
                      <c:pt idx="249">
                        <c:v>4.9999999119999999E-15</c:v>
                      </c:pt>
                      <c:pt idx="250">
                        <c:v>4.0026280359999999E-13</c:v>
                      </c:pt>
                      <c:pt idx="251">
                        <c:v>5.1193370289999998E-14</c:v>
                      </c:pt>
                      <c:pt idx="252">
                        <c:v>4.4686403559999999E-13</c:v>
                      </c:pt>
                      <c:pt idx="253">
                        <c:v>2.0394791539999999E-13</c:v>
                      </c:pt>
                      <c:pt idx="254">
                        <c:v>5.0180074939999999E-13</c:v>
                      </c:pt>
                      <c:pt idx="255">
                        <c:v>7.4270179850000006E-14</c:v>
                      </c:pt>
                      <c:pt idx="256">
                        <c:v>9.7374061939999998E-13</c:v>
                      </c:pt>
                      <c:pt idx="257">
                        <c:v>7.8854660969999998E-14</c:v>
                      </c:pt>
                      <c:pt idx="258">
                        <c:v>4.9999999119999999E-15</c:v>
                      </c:pt>
                      <c:pt idx="259">
                        <c:v>1.453065912E-13</c:v>
                      </c:pt>
                      <c:pt idx="260">
                        <c:v>4.9999999119999999E-15</c:v>
                      </c:pt>
                      <c:pt idx="261">
                        <c:v>4.9999999119999999E-15</c:v>
                      </c:pt>
                      <c:pt idx="262">
                        <c:v>4.9999999119999999E-15</c:v>
                      </c:pt>
                      <c:pt idx="263">
                        <c:v>6.1642834930000001E-13</c:v>
                      </c:pt>
                      <c:pt idx="264">
                        <c:v>1.8531666000000001E-13</c:v>
                      </c:pt>
                      <c:pt idx="265">
                        <c:v>4.9999999119999999E-15</c:v>
                      </c:pt>
                      <c:pt idx="266">
                        <c:v>5.2149712500000001E-13</c:v>
                      </c:pt>
                      <c:pt idx="267">
                        <c:v>4.9999999119999999E-15</c:v>
                      </c:pt>
                      <c:pt idx="268">
                        <c:v>4.9999999119999999E-15</c:v>
                      </c:pt>
                      <c:pt idx="269">
                        <c:v>4.9999999119999999E-15</c:v>
                      </c:pt>
                      <c:pt idx="270">
                        <c:v>4.9999999119999999E-15</c:v>
                      </c:pt>
                      <c:pt idx="271">
                        <c:v>6.6150860829999999E-14</c:v>
                      </c:pt>
                      <c:pt idx="272">
                        <c:v>1.9179980949999999E-13</c:v>
                      </c:pt>
                      <c:pt idx="273">
                        <c:v>4.9999999119999999E-15</c:v>
                      </c:pt>
                      <c:pt idx="274">
                        <c:v>4.9999999119999999E-15</c:v>
                      </c:pt>
                      <c:pt idx="275">
                        <c:v>2.707240085E-13</c:v>
                      </c:pt>
                      <c:pt idx="276">
                        <c:v>1.126942832E-12</c:v>
                      </c:pt>
                      <c:pt idx="277">
                        <c:v>3.3393437749999999E-13</c:v>
                      </c:pt>
                      <c:pt idx="278">
                        <c:v>4.9999999119999999E-15</c:v>
                      </c:pt>
                      <c:pt idx="279">
                        <c:v>4.9999999119999999E-15</c:v>
                      </c:pt>
                      <c:pt idx="280">
                        <c:v>2.548094927E-13</c:v>
                      </c:pt>
                      <c:pt idx="281">
                        <c:v>4.9119627639999999E-13</c:v>
                      </c:pt>
                      <c:pt idx="282">
                        <c:v>4.1032712710000002E-13</c:v>
                      </c:pt>
                      <c:pt idx="283">
                        <c:v>2.2850658540000002E-13</c:v>
                      </c:pt>
                      <c:pt idx="284">
                        <c:v>1.2440623620000001E-13</c:v>
                      </c:pt>
                      <c:pt idx="285">
                        <c:v>4.9999999119999999E-15</c:v>
                      </c:pt>
                      <c:pt idx="286">
                        <c:v>1.8249187970000001E-13</c:v>
                      </c:pt>
                      <c:pt idx="287">
                        <c:v>4.9999999119999999E-15</c:v>
                      </c:pt>
                      <c:pt idx="288">
                        <c:v>4.9999999119999999E-15</c:v>
                      </c:pt>
                      <c:pt idx="289">
                        <c:v>3.8766708480000002E-13</c:v>
                      </c:pt>
                      <c:pt idx="290">
                        <c:v>8.6854438570000002E-13</c:v>
                      </c:pt>
                      <c:pt idx="291">
                        <c:v>4.9999999119999999E-15</c:v>
                      </c:pt>
                      <c:pt idx="292">
                        <c:v>4.9999999119999999E-15</c:v>
                      </c:pt>
                      <c:pt idx="293">
                        <c:v>1.123353255E-13</c:v>
                      </c:pt>
                      <c:pt idx="294">
                        <c:v>5.1918864170000002E-14</c:v>
                      </c:pt>
                      <c:pt idx="295">
                        <c:v>4.9999999119999999E-15</c:v>
                      </c:pt>
                      <c:pt idx="296">
                        <c:v>4.9999999119999999E-15</c:v>
                      </c:pt>
                      <c:pt idx="297">
                        <c:v>3.8393152050000002E-13</c:v>
                      </c:pt>
                      <c:pt idx="298">
                        <c:v>1.410462459E-13</c:v>
                      </c:pt>
                      <c:pt idx="299">
                        <c:v>3.3428937240000001E-13</c:v>
                      </c:pt>
                      <c:pt idx="300">
                        <c:v>4.489548381E-14</c:v>
                      </c:pt>
                      <c:pt idx="301">
                        <c:v>4.9999999119999999E-15</c:v>
                      </c:pt>
                      <c:pt idx="302">
                        <c:v>4.9999999119999999E-15</c:v>
                      </c:pt>
                      <c:pt idx="303">
                        <c:v>2.4736086120000001E-14</c:v>
                      </c:pt>
                      <c:pt idx="304">
                        <c:v>4.9999999119999999E-15</c:v>
                      </c:pt>
                      <c:pt idx="305">
                        <c:v>3.6775462769999998E-13</c:v>
                      </c:pt>
                      <c:pt idx="306">
                        <c:v>1.6416937799999999E-13</c:v>
                      </c:pt>
                      <c:pt idx="307">
                        <c:v>4.9999999119999999E-15</c:v>
                      </c:pt>
                      <c:pt idx="308">
                        <c:v>4.9999999119999999E-15</c:v>
                      </c:pt>
                      <c:pt idx="309">
                        <c:v>2.498306737E-14</c:v>
                      </c:pt>
                      <c:pt idx="310">
                        <c:v>4.9999999119999999E-15</c:v>
                      </c:pt>
                      <c:pt idx="311">
                        <c:v>4.9999999119999999E-15</c:v>
                      </c:pt>
                      <c:pt idx="312">
                        <c:v>4.9999999119999999E-15</c:v>
                      </c:pt>
                      <c:pt idx="313">
                        <c:v>1.597546693E-13</c:v>
                      </c:pt>
                      <c:pt idx="314">
                        <c:v>2.8518750949999999E-13</c:v>
                      </c:pt>
                      <c:pt idx="315">
                        <c:v>7.2454206260000004E-13</c:v>
                      </c:pt>
                      <c:pt idx="316">
                        <c:v>9.4448938690000002E-13</c:v>
                      </c:pt>
                      <c:pt idx="317">
                        <c:v>1.24606922E-13</c:v>
                      </c:pt>
                      <c:pt idx="318">
                        <c:v>4.9999999119999999E-15</c:v>
                      </c:pt>
                      <c:pt idx="319">
                        <c:v>4.9999999119999999E-15</c:v>
                      </c:pt>
                      <c:pt idx="320">
                        <c:v>5.6717217729999997E-13</c:v>
                      </c:pt>
                      <c:pt idx="321">
                        <c:v>8.7745782859999997E-14</c:v>
                      </c:pt>
                      <c:pt idx="322">
                        <c:v>4.9999999119999999E-15</c:v>
                      </c:pt>
                      <c:pt idx="323">
                        <c:v>1.363760992E-14</c:v>
                      </c:pt>
                      <c:pt idx="324">
                        <c:v>1.7565373529999999E-13</c:v>
                      </c:pt>
                      <c:pt idx="325">
                        <c:v>5.8324804949999999E-14</c:v>
                      </c:pt>
                      <c:pt idx="326">
                        <c:v>4.9999999119999999E-15</c:v>
                      </c:pt>
                      <c:pt idx="327">
                        <c:v>6.8697787259999998E-14</c:v>
                      </c:pt>
                      <c:pt idx="328">
                        <c:v>6.2965702529999995E-13</c:v>
                      </c:pt>
                      <c:pt idx="329">
                        <c:v>4.9999999119999999E-15</c:v>
                      </c:pt>
                      <c:pt idx="330">
                        <c:v>4.9999999119999999E-15</c:v>
                      </c:pt>
                      <c:pt idx="331">
                        <c:v>4.9999999119999999E-15</c:v>
                      </c:pt>
                      <c:pt idx="332">
                        <c:v>4.9999999119999999E-15</c:v>
                      </c:pt>
                      <c:pt idx="333">
                        <c:v>1.565972829E-14</c:v>
                      </c:pt>
                      <c:pt idx="334">
                        <c:v>1.5557151919999999E-13</c:v>
                      </c:pt>
                      <c:pt idx="335">
                        <c:v>4.9999999119999999E-15</c:v>
                      </c:pt>
                      <c:pt idx="336">
                        <c:v>1.308191565E-14</c:v>
                      </c:pt>
                      <c:pt idx="337">
                        <c:v>1.447817831E-13</c:v>
                      </c:pt>
                      <c:pt idx="338">
                        <c:v>7.8854660969999998E-14</c:v>
                      </c:pt>
                      <c:pt idx="339">
                        <c:v>1.867676478E-13</c:v>
                      </c:pt>
                      <c:pt idx="340">
                        <c:v>4.9999999119999999E-15</c:v>
                      </c:pt>
                      <c:pt idx="341">
                        <c:v>1.2428277270000001E-13</c:v>
                      </c:pt>
                      <c:pt idx="342">
                        <c:v>4.9999999119999999E-15</c:v>
                      </c:pt>
                      <c:pt idx="343">
                        <c:v>3.256606952E-13</c:v>
                      </c:pt>
                      <c:pt idx="344">
                        <c:v>5.8288606150000003E-13</c:v>
                      </c:pt>
                      <c:pt idx="345">
                        <c:v>4.9999999119999999E-15</c:v>
                      </c:pt>
                      <c:pt idx="346">
                        <c:v>3.3246796699999999E-13</c:v>
                      </c:pt>
                      <c:pt idx="347">
                        <c:v>1.8537840530000001E-13</c:v>
                      </c:pt>
                      <c:pt idx="348">
                        <c:v>2.9955841950000001E-13</c:v>
                      </c:pt>
                      <c:pt idx="349">
                        <c:v>4.9999999119999999E-15</c:v>
                      </c:pt>
                      <c:pt idx="350">
                        <c:v>2.2960935450000001E-14</c:v>
                      </c:pt>
                      <c:pt idx="351">
                        <c:v>3.736666196E-13</c:v>
                      </c:pt>
                      <c:pt idx="352">
                        <c:v>2.7652790540000001E-13</c:v>
                      </c:pt>
                      <c:pt idx="353">
                        <c:v>4.9999999119999999E-15</c:v>
                      </c:pt>
                      <c:pt idx="354">
                        <c:v>4.9999999119999999E-15</c:v>
                      </c:pt>
                      <c:pt idx="355">
                        <c:v>5.4871070790000004E-13</c:v>
                      </c:pt>
                      <c:pt idx="356">
                        <c:v>7.7700899100000005E-13</c:v>
                      </c:pt>
                      <c:pt idx="357">
                        <c:v>5.0560494379999997E-14</c:v>
                      </c:pt>
                      <c:pt idx="358">
                        <c:v>4.9999999119999999E-15</c:v>
                      </c:pt>
                      <c:pt idx="359">
                        <c:v>5.2694599990000001E-13</c:v>
                      </c:pt>
                      <c:pt idx="360">
                        <c:v>5.8324804949999999E-14</c:v>
                      </c:pt>
                      <c:pt idx="361">
                        <c:v>3.0994686529999998E-13</c:v>
                      </c:pt>
                      <c:pt idx="362">
                        <c:v>4.9999999119999999E-15</c:v>
                      </c:pt>
                      <c:pt idx="363">
                        <c:v>4.9999999119999999E-15</c:v>
                      </c:pt>
                      <c:pt idx="364">
                        <c:v>4.9999999119999999E-15</c:v>
                      </c:pt>
                      <c:pt idx="365">
                        <c:v>1.892991785E-13</c:v>
                      </c:pt>
                      <c:pt idx="366">
                        <c:v>5.8170441660000005E-14</c:v>
                      </c:pt>
                      <c:pt idx="367">
                        <c:v>3.3817927299999998E-13</c:v>
                      </c:pt>
                      <c:pt idx="368">
                        <c:v>4.9999999119999999E-15</c:v>
                      </c:pt>
                      <c:pt idx="369">
                        <c:v>1.628110353E-13</c:v>
                      </c:pt>
                      <c:pt idx="370">
                        <c:v>1.1900368389999999E-13</c:v>
                      </c:pt>
                      <c:pt idx="371">
                        <c:v>2.3077565790000002E-13</c:v>
                      </c:pt>
                      <c:pt idx="372">
                        <c:v>9.8859695390000001E-14</c:v>
                      </c:pt>
                      <c:pt idx="373">
                        <c:v>4.9999999119999999E-15</c:v>
                      </c:pt>
                      <c:pt idx="374">
                        <c:v>1.938682233E-13</c:v>
                      </c:pt>
                      <c:pt idx="375">
                        <c:v>8.3454578429999998E-14</c:v>
                      </c:pt>
                      <c:pt idx="376">
                        <c:v>4.9999999119999999E-15</c:v>
                      </c:pt>
                      <c:pt idx="377">
                        <c:v>4.9999999119999999E-15</c:v>
                      </c:pt>
                      <c:pt idx="378">
                        <c:v>1.0890011219999999E-14</c:v>
                      </c:pt>
                      <c:pt idx="379">
                        <c:v>1.597237967E-13</c:v>
                      </c:pt>
                      <c:pt idx="380">
                        <c:v>4.9999999119999999E-15</c:v>
                      </c:pt>
                      <c:pt idx="381">
                        <c:v>5.1240522239999999E-13</c:v>
                      </c:pt>
                      <c:pt idx="382">
                        <c:v>3.6343947600000002E-14</c:v>
                      </c:pt>
                      <c:pt idx="383">
                        <c:v>6.5085754170000003E-14</c:v>
                      </c:pt>
                      <c:pt idx="384">
                        <c:v>6.8867573320000002E-14</c:v>
                      </c:pt>
                      <c:pt idx="385">
                        <c:v>4.9999999119999999E-15</c:v>
                      </c:pt>
                      <c:pt idx="386">
                        <c:v>4.9999999119999999E-15</c:v>
                      </c:pt>
                      <c:pt idx="387">
                        <c:v>4.9999999119999999E-15</c:v>
                      </c:pt>
                      <c:pt idx="388">
                        <c:v>4.9999999119999999E-15</c:v>
                      </c:pt>
                      <c:pt idx="389">
                        <c:v>3.1593602519999999E-13</c:v>
                      </c:pt>
                      <c:pt idx="390">
                        <c:v>4.9999999119999999E-15</c:v>
                      </c:pt>
                      <c:pt idx="391">
                        <c:v>2.6442609499999999E-13</c:v>
                      </c:pt>
                      <c:pt idx="392">
                        <c:v>6.7679003139999995E-14</c:v>
                      </c:pt>
                      <c:pt idx="393">
                        <c:v>8.5543920039999997E-13</c:v>
                      </c:pt>
                      <c:pt idx="394">
                        <c:v>5.1620253209999998E-13</c:v>
                      </c:pt>
                      <c:pt idx="395">
                        <c:v>2.5183739639999999E-14</c:v>
                      </c:pt>
                      <c:pt idx="396">
                        <c:v>4.9999999119999999E-15</c:v>
                      </c:pt>
                      <c:pt idx="397">
                        <c:v>9.4089978319999997E-14</c:v>
                      </c:pt>
                      <c:pt idx="398">
                        <c:v>3.079556196E-13</c:v>
                      </c:pt>
                      <c:pt idx="399">
                        <c:v>5.9981934779999996E-13</c:v>
                      </c:pt>
                      <c:pt idx="400">
                        <c:v>4.9999999119999999E-15</c:v>
                      </c:pt>
                      <c:pt idx="401">
                        <c:v>9.7640252550000001E-14</c:v>
                      </c:pt>
                      <c:pt idx="402">
                        <c:v>2.7594137909999999E-13</c:v>
                      </c:pt>
                      <c:pt idx="403">
                        <c:v>2.2494083420000001E-13</c:v>
                      </c:pt>
                      <c:pt idx="404">
                        <c:v>4.9999999119999999E-15</c:v>
                      </c:pt>
                      <c:pt idx="405">
                        <c:v>4.9999999119999999E-15</c:v>
                      </c:pt>
                      <c:pt idx="406">
                        <c:v>4.9999999119999999E-15</c:v>
                      </c:pt>
                      <c:pt idx="407">
                        <c:v>4.9999999119999999E-15</c:v>
                      </c:pt>
                      <c:pt idx="408">
                        <c:v>3.529430437E-14</c:v>
                      </c:pt>
                      <c:pt idx="409">
                        <c:v>3.706944148E-14</c:v>
                      </c:pt>
                      <c:pt idx="410">
                        <c:v>4.9999999119999999E-15</c:v>
                      </c:pt>
                      <c:pt idx="411">
                        <c:v>4.9999999119999999E-15</c:v>
                      </c:pt>
                      <c:pt idx="412">
                        <c:v>4.9999999119999999E-15</c:v>
                      </c:pt>
                      <c:pt idx="413">
                        <c:v>4.9999999119999999E-15</c:v>
                      </c:pt>
                      <c:pt idx="414">
                        <c:v>1.5013804E-13</c:v>
                      </c:pt>
                      <c:pt idx="415">
                        <c:v>4.9999999119999999E-15</c:v>
                      </c:pt>
                      <c:pt idx="416">
                        <c:v>4.9999999119999999E-15</c:v>
                      </c:pt>
                      <c:pt idx="417">
                        <c:v>1.7035919659999999E-13</c:v>
                      </c:pt>
                      <c:pt idx="418">
                        <c:v>6.0763677079999999E-14</c:v>
                      </c:pt>
                      <c:pt idx="419">
                        <c:v>4.9999999119999999E-15</c:v>
                      </c:pt>
                      <c:pt idx="420">
                        <c:v>4.9999999119999999E-15</c:v>
                      </c:pt>
                      <c:pt idx="421">
                        <c:v>4.9999999119999999E-15</c:v>
                      </c:pt>
                      <c:pt idx="422">
                        <c:v>4.9999999119999999E-15</c:v>
                      </c:pt>
                      <c:pt idx="423">
                        <c:v>4.9999999119999999E-15</c:v>
                      </c:pt>
                      <c:pt idx="424">
                        <c:v>4.9999999119999999E-15</c:v>
                      </c:pt>
                      <c:pt idx="425">
                        <c:v>1.070716459E-13</c:v>
                      </c:pt>
                      <c:pt idx="426">
                        <c:v>4.9999999119999999E-15</c:v>
                      </c:pt>
                      <c:pt idx="427">
                        <c:v>2.7260718640000001E-13</c:v>
                      </c:pt>
                      <c:pt idx="428">
                        <c:v>9.5432911789999998E-14</c:v>
                      </c:pt>
                      <c:pt idx="429">
                        <c:v>7.016421136E-14</c:v>
                      </c:pt>
                      <c:pt idx="430">
                        <c:v>4.9999999119999999E-15</c:v>
                      </c:pt>
                      <c:pt idx="431">
                        <c:v>8.3794177650000006E-14</c:v>
                      </c:pt>
                      <c:pt idx="432">
                        <c:v>4.9999999119999999E-15</c:v>
                      </c:pt>
                      <c:pt idx="433">
                        <c:v>4.9999999119999999E-15</c:v>
                      </c:pt>
                      <c:pt idx="434">
                        <c:v>4.9999999119999999E-15</c:v>
                      </c:pt>
                      <c:pt idx="435">
                        <c:v>2.223476123E-13</c:v>
                      </c:pt>
                      <c:pt idx="436">
                        <c:v>4.9999999119999999E-15</c:v>
                      </c:pt>
                      <c:pt idx="437">
                        <c:v>4.9999999119999999E-15</c:v>
                      </c:pt>
                      <c:pt idx="438">
                        <c:v>7.2963596969999997E-13</c:v>
                      </c:pt>
                      <c:pt idx="439">
                        <c:v>3.5163948029999999E-13</c:v>
                      </c:pt>
                      <c:pt idx="440">
                        <c:v>4.9999999119999999E-15</c:v>
                      </c:pt>
                      <c:pt idx="441">
                        <c:v>1.5397324260000001E-14</c:v>
                      </c:pt>
                      <c:pt idx="442">
                        <c:v>1.2966992929999999E-13</c:v>
                      </c:pt>
                      <c:pt idx="443">
                        <c:v>4.9999999119999999E-15</c:v>
                      </c:pt>
                      <c:pt idx="444">
                        <c:v>7.2510465509999998E-14</c:v>
                      </c:pt>
                      <c:pt idx="445">
                        <c:v>4.9999999119999999E-15</c:v>
                      </c:pt>
                      <c:pt idx="446">
                        <c:v>4.9999999119999999E-15</c:v>
                      </c:pt>
                      <c:pt idx="447">
                        <c:v>3.228976602E-13</c:v>
                      </c:pt>
                      <c:pt idx="448">
                        <c:v>7.1629930719999996E-13</c:v>
                      </c:pt>
                      <c:pt idx="449">
                        <c:v>1.170433108E-13</c:v>
                      </c:pt>
                      <c:pt idx="450">
                        <c:v>2.4472980070000002E-13</c:v>
                      </c:pt>
                      <c:pt idx="451">
                        <c:v>7.1586703580000002E-13</c:v>
                      </c:pt>
                      <c:pt idx="452">
                        <c:v>4.9999999119999999E-15</c:v>
                      </c:pt>
                      <c:pt idx="453">
                        <c:v>4.9999999119999999E-15</c:v>
                      </c:pt>
                      <c:pt idx="454">
                        <c:v>4.9999999119999999E-15</c:v>
                      </c:pt>
                      <c:pt idx="455">
                        <c:v>4.9999999119999999E-15</c:v>
                      </c:pt>
                      <c:pt idx="456">
                        <c:v>3.34783335E-13</c:v>
                      </c:pt>
                      <c:pt idx="457">
                        <c:v>4.9999999119999999E-15</c:v>
                      </c:pt>
                      <c:pt idx="458">
                        <c:v>1.116715769E-13</c:v>
                      </c:pt>
                      <c:pt idx="459">
                        <c:v>4.482069826E-13</c:v>
                      </c:pt>
                      <c:pt idx="460">
                        <c:v>4.9999999119999999E-15</c:v>
                      </c:pt>
                      <c:pt idx="461">
                        <c:v>4.9999999119999999E-15</c:v>
                      </c:pt>
                      <c:pt idx="462">
                        <c:v>4.9999999119999999E-15</c:v>
                      </c:pt>
                      <c:pt idx="463">
                        <c:v>4.9999999119999999E-15</c:v>
                      </c:pt>
                      <c:pt idx="464">
                        <c:v>1.1404871729999999E-13</c:v>
                      </c:pt>
                      <c:pt idx="465">
                        <c:v>6.2095109869999996E-13</c:v>
                      </c:pt>
                      <c:pt idx="466">
                        <c:v>4.9999999119999999E-15</c:v>
                      </c:pt>
                      <c:pt idx="467">
                        <c:v>2.7557090719999999E-13</c:v>
                      </c:pt>
                      <c:pt idx="468">
                        <c:v>4.3408308089999998E-13</c:v>
                      </c:pt>
                      <c:pt idx="469">
                        <c:v>4.9999999119999999E-15</c:v>
                      </c:pt>
                      <c:pt idx="470">
                        <c:v>2.9397762439999999E-14</c:v>
                      </c:pt>
                      <c:pt idx="471">
                        <c:v>4.9999999119999999E-15</c:v>
                      </c:pt>
                      <c:pt idx="472">
                        <c:v>1.376110055E-14</c:v>
                      </c:pt>
                      <c:pt idx="473">
                        <c:v>2.4181237520000001E-13</c:v>
                      </c:pt>
                      <c:pt idx="474">
                        <c:v>4.9999999119999999E-15</c:v>
                      </c:pt>
                      <c:pt idx="475">
                        <c:v>4.9999999119999999E-15</c:v>
                      </c:pt>
                      <c:pt idx="476">
                        <c:v>4.9999999119999999E-15</c:v>
                      </c:pt>
                      <c:pt idx="477">
                        <c:v>9.6652368179999997E-14</c:v>
                      </c:pt>
                      <c:pt idx="478">
                        <c:v>2.7646621430000001E-13</c:v>
                      </c:pt>
                      <c:pt idx="479">
                        <c:v>4.9999999119999999E-15</c:v>
                      </c:pt>
                      <c:pt idx="480">
                        <c:v>3.618959787E-14</c:v>
                      </c:pt>
                      <c:pt idx="481">
                        <c:v>1.5796410950000001E-13</c:v>
                      </c:pt>
                      <c:pt idx="482">
                        <c:v>4.9999999119999999E-15</c:v>
                      </c:pt>
                      <c:pt idx="483">
                        <c:v>1.484863935E-13</c:v>
                      </c:pt>
                      <c:pt idx="484">
                        <c:v>4.9999999119999999E-15</c:v>
                      </c:pt>
                      <c:pt idx="485">
                        <c:v>4.9999999119999999E-15</c:v>
                      </c:pt>
                      <c:pt idx="486">
                        <c:v>7.4192998209999999E-14</c:v>
                      </c:pt>
                      <c:pt idx="487">
                        <c:v>2.9498937469999999E-13</c:v>
                      </c:pt>
                      <c:pt idx="488">
                        <c:v>7.4949364750000001E-14</c:v>
                      </c:pt>
                      <c:pt idx="489">
                        <c:v>1.2406666410000001E-13</c:v>
                      </c:pt>
                      <c:pt idx="490">
                        <c:v>3.6642713060000002E-13</c:v>
                      </c:pt>
                      <c:pt idx="491">
                        <c:v>4.9999999119999999E-15</c:v>
                      </c:pt>
                      <c:pt idx="492">
                        <c:v>2.244932213E-13</c:v>
                      </c:pt>
                      <c:pt idx="493">
                        <c:v>4.9999999119999999E-15</c:v>
                      </c:pt>
                      <c:pt idx="494">
                        <c:v>1.2997865590000001E-13</c:v>
                      </c:pt>
                      <c:pt idx="495">
                        <c:v>4.9999999119999999E-15</c:v>
                      </c:pt>
                      <c:pt idx="496">
                        <c:v>5.8571084179999998E-13</c:v>
                      </c:pt>
                      <c:pt idx="497">
                        <c:v>2.508887466E-13</c:v>
                      </c:pt>
                      <c:pt idx="498">
                        <c:v>4.9999999119999999E-15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A0B-49BF-98BD-E9416294AE26}"/>
                  </c:ext>
                </c:extLst>
              </c15:ser>
            </c15:filteredScatterSeries>
          </c:ext>
        </c:extLst>
      </c:scatterChart>
      <c:valAx>
        <c:axId val="-1998790496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800" dirty="0">
                    <a:latin typeface="GOST type A" panose="020B0500000000000000" pitchFamily="34" charset="0"/>
                  </a:rPr>
                  <a:t>Mass</a:t>
                </a:r>
                <a:r>
                  <a:rPr lang="ru-RU" sz="800" dirty="0">
                    <a:latin typeface="GOST type A" panose="020B0500000000000000" pitchFamily="34" charset="0"/>
                  </a:rPr>
                  <a:t>, </a:t>
                </a:r>
                <a:r>
                  <a:rPr lang="en-US" sz="800" dirty="0">
                    <a:latin typeface="GOST type A" panose="020B0500000000000000" pitchFamily="34" charset="0"/>
                  </a:rPr>
                  <a:t>[</a:t>
                </a:r>
                <a:r>
                  <a:rPr lang="ru-RU" sz="800" dirty="0" err="1">
                    <a:latin typeface="GOST type A" panose="020B0500000000000000" pitchFamily="34" charset="0"/>
                  </a:rPr>
                  <a:t>аем</a:t>
                </a:r>
                <a:r>
                  <a:rPr lang="en-US" sz="800" dirty="0">
                    <a:latin typeface="GOST type A" panose="020B0500000000000000" pitchFamily="34" charset="0"/>
                  </a:rPr>
                  <a:t>]</a:t>
                </a:r>
                <a:endParaRPr lang="ru-RU" sz="800" dirty="0">
                  <a:latin typeface="GOST type A" panose="020B0500000000000000" pitchFamily="34" charset="0"/>
                </a:endParaRPr>
              </a:p>
            </c:rich>
          </c:tx>
          <c:layout>
            <c:manualLayout>
              <c:xMode val="edge"/>
              <c:yMode val="edge"/>
              <c:x val="0.92180854152924419"/>
              <c:y val="0.88388368562449815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 baseline="0">
                <a:latin typeface="GOST type A" panose="020B0500000000000000" pitchFamily="34" charset="0"/>
              </a:defRPr>
            </a:pPr>
            <a:endParaRPr lang="ru-RU"/>
          </a:p>
        </c:txPr>
        <c:crossAx val="-1998779616"/>
        <c:crossesAt val="1.0000000000000007E-13"/>
        <c:crossBetween val="midCat"/>
        <c:majorUnit val="5"/>
      </c:valAx>
      <c:valAx>
        <c:axId val="-1998779616"/>
        <c:scaling>
          <c:logBase val="10"/>
          <c:orientation val="minMax"/>
          <c:max val="1.0000000000000005E-8"/>
          <c:min val="1.0000000000000007E-13"/>
        </c:scaling>
        <c:delete val="0"/>
        <c:axPos val="l"/>
        <c:majorGridlines>
          <c:spPr>
            <a:ln>
              <a:solidFill>
                <a:schemeClr val="tx1">
                  <a:tint val="75000"/>
                  <a:shade val="95000"/>
                  <a:satMod val="105000"/>
                  <a:alpha val="25000"/>
                </a:schemeClr>
              </a:solidFill>
            </a:ln>
          </c:spPr>
        </c:majorGridlines>
        <c:minorGridlines>
          <c:spPr>
            <a:ln>
              <a:solidFill>
                <a:schemeClr val="tx1">
                  <a:tint val="75000"/>
                  <a:shade val="95000"/>
                  <a:satMod val="105000"/>
                  <a:alpha val="40000"/>
                </a:schemeClr>
              </a:solidFill>
            </a:ln>
          </c:spPr>
        </c:minorGridlines>
        <c:title>
          <c:tx>
            <c:rich>
              <a:bodyPr rot="0" vert="horz"/>
              <a:lstStyle/>
              <a:p>
                <a:pPr>
                  <a:defRPr b="1"/>
                </a:pPr>
                <a:r>
                  <a:rPr lang="en-US" sz="900" b="1" dirty="0">
                    <a:latin typeface="GOST type A" panose="020B0500000000000000" pitchFamily="34" charset="0"/>
                    <a:cs typeface="Times New Roman" pitchFamily="18" charset="0"/>
                  </a:rPr>
                  <a:t>Ion</a:t>
                </a:r>
                <a:r>
                  <a:rPr lang="en-US" sz="900" b="1" baseline="0" dirty="0">
                    <a:latin typeface="GOST type A" panose="020B0500000000000000" pitchFamily="34" charset="0"/>
                    <a:cs typeface="Times New Roman" pitchFamily="18" charset="0"/>
                  </a:rPr>
                  <a:t> Current</a:t>
                </a:r>
                <a:r>
                  <a:rPr lang="ru-RU" sz="900" b="1" baseline="0" dirty="0">
                    <a:latin typeface="GOST type A" panose="020B0500000000000000" pitchFamily="34" charset="0"/>
                    <a:cs typeface="Times New Roman" pitchFamily="18" charset="0"/>
                  </a:rPr>
                  <a:t>, </a:t>
                </a:r>
                <a:r>
                  <a:rPr lang="en-US" sz="900" b="1" baseline="0" dirty="0">
                    <a:latin typeface="GOST type A" panose="020B0500000000000000" pitchFamily="34" charset="0"/>
                    <a:cs typeface="Times New Roman" pitchFamily="18" charset="0"/>
                  </a:rPr>
                  <a:t>[</a:t>
                </a:r>
                <a:r>
                  <a:rPr lang="ru-RU" sz="900" b="1" baseline="0" dirty="0">
                    <a:latin typeface="GOST type A" panose="020B0500000000000000" pitchFamily="34" charset="0"/>
                    <a:cs typeface="Times New Roman" pitchFamily="18" charset="0"/>
                  </a:rPr>
                  <a:t>А</a:t>
                </a:r>
                <a:r>
                  <a:rPr lang="en-US" sz="900" b="1" baseline="0" dirty="0">
                    <a:latin typeface="GOST type A" panose="020B0500000000000000" pitchFamily="34" charset="0"/>
                    <a:cs typeface="Times New Roman" pitchFamily="18" charset="0"/>
                  </a:rPr>
                  <a:t>]</a:t>
                </a:r>
                <a:endParaRPr lang="ru-RU" sz="900" b="1" dirty="0">
                  <a:latin typeface="GOST type A" panose="020B0500000000000000" pitchFamily="34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1.4157466405358154E-2"/>
              <c:y val="3.5071311667056342E-3"/>
            </c:manualLayout>
          </c:layout>
          <c:overlay val="0"/>
        </c:title>
        <c:numFmt formatCode="0.00E+0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 baseline="0">
                <a:latin typeface="GOST type A" panose="020B0500000000000000" pitchFamily="34" charset="0"/>
              </a:defRPr>
            </a:pPr>
            <a:endParaRPr lang="ru-RU"/>
          </a:p>
        </c:txPr>
        <c:crossAx val="-1998790496"/>
        <c:crosses val="autoZero"/>
        <c:crossBetween val="midCat"/>
        <c:majorUnit val="10"/>
        <c:minorUnit val="1.0000000000000006E-10"/>
      </c:valAx>
      <c:spPr>
        <a:ln>
          <a:solidFill>
            <a:schemeClr val="tx1">
              <a:tint val="75000"/>
              <a:shade val="95000"/>
              <a:satMod val="105000"/>
              <a:alpha val="3000"/>
            </a:schemeClr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05839A9-EA12-4A09-84D8-ED30CE4A05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56E58E-B82D-438C-9C88-7EC2467A37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C55F2-E250-42A9-A75F-E5796A3995B4}" type="datetime1">
              <a:rPr lang="ru-RU" smtClean="0"/>
              <a:t>31.03.2023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22D998-90E4-4EA5-AD2A-A3732FF342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8FD39-D480-4BC6-85BA-E065B7E071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D9767-E19E-4A1B-A15A-A196134D3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87686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3564C-3BAC-479B-9408-9C581B482FF4}" type="datetime1">
              <a:rPr lang="ru-RU" smtClean="0"/>
              <a:t>31.03.2023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A894E-4BC1-4475-804F-54FE348B2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64345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48234A-3C79-4809-BE53-1986BB863F7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B5DAEDB-9413-4430-8F45-30BE12E9139D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432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611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353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667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905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064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558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607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328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494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404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215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121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264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534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37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8574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0724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942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4804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1096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51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1839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3625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1404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4676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7253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5064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6164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5270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0040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8042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39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776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4112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9196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290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501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522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623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12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49AA6-ABA1-4D7C-B7E2-65ED62FF1E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DF0EA4F-4E93-40B8-B643-5D5DB0970FC0}" type="datetime1">
              <a:rPr lang="ru-RU" smtClean="0"/>
              <a:t>31.03.2023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162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4DD7-AD39-4E1B-8D96-93DA6B1BA0EC}" type="datetime1">
              <a:rPr lang="ru-RU" smtClean="0"/>
              <a:t>31.03.2023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Вакуумная система пучкового объема Коллайдера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168522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4DD7-AD39-4E1B-8D96-93DA6B1BA0EC}" type="datetime1">
              <a:rPr lang="ru-RU" smtClean="0"/>
              <a:t>31.03.2023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Вакуумная система пучкового объема Коллайдера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40155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4DD7-AD39-4E1B-8D96-93DA6B1BA0EC}" type="datetime1">
              <a:rPr lang="ru-RU" smtClean="0"/>
              <a:t>31.03.2023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Вакуумная система пучкового объема Коллайдера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7371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4DD7-AD39-4E1B-8D96-93DA6B1BA0EC}" type="datetime1">
              <a:rPr lang="ru-RU" smtClean="0"/>
              <a:t>31.03.2023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Вакуумная система пучкового объема Коллайдера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073574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4DD7-AD39-4E1B-8D96-93DA6B1BA0EC}" type="datetime1">
              <a:rPr lang="ru-RU" smtClean="0"/>
              <a:t>31.03.2023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Вакуумная система пучкового объема Коллайдера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023912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4DD7-AD39-4E1B-8D96-93DA6B1BA0EC}" type="datetime1">
              <a:rPr lang="ru-RU" smtClean="0"/>
              <a:t>31.03.2023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Вакуумная система пучкового объема Коллайдера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486093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4DD7-AD39-4E1B-8D96-93DA6B1BA0EC}" type="datetime1">
              <a:rPr lang="ru-RU" smtClean="0"/>
              <a:t>31.03.2023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Вакуумная система пучкового объема Коллайдера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990077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4DD7-AD39-4E1B-8D96-93DA6B1BA0EC}" type="datetime1">
              <a:rPr lang="ru-RU" smtClean="0"/>
              <a:t>31.03.2023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Вакуумная система пучкового объема Коллайдера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381421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4DD7-AD39-4E1B-8D96-93DA6B1BA0EC}" type="datetime1">
              <a:rPr lang="ru-RU" smtClean="0"/>
              <a:t>31.03.2023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Вакуумная система пучкового объема Коллайдера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604968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4DD7-AD39-4E1B-8D96-93DA6B1BA0EC}" type="datetime1">
              <a:rPr lang="ru-RU" smtClean="0"/>
              <a:t>31.03.2023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Вакуумная система пучкового объема Коллайдера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44748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4DD7-AD39-4E1B-8D96-93DA6B1BA0EC}" type="datetime1">
              <a:rPr lang="ru-RU" smtClean="0"/>
              <a:t>31.03.2023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Вакуумная система пучкового объема Коллайдера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580843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24DD7-AD39-4E1B-8D96-93DA6B1BA0EC}" type="datetime1">
              <a:rPr lang="ru-RU" smtClean="0"/>
              <a:t>31.03.2023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Вакуумная система пучкового объема Коллайдера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BD743-5E3C-4BCD-AC07-4FB2DD797FA2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12192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311210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7.jp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jp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0.png"/><Relationship Id="rId5" Type="http://schemas.openxmlformats.org/officeDocument/2006/relationships/image" Target="../media/image4.png"/><Relationship Id="rId15" Type="http://schemas.openxmlformats.org/officeDocument/2006/relationships/image" Target="../media/image21.gif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8.png"/><Relationship Id="rId1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5.jpeg"/><Relationship Id="rId5" Type="http://schemas.openxmlformats.org/officeDocument/2006/relationships/image" Target="../media/image4.png"/><Relationship Id="rId10" Type="http://schemas.openxmlformats.org/officeDocument/2006/relationships/chart" Target="../charts/chart1.xml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5.jpeg"/><Relationship Id="rId5" Type="http://schemas.openxmlformats.org/officeDocument/2006/relationships/image" Target="../media/image4.png"/><Relationship Id="rId10" Type="http://schemas.openxmlformats.org/officeDocument/2006/relationships/chart" Target="../charts/chart2.xml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25.jpe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4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67A054-8AEB-4B5C-833E-BC56A0722F44}"/>
              </a:ext>
            </a:extLst>
          </p:cNvPr>
          <p:cNvSpPr/>
          <p:nvPr/>
        </p:nvSpPr>
        <p:spPr>
          <a:xfrm>
            <a:off x="0" y="18662"/>
            <a:ext cx="12192000" cy="6858000"/>
          </a:xfrm>
          <a:prstGeom prst="rect">
            <a:avLst/>
          </a:prstGeom>
          <a:blipFill dpi="0" rotWithShape="1">
            <a:blip r:embed="rId3">
              <a:alphaModFix amt="17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5849186"/>
            <a:ext cx="6400800" cy="990600"/>
          </a:xfrm>
        </p:spPr>
        <p:txBody>
          <a:bodyPr anchor="ctr">
            <a:normAutofit/>
          </a:bodyPr>
          <a:lstStyle/>
          <a:p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ОИЯИ, ЛФВЭ НЭОИКН</a:t>
            </a:r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31 марта,</a:t>
            </a:r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</a:t>
            </a: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23 г.</a:t>
            </a:r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0F6A2540-517C-4CF5-A857-4CBAA445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1</a:t>
            </a:fld>
            <a:endParaRPr lang="ru-RU"/>
          </a:p>
        </p:txBody>
      </p:sp>
      <p:sp>
        <p:nvSpPr>
          <p:cNvPr id="5" name="Rectangle 4"/>
          <p:cNvSpPr/>
          <p:nvPr/>
        </p:nvSpPr>
        <p:spPr>
          <a:xfrm>
            <a:off x="2522550" y="2488306"/>
            <a:ext cx="7375497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Вакуумная система пучкового объема Коллайдера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199" y="136524"/>
            <a:ext cx="7696200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Ускорительный комплекс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NICA: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проблемы и перспективы.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543300" y="4972886"/>
            <a:ext cx="5105400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Свидетелев А.Н.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029091-7124-8DD4-65A0-30A616B95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284698"/>
            <a:ext cx="1165725" cy="6557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099B1E-0631-12E0-451D-94CCC5E2A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72" y="248574"/>
            <a:ext cx="1413576" cy="72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03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1565" y="2752531"/>
            <a:ext cx="8001000" cy="109442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Вакуумная система холодных участков пучкового объема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10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003" y="36123"/>
            <a:ext cx="1165724" cy="6557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A6437C-35A6-A187-F777-22ABE750A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18063"/>
            <a:ext cx="1413576" cy="72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13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11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/>
          </a:bodyPr>
          <a:lstStyle/>
          <a:p>
            <a:r>
              <a:rPr lang="ru-RU" sz="3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Посты откачки холодных промежутков</a:t>
            </a:r>
            <a:endParaRPr lang="en-US" sz="30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5" y="1359947"/>
            <a:ext cx="11879996" cy="5052503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9081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12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17720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6" y="1359947"/>
            <a:ext cx="11879994" cy="5052503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2F9AD1C-99BF-C2CF-8DE8-B8B227128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/>
          </a:bodyPr>
          <a:lstStyle/>
          <a:p>
            <a:r>
              <a:rPr lang="ru-RU" sz="3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Посты откачки холодных промежутков</a:t>
            </a:r>
            <a:endParaRPr lang="en-US" sz="30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4909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13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17720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6" y="1359947"/>
            <a:ext cx="11879994" cy="5052503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2F9AD1C-99BF-C2CF-8DE8-B8B227128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/>
          </a:bodyPr>
          <a:lstStyle/>
          <a:p>
            <a:r>
              <a:rPr lang="ru-RU" sz="3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Посты откачки холодных промежутков</a:t>
            </a:r>
            <a:endParaRPr lang="en-US" sz="30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2" name="Таблица 12">
            <a:extLst>
              <a:ext uri="{FF2B5EF4-FFF2-40B4-BE49-F238E27FC236}">
                <a16:creationId xmlns:a16="http://schemas.microsoft.com/office/drawing/2014/main" id="{5DE7637A-2290-02A7-5D7B-7CC10AE9D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787134"/>
              </p:ext>
            </p:extLst>
          </p:nvPr>
        </p:nvGraphicFramePr>
        <p:xfrm>
          <a:off x="3429383" y="3023454"/>
          <a:ext cx="5477068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6807">
                  <a:extLst>
                    <a:ext uri="{9D8B030D-6E8A-4147-A177-3AD203B41FA5}">
                      <a16:colId xmlns:a16="http://schemas.microsoft.com/office/drawing/2014/main" val="3536031532"/>
                    </a:ext>
                  </a:extLst>
                </a:gridCol>
                <a:gridCol w="1390261">
                  <a:extLst>
                    <a:ext uri="{9D8B030D-6E8A-4147-A177-3AD203B41FA5}">
                      <a16:colId xmlns:a16="http://schemas.microsoft.com/office/drawing/2014/main" val="3009256731"/>
                    </a:ext>
                  </a:extLst>
                </a:gridCol>
              </a:tblGrid>
              <a:tr h="31846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Пост</a:t>
                      </a:r>
                      <a:r>
                        <a:rPr lang="en-US" dirty="0"/>
                        <a:t> </a:t>
                      </a:r>
                      <a:r>
                        <a:rPr lang="ru-RU" dirty="0"/>
                        <a:t>откачки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Количество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296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Предварительная откачка (</a:t>
                      </a:r>
                      <a:r>
                        <a:rPr lang="en-US" dirty="0"/>
                        <a:t>HV+XV</a:t>
                      </a:r>
                      <a:r>
                        <a:rPr lang="ru-RU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048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Сверхвысоковакуумная откачка (</a:t>
                      </a:r>
                      <a:r>
                        <a:rPr lang="en-US" dirty="0"/>
                        <a:t>XV</a:t>
                      </a:r>
                      <a:r>
                        <a:rPr lang="ru-RU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70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572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14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/>
          </a:bodyPr>
          <a:lstStyle/>
          <a:p>
            <a:r>
              <a:rPr lang="ru-RU" sz="3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предварительной откачки</a:t>
            </a:r>
            <a:endParaRPr lang="en-US" sz="30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6" y="1359947"/>
            <a:ext cx="11879994" cy="5052503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56815D-DB4E-C7CD-FAA3-F9FE62C2B9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/>
          <a:stretch/>
        </p:blipFill>
        <p:spPr>
          <a:xfrm>
            <a:off x="1372171" y="2947262"/>
            <a:ext cx="2241937" cy="2030707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FE5F9144-5CE0-FCB6-D953-9AA8BFF8A719}"/>
              </a:ext>
            </a:extLst>
          </p:cNvPr>
          <p:cNvSpPr/>
          <p:nvPr/>
        </p:nvSpPr>
        <p:spPr>
          <a:xfrm>
            <a:off x="1868977" y="2614409"/>
            <a:ext cx="499872" cy="2667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HV</a:t>
            </a:r>
            <a:endParaRPr lang="ru-RU" sz="100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991A128-C42C-0FF0-4176-F16BFD197B72}"/>
              </a:ext>
            </a:extLst>
          </p:cNvPr>
          <p:cNvSpPr/>
          <p:nvPr/>
        </p:nvSpPr>
        <p:spPr>
          <a:xfrm>
            <a:off x="2493139" y="2600146"/>
            <a:ext cx="499872" cy="29523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XV</a:t>
            </a:r>
            <a:endParaRPr lang="ru-RU" sz="100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2BEF5AD-7AC2-0DCB-38D1-2440B29455F9}"/>
              </a:ext>
            </a:extLst>
          </p:cNvPr>
          <p:cNvCxnSpPr>
            <a:cxnSpLocks/>
            <a:stCxn id="13" idx="2"/>
            <a:endCxn id="11" idx="6"/>
          </p:cNvCxnSpPr>
          <p:nvPr/>
        </p:nvCxnSpPr>
        <p:spPr>
          <a:xfrm flipH="1">
            <a:off x="2368849" y="2747766"/>
            <a:ext cx="1242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1118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откачки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15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6" y="1359947"/>
            <a:ext cx="11879994" cy="5052503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56815D-DB4E-C7CD-FAA3-F9FE62C2B9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/>
          <a:stretch/>
        </p:blipFill>
        <p:spPr>
          <a:xfrm>
            <a:off x="1372171" y="2947262"/>
            <a:ext cx="2241937" cy="2030707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FE5F9144-5CE0-FCB6-D953-9AA8BFF8A719}"/>
              </a:ext>
            </a:extLst>
          </p:cNvPr>
          <p:cNvSpPr/>
          <p:nvPr/>
        </p:nvSpPr>
        <p:spPr>
          <a:xfrm>
            <a:off x="1868977" y="2614409"/>
            <a:ext cx="499872" cy="2667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HV</a:t>
            </a:r>
            <a:endParaRPr lang="ru-RU" sz="100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991A128-C42C-0FF0-4176-F16BFD197B72}"/>
              </a:ext>
            </a:extLst>
          </p:cNvPr>
          <p:cNvSpPr/>
          <p:nvPr/>
        </p:nvSpPr>
        <p:spPr>
          <a:xfrm>
            <a:off x="2493139" y="2600146"/>
            <a:ext cx="499872" cy="29523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XV</a:t>
            </a:r>
            <a:endParaRPr lang="ru-RU" sz="100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2BEF5AD-7AC2-0DCB-38D1-2440B29455F9}"/>
              </a:ext>
            </a:extLst>
          </p:cNvPr>
          <p:cNvCxnSpPr>
            <a:cxnSpLocks/>
            <a:stCxn id="13" idx="2"/>
            <a:endCxn id="11" idx="6"/>
          </p:cNvCxnSpPr>
          <p:nvPr/>
        </p:nvCxnSpPr>
        <p:spPr>
          <a:xfrm flipH="1">
            <a:off x="2368849" y="2747766"/>
            <a:ext cx="1242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542940-27EE-32F6-39FD-CE8EA0F0E388}"/>
              </a:ext>
            </a:extLst>
          </p:cNvPr>
          <p:cNvSpPr/>
          <p:nvPr/>
        </p:nvSpPr>
        <p:spPr>
          <a:xfrm>
            <a:off x="1586204" y="3526971"/>
            <a:ext cx="615820" cy="14657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Таблица 13">
            <a:extLst>
              <a:ext uri="{FF2B5EF4-FFF2-40B4-BE49-F238E27FC236}">
                <a16:creationId xmlns:a16="http://schemas.microsoft.com/office/drawing/2014/main" id="{130FA54F-C48E-AE3B-52A3-0E86996E1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219262"/>
              </p:ext>
            </p:extLst>
          </p:nvPr>
        </p:nvGraphicFramePr>
        <p:xfrm>
          <a:off x="3674177" y="2240971"/>
          <a:ext cx="727854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78543">
                  <a:extLst>
                    <a:ext uri="{9D8B030D-6E8A-4147-A177-3AD203B41FA5}">
                      <a16:colId xmlns:a16="http://schemas.microsoft.com/office/drawing/2014/main" val="16932272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Откачка объема от атмосферного давления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49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Проверка герметичности соединений и элементов пучкового объема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84942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F5E7DF-22B1-4764-4A73-73605EE055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177" y="3055234"/>
            <a:ext cx="2845282" cy="239359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4834DCE-0900-4F47-5764-F552138EA5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26" y="3010609"/>
            <a:ext cx="1828196" cy="25769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BBDBAEF-B37E-456B-CC33-3B04D08B5925}"/>
              </a:ext>
            </a:extLst>
          </p:cNvPr>
          <p:cNvSpPr txBox="1">
            <a:spLocks/>
          </p:cNvSpPr>
          <p:nvPr/>
        </p:nvSpPr>
        <p:spPr>
          <a:xfrm>
            <a:off x="218146" y="102800"/>
            <a:ext cx="1181685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предварительной откачки</a:t>
            </a:r>
            <a:endParaRPr lang="en-US" sz="30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1532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откачки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16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6" y="1359947"/>
            <a:ext cx="11879994" cy="5052503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56815D-DB4E-C7CD-FAA3-F9FE62C2B9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/>
          <a:stretch/>
        </p:blipFill>
        <p:spPr>
          <a:xfrm>
            <a:off x="1372171" y="2947262"/>
            <a:ext cx="2241937" cy="2030707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FE5F9144-5CE0-FCB6-D953-9AA8BFF8A719}"/>
              </a:ext>
            </a:extLst>
          </p:cNvPr>
          <p:cNvSpPr/>
          <p:nvPr/>
        </p:nvSpPr>
        <p:spPr>
          <a:xfrm>
            <a:off x="1868977" y="2614409"/>
            <a:ext cx="499872" cy="2667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HV</a:t>
            </a:r>
            <a:endParaRPr lang="ru-RU" sz="100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991A128-C42C-0FF0-4176-F16BFD197B72}"/>
              </a:ext>
            </a:extLst>
          </p:cNvPr>
          <p:cNvSpPr/>
          <p:nvPr/>
        </p:nvSpPr>
        <p:spPr>
          <a:xfrm>
            <a:off x="2493139" y="2600146"/>
            <a:ext cx="499872" cy="29523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XV</a:t>
            </a:r>
            <a:endParaRPr lang="ru-RU" sz="100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2BEF5AD-7AC2-0DCB-38D1-2440B29455F9}"/>
              </a:ext>
            </a:extLst>
          </p:cNvPr>
          <p:cNvCxnSpPr>
            <a:cxnSpLocks/>
            <a:stCxn id="13" idx="2"/>
            <a:endCxn id="11" idx="6"/>
          </p:cNvCxnSpPr>
          <p:nvPr/>
        </p:nvCxnSpPr>
        <p:spPr>
          <a:xfrm flipH="1">
            <a:off x="2368849" y="2747766"/>
            <a:ext cx="1242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Таблица 13">
                <a:extLst>
                  <a:ext uri="{FF2B5EF4-FFF2-40B4-BE49-F238E27FC236}">
                    <a16:creationId xmlns:a16="http://schemas.microsoft.com/office/drawing/2014/main" id="{130FA54F-C48E-AE3B-52A3-0E86996E1D0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738668"/>
                  </p:ext>
                </p:extLst>
              </p:nvPr>
            </p:nvGraphicFramePr>
            <p:xfrm>
              <a:off x="4034270" y="2506977"/>
              <a:ext cx="3411560" cy="371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11560">
                      <a:extLst>
                        <a:ext uri="{9D8B030D-6E8A-4147-A177-3AD203B41FA5}">
                          <a16:colId xmlns:a16="http://schemas.microsoft.com/office/drawing/2014/main" val="16932272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dirty="0"/>
                            <a:t>Откачка объема до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ru-RU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  <m:t>𝟗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dirty="0"/>
                            <a:t>Па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1498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Таблица 13">
                <a:extLst>
                  <a:ext uri="{FF2B5EF4-FFF2-40B4-BE49-F238E27FC236}">
                    <a16:creationId xmlns:a16="http://schemas.microsoft.com/office/drawing/2014/main" id="{130FA54F-C48E-AE3B-52A3-0E86996E1D0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738668"/>
                  </p:ext>
                </p:extLst>
              </p:nvPr>
            </p:nvGraphicFramePr>
            <p:xfrm>
              <a:off x="4034270" y="2506977"/>
              <a:ext cx="3411560" cy="371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11560">
                      <a:extLst>
                        <a:ext uri="{9D8B030D-6E8A-4147-A177-3AD203B41FA5}">
                          <a16:colId xmlns:a16="http://schemas.microsoft.com/office/drawing/2014/main" val="1693227206"/>
                        </a:ext>
                      </a:extLst>
                    </a:gridCol>
                  </a:tblGrid>
                  <a:tr h="37192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1"/>
                          <a:stretch>
                            <a:fillRect l="-178" t="-6452" r="-713" b="-241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14980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" name="Соединитель: уступ 13">
            <a:extLst>
              <a:ext uri="{FF2B5EF4-FFF2-40B4-BE49-F238E27FC236}">
                <a16:creationId xmlns:a16="http://schemas.microsoft.com/office/drawing/2014/main" id="{2EC7648D-C32A-C884-5DB0-B7D8193D9CA8}"/>
              </a:ext>
            </a:extLst>
          </p:cNvPr>
          <p:cNvCxnSpPr>
            <a:cxnSpLocks/>
          </p:cNvCxnSpPr>
          <p:nvPr/>
        </p:nvCxnSpPr>
        <p:spPr>
          <a:xfrm>
            <a:off x="2118913" y="3280473"/>
            <a:ext cx="1393276" cy="296701"/>
          </a:xfrm>
          <a:prstGeom prst="bentConnector3">
            <a:avLst>
              <a:gd name="adj1" fmla="val 23475"/>
            </a:avLst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BDDEE793-F58B-315B-D52F-F87AE8B7E695}"/>
              </a:ext>
            </a:extLst>
          </p:cNvPr>
          <p:cNvCxnSpPr>
            <a:cxnSpLocks/>
          </p:cNvCxnSpPr>
          <p:nvPr/>
        </p:nvCxnSpPr>
        <p:spPr>
          <a:xfrm>
            <a:off x="2118913" y="3280473"/>
            <a:ext cx="0" cy="100939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6AF45551-17E2-57EC-27A8-88A7AFAE1DD2}"/>
              </a:ext>
            </a:extLst>
          </p:cNvPr>
          <p:cNvCxnSpPr>
            <a:cxnSpLocks/>
          </p:cNvCxnSpPr>
          <p:nvPr/>
        </p:nvCxnSpPr>
        <p:spPr>
          <a:xfrm>
            <a:off x="2118913" y="4290412"/>
            <a:ext cx="1393276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AF9A910-07E9-F64F-2F52-79BEA0F4CFBA}"/>
              </a:ext>
            </a:extLst>
          </p:cNvPr>
          <p:cNvCxnSpPr>
            <a:cxnSpLocks/>
          </p:cNvCxnSpPr>
          <p:nvPr/>
        </p:nvCxnSpPr>
        <p:spPr>
          <a:xfrm flipV="1">
            <a:off x="3512189" y="3584382"/>
            <a:ext cx="0" cy="705489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ACCF4D21-6360-DBB7-37B1-334CCD0C0992}"/>
              </a:ext>
            </a:extLst>
          </p:cNvPr>
          <p:cNvSpPr txBox="1">
            <a:spLocks/>
          </p:cNvSpPr>
          <p:nvPr/>
        </p:nvSpPr>
        <p:spPr>
          <a:xfrm>
            <a:off x="218146" y="102800"/>
            <a:ext cx="1172600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предварительной откачки</a:t>
            </a:r>
            <a:endParaRPr lang="en-US" sz="30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8719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откачки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17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6" y="1359947"/>
            <a:ext cx="11879994" cy="5052503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56815D-DB4E-C7CD-FAA3-F9FE62C2B9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/>
          <a:stretch/>
        </p:blipFill>
        <p:spPr>
          <a:xfrm>
            <a:off x="1372171" y="2947262"/>
            <a:ext cx="2241937" cy="2030707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FE5F9144-5CE0-FCB6-D953-9AA8BFF8A719}"/>
              </a:ext>
            </a:extLst>
          </p:cNvPr>
          <p:cNvSpPr/>
          <p:nvPr/>
        </p:nvSpPr>
        <p:spPr>
          <a:xfrm>
            <a:off x="1868977" y="2614409"/>
            <a:ext cx="499872" cy="2667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HV</a:t>
            </a:r>
            <a:endParaRPr lang="ru-RU" sz="100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991A128-C42C-0FF0-4176-F16BFD197B72}"/>
              </a:ext>
            </a:extLst>
          </p:cNvPr>
          <p:cNvSpPr/>
          <p:nvPr/>
        </p:nvSpPr>
        <p:spPr>
          <a:xfrm>
            <a:off x="2493139" y="2600146"/>
            <a:ext cx="499872" cy="29523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XV</a:t>
            </a:r>
            <a:endParaRPr lang="ru-RU" sz="100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2BEF5AD-7AC2-0DCB-38D1-2440B29455F9}"/>
              </a:ext>
            </a:extLst>
          </p:cNvPr>
          <p:cNvCxnSpPr>
            <a:cxnSpLocks/>
            <a:stCxn id="13" idx="2"/>
            <a:endCxn id="11" idx="6"/>
          </p:cNvCxnSpPr>
          <p:nvPr/>
        </p:nvCxnSpPr>
        <p:spPr>
          <a:xfrm flipH="1">
            <a:off x="2368849" y="2747766"/>
            <a:ext cx="1242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4" name="Соединитель: уступ 13">
            <a:extLst>
              <a:ext uri="{FF2B5EF4-FFF2-40B4-BE49-F238E27FC236}">
                <a16:creationId xmlns:a16="http://schemas.microsoft.com/office/drawing/2014/main" id="{2EC7648D-C32A-C884-5DB0-B7D8193D9CA8}"/>
              </a:ext>
            </a:extLst>
          </p:cNvPr>
          <p:cNvCxnSpPr>
            <a:cxnSpLocks/>
          </p:cNvCxnSpPr>
          <p:nvPr/>
        </p:nvCxnSpPr>
        <p:spPr>
          <a:xfrm>
            <a:off x="2118913" y="3280473"/>
            <a:ext cx="1393276" cy="296701"/>
          </a:xfrm>
          <a:prstGeom prst="bentConnector3">
            <a:avLst>
              <a:gd name="adj1" fmla="val 23475"/>
            </a:avLst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BDDEE793-F58B-315B-D52F-F87AE8B7E695}"/>
              </a:ext>
            </a:extLst>
          </p:cNvPr>
          <p:cNvCxnSpPr>
            <a:cxnSpLocks/>
          </p:cNvCxnSpPr>
          <p:nvPr/>
        </p:nvCxnSpPr>
        <p:spPr>
          <a:xfrm>
            <a:off x="2118913" y="3280473"/>
            <a:ext cx="0" cy="100939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6AF45551-17E2-57EC-27A8-88A7AFAE1DD2}"/>
              </a:ext>
            </a:extLst>
          </p:cNvPr>
          <p:cNvCxnSpPr>
            <a:cxnSpLocks/>
          </p:cNvCxnSpPr>
          <p:nvPr/>
        </p:nvCxnSpPr>
        <p:spPr>
          <a:xfrm>
            <a:off x="2118913" y="4290412"/>
            <a:ext cx="1393276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AF9A910-07E9-F64F-2F52-79BEA0F4CFBA}"/>
              </a:ext>
            </a:extLst>
          </p:cNvPr>
          <p:cNvCxnSpPr>
            <a:cxnSpLocks/>
          </p:cNvCxnSpPr>
          <p:nvPr/>
        </p:nvCxnSpPr>
        <p:spPr>
          <a:xfrm flipV="1">
            <a:off x="3512189" y="3584382"/>
            <a:ext cx="0" cy="705489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Таблица 10">
                <a:extLst>
                  <a:ext uri="{FF2B5EF4-FFF2-40B4-BE49-F238E27FC236}">
                    <a16:creationId xmlns:a16="http://schemas.microsoft.com/office/drawing/2014/main" id="{E910F765-0EE2-140C-44F6-3BD176437D8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1218166"/>
                  </p:ext>
                </p:extLst>
              </p:nvPr>
            </p:nvGraphicFramePr>
            <p:xfrm>
              <a:off x="6112186" y="1772238"/>
              <a:ext cx="5007843" cy="1645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1527">
                      <a:extLst>
                        <a:ext uri="{9D8B030D-6E8A-4147-A177-3AD203B41FA5}">
                          <a16:colId xmlns:a16="http://schemas.microsoft.com/office/drawing/2014/main" val="3989557122"/>
                        </a:ext>
                      </a:extLst>
                    </a:gridCol>
                    <a:gridCol w="1816316">
                      <a:extLst>
                        <a:ext uri="{9D8B030D-6E8A-4147-A177-3AD203B41FA5}">
                          <a16:colId xmlns:a16="http://schemas.microsoft.com/office/drawing/2014/main" val="4035722855"/>
                        </a:ext>
                      </a:extLst>
                    </a:gridCol>
                  </a:tblGrid>
                  <a:tr h="235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Параметр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Значение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9534978"/>
                      </a:ext>
                    </a:extLst>
                  </a:tr>
                  <a:tr h="235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Скорость откачки</a:t>
                          </a:r>
                          <a:r>
                            <a:rPr lang="en-US" sz="1200" dirty="0"/>
                            <a:t> </a:t>
                          </a:r>
                          <a:r>
                            <a:rPr lang="ru-RU" sz="1200" dirty="0"/>
                            <a:t>по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/>
                            <a:t>, </a:t>
                          </a:r>
                          <a:r>
                            <a:rPr lang="ru-RU" sz="1200" dirty="0"/>
                            <a:t>л/с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75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5267736"/>
                      </a:ext>
                    </a:extLst>
                  </a:tr>
                  <a:tr h="235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Предельное остаточное давление, Па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2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1200" b="0" i="1" smtClean="0">
                                        <a:latin typeface="Cambria Math" panose="02040503050406030204" pitchFamily="18" charset="0"/>
                                      </a:rPr>
                                      <m:t>−9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1173157"/>
                      </a:ext>
                    </a:extLst>
                  </a:tr>
                  <a:tr h="235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Температура прогрева, °С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250/450(без магнитов)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3646852"/>
                      </a:ext>
                    </a:extLst>
                  </a:tr>
                  <a:tr h="235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Длительность работы, час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50,000 (при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2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12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  <m:r>
                                <a:rPr lang="ru-RU" sz="1200" b="0" i="1" smtClean="0">
                                  <a:latin typeface="Cambria Math" panose="02040503050406030204" pitchFamily="18" charset="0"/>
                                </a:rPr>
                                <m:t>Па)</m:t>
                              </m:r>
                            </m:oMath>
                          </a14:m>
                          <a:endParaRPr lang="ru-RU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6451660"/>
                      </a:ext>
                    </a:extLst>
                  </a:tr>
                  <a:tr h="235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Фланец для подключения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CF100</a:t>
                          </a:r>
                          <a:endParaRPr lang="ru-RU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5556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Таблица 10">
                <a:extLst>
                  <a:ext uri="{FF2B5EF4-FFF2-40B4-BE49-F238E27FC236}">
                    <a16:creationId xmlns:a16="http://schemas.microsoft.com/office/drawing/2014/main" id="{E910F765-0EE2-140C-44F6-3BD176437D8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1218166"/>
                  </p:ext>
                </p:extLst>
              </p:nvPr>
            </p:nvGraphicFramePr>
            <p:xfrm>
              <a:off x="6112186" y="1772238"/>
              <a:ext cx="5007843" cy="1645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1527">
                      <a:extLst>
                        <a:ext uri="{9D8B030D-6E8A-4147-A177-3AD203B41FA5}">
                          <a16:colId xmlns:a16="http://schemas.microsoft.com/office/drawing/2014/main" val="3989557122"/>
                        </a:ext>
                      </a:extLst>
                    </a:gridCol>
                    <a:gridCol w="1816316">
                      <a:extLst>
                        <a:ext uri="{9D8B030D-6E8A-4147-A177-3AD203B41FA5}">
                          <a16:colId xmlns:a16="http://schemas.microsoft.com/office/drawing/2014/main" val="4035722855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Параметр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Значение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953497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1"/>
                          <a:stretch>
                            <a:fillRect l="-190" t="-102222" r="-57524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75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526773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Предельное остаточное давление, Па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1"/>
                          <a:stretch>
                            <a:fillRect l="-176510" t="-197826" r="-1342" b="-3108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117315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Температура прогрева, °С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250/450(без магнитов)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364685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Длительность работы, час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1"/>
                          <a:stretch>
                            <a:fillRect l="-176510" t="-404444" r="-1342" b="-1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645166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Фланец для подключения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CF100</a:t>
                          </a:r>
                          <a:endParaRPr lang="ru-RU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55569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Таблица 10">
                <a:extLst>
                  <a:ext uri="{FF2B5EF4-FFF2-40B4-BE49-F238E27FC236}">
                    <a16:creationId xmlns:a16="http://schemas.microsoft.com/office/drawing/2014/main" id="{8BED9C95-DE1F-4C39-5B16-A8087DD376D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7618994"/>
                  </p:ext>
                </p:extLst>
              </p:nvPr>
            </p:nvGraphicFramePr>
            <p:xfrm>
              <a:off x="6133437" y="3675801"/>
              <a:ext cx="5007843" cy="2377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1527">
                      <a:extLst>
                        <a:ext uri="{9D8B030D-6E8A-4147-A177-3AD203B41FA5}">
                          <a16:colId xmlns:a16="http://schemas.microsoft.com/office/drawing/2014/main" val="3989557122"/>
                        </a:ext>
                      </a:extLst>
                    </a:gridCol>
                    <a:gridCol w="1816316">
                      <a:extLst>
                        <a:ext uri="{9D8B030D-6E8A-4147-A177-3AD203B41FA5}">
                          <a16:colId xmlns:a16="http://schemas.microsoft.com/office/drawing/2014/main" val="4035722855"/>
                        </a:ext>
                      </a:extLst>
                    </a:gridCol>
                  </a:tblGrid>
                  <a:tr h="235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Параметр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Значение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9534978"/>
                      </a:ext>
                    </a:extLst>
                  </a:tr>
                  <a:tr h="235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Площадь поверхности экрана,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200" b="0" i="1" smtClean="0">
                                      <a:latin typeface="Cambria Math" panose="020405030504060302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ru-RU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621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3946499"/>
                      </a:ext>
                    </a:extLst>
                  </a:tr>
                  <a:tr h="235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Скорость откачки по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200" dirty="0"/>
                            <a:t>, л/с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1 614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5267736"/>
                      </a:ext>
                    </a:extLst>
                  </a:tr>
                  <a:tr h="235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Скорость откачки по</a:t>
                          </a:r>
                          <a:r>
                            <a:rPr lang="ru-RU" sz="12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baseline="0" smtClean="0">
                                  <a:latin typeface="Cambria Math" panose="02040503050406030204" pitchFamily="18" charset="0"/>
                                </a:rPr>
                                <m:t>𝐶𝑂</m:t>
                              </m:r>
                            </m:oMath>
                          </a14:m>
                          <a:r>
                            <a:rPr lang="ru-RU" sz="1200" dirty="0"/>
                            <a:t>, л/с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5 092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85767826"/>
                      </a:ext>
                    </a:extLst>
                  </a:tr>
                  <a:tr h="235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Скорость откачки по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ru-RU" sz="1200" b="0" i="0" smtClean="0">
                                  <a:latin typeface="Cambria Math" panose="02040503050406030204" pitchFamily="18" charset="0"/>
                                </a:rPr>
                                <m:t>л/с</m:t>
                              </m:r>
                            </m:oMath>
                          </a14:m>
                          <a:endParaRPr lang="ru-RU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4 533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0728706"/>
                      </a:ext>
                    </a:extLst>
                  </a:tr>
                  <a:tr h="235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Предельное остаточное давление, Па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i="0" dirty="0">
                              <a:latin typeface="+mn-lt"/>
                            </a:rPr>
                            <a:t>&lt;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2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1200" b="0" i="1" smtClean="0"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sup>
                              </m:sSup>
                            </m:oMath>
                          </a14:m>
                          <a:endParaRPr lang="ru-RU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1173157"/>
                      </a:ext>
                    </a:extLst>
                  </a:tr>
                  <a:tr h="235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Ресурс нити, час </a:t>
                          </a:r>
                        </a:p>
                        <a:p>
                          <a:pPr algn="ctr"/>
                          <a:r>
                            <a:rPr lang="ru-RU" sz="1200" dirty="0"/>
                            <a:t>(при токе сублимации 50А)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6451660"/>
                      </a:ext>
                    </a:extLst>
                  </a:tr>
                  <a:tr h="235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Фланец для подключения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CF100</a:t>
                          </a:r>
                          <a:endParaRPr lang="ru-RU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5556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Таблица 10">
                <a:extLst>
                  <a:ext uri="{FF2B5EF4-FFF2-40B4-BE49-F238E27FC236}">
                    <a16:creationId xmlns:a16="http://schemas.microsoft.com/office/drawing/2014/main" id="{8BED9C95-DE1F-4C39-5B16-A8087DD376D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7618994"/>
                  </p:ext>
                </p:extLst>
              </p:nvPr>
            </p:nvGraphicFramePr>
            <p:xfrm>
              <a:off x="6133437" y="3675801"/>
              <a:ext cx="5007843" cy="2377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1527">
                      <a:extLst>
                        <a:ext uri="{9D8B030D-6E8A-4147-A177-3AD203B41FA5}">
                          <a16:colId xmlns:a16="http://schemas.microsoft.com/office/drawing/2014/main" val="3989557122"/>
                        </a:ext>
                      </a:extLst>
                    </a:gridCol>
                    <a:gridCol w="1816316">
                      <a:extLst>
                        <a:ext uri="{9D8B030D-6E8A-4147-A177-3AD203B41FA5}">
                          <a16:colId xmlns:a16="http://schemas.microsoft.com/office/drawing/2014/main" val="4035722855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Параметр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Значение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953497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2"/>
                          <a:stretch>
                            <a:fillRect l="-191" t="-102222" r="-57634" b="-6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621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394649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2"/>
                          <a:stretch>
                            <a:fillRect l="-191" t="-202222" r="-57634" b="-5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1 614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526773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2"/>
                          <a:stretch>
                            <a:fillRect l="-191" t="-302222" r="-57634" b="-4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5 092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8576782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2"/>
                          <a:stretch>
                            <a:fillRect l="-191" t="-393478" r="-57634" b="-37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4 533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072870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Предельное остаточное давление, Па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2"/>
                          <a:stretch>
                            <a:fillRect l="-176174" t="-504444" r="-1342" b="-28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117315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Ресурс нити, час </a:t>
                          </a:r>
                        </a:p>
                        <a:p>
                          <a:pPr algn="ctr"/>
                          <a:r>
                            <a:rPr lang="ru-RU" sz="1200" dirty="0"/>
                            <a:t>(при токе сублимации 50А)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645166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/>
                            <a:t>Фланец для подключения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CF100</a:t>
                          </a:r>
                          <a:endParaRPr lang="ru-RU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55569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F364EF-6445-F314-596D-AC87407711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73" y="1779935"/>
            <a:ext cx="1867253" cy="1867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8A9FCFD-2FC6-6D6B-56B9-7E06B736D5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16" y="4336888"/>
            <a:ext cx="1868806" cy="15465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7DC5B7F-6C2F-9A60-91AD-F367078F84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5" y="4319190"/>
            <a:ext cx="1868805" cy="15465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360FBA-41E7-C32F-898F-E6A83ADDFB5B}"/>
              </a:ext>
            </a:extLst>
          </p:cNvPr>
          <p:cNvSpPr txBox="1">
            <a:spLocks/>
          </p:cNvSpPr>
          <p:nvPr/>
        </p:nvSpPr>
        <p:spPr>
          <a:xfrm>
            <a:off x="218146" y="102800"/>
            <a:ext cx="1172600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предварительной откачки</a:t>
            </a:r>
            <a:endParaRPr lang="en-US" sz="30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7959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откачки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18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6" y="1359947"/>
            <a:ext cx="11879994" cy="5052503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56815D-DB4E-C7CD-FAA3-F9FE62C2B9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/>
          <a:stretch/>
        </p:blipFill>
        <p:spPr>
          <a:xfrm>
            <a:off x="1372171" y="2947262"/>
            <a:ext cx="2241937" cy="2030707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FE5F9144-5CE0-FCB6-D953-9AA8BFF8A719}"/>
              </a:ext>
            </a:extLst>
          </p:cNvPr>
          <p:cNvSpPr/>
          <p:nvPr/>
        </p:nvSpPr>
        <p:spPr>
          <a:xfrm>
            <a:off x="1868977" y="2614409"/>
            <a:ext cx="499872" cy="2667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HV</a:t>
            </a:r>
            <a:endParaRPr lang="ru-RU" sz="100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991A128-C42C-0FF0-4176-F16BFD197B72}"/>
              </a:ext>
            </a:extLst>
          </p:cNvPr>
          <p:cNvSpPr/>
          <p:nvPr/>
        </p:nvSpPr>
        <p:spPr>
          <a:xfrm>
            <a:off x="2493139" y="2600146"/>
            <a:ext cx="499872" cy="29523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XV</a:t>
            </a:r>
            <a:endParaRPr lang="ru-RU" sz="100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2BEF5AD-7AC2-0DCB-38D1-2440B29455F9}"/>
              </a:ext>
            </a:extLst>
          </p:cNvPr>
          <p:cNvCxnSpPr>
            <a:cxnSpLocks/>
            <a:stCxn id="13" idx="2"/>
            <a:endCxn id="11" idx="6"/>
          </p:cNvCxnSpPr>
          <p:nvPr/>
        </p:nvCxnSpPr>
        <p:spPr>
          <a:xfrm flipH="1">
            <a:off x="2368849" y="2747766"/>
            <a:ext cx="1242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8830E8E-D8FA-E373-4925-D11E0B429F7E}"/>
              </a:ext>
            </a:extLst>
          </p:cNvPr>
          <p:cNvSpPr/>
          <p:nvPr/>
        </p:nvSpPr>
        <p:spPr>
          <a:xfrm>
            <a:off x="2368849" y="2947262"/>
            <a:ext cx="859543" cy="6299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7BFCFA9-A42F-D734-3E9D-6B34E00419A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4" t="13378" r="35645" b="57022"/>
          <a:stretch/>
        </p:blipFill>
        <p:spPr>
          <a:xfrm>
            <a:off x="4120256" y="1553591"/>
            <a:ext cx="3866731" cy="394218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94B2E1-1C0B-E0B9-A94E-C1CA9B3487F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8" t="1307" r="6833" b="53161"/>
          <a:stretch/>
        </p:blipFill>
        <p:spPr>
          <a:xfrm>
            <a:off x="8029863" y="1587726"/>
            <a:ext cx="3745065" cy="39080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91D589B-2D72-3A6A-3493-19484A6CF1AF}"/>
              </a:ext>
            </a:extLst>
          </p:cNvPr>
          <p:cNvSpPr txBox="1">
            <a:spLocks/>
          </p:cNvSpPr>
          <p:nvPr/>
        </p:nvSpPr>
        <p:spPr>
          <a:xfrm>
            <a:off x="218146" y="102800"/>
            <a:ext cx="1172600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предварительной откачки</a:t>
            </a:r>
            <a:endParaRPr lang="en-US" sz="30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BD320C2-7AD3-A53E-93D1-E5F838429DB5}"/>
              </a:ext>
            </a:extLst>
          </p:cNvPr>
          <p:cNvSpPr/>
          <p:nvPr/>
        </p:nvSpPr>
        <p:spPr>
          <a:xfrm>
            <a:off x="1539195" y="2223129"/>
            <a:ext cx="26575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Блок масс-спектрометра</a:t>
            </a:r>
          </a:p>
        </p:txBody>
      </p:sp>
    </p:spTree>
    <p:extLst>
      <p:ext uri="{BB962C8B-B14F-4D97-AF65-F5344CB8AC3E}">
        <p14:creationId xmlns:p14="http://schemas.microsoft.com/office/powerpoint/2010/main" val="1620526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откачки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19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C265C3-A4EB-84D3-5727-7CA675E423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4" t="12907" r="30736"/>
          <a:stretch/>
        </p:blipFill>
        <p:spPr>
          <a:xfrm>
            <a:off x="4636834" y="922114"/>
            <a:ext cx="3076202" cy="576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E8750C-7812-5CBC-2779-C213A4DC9F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4" t="1714" r="25096" b="8057"/>
          <a:stretch/>
        </p:blipFill>
        <p:spPr>
          <a:xfrm>
            <a:off x="62144" y="903453"/>
            <a:ext cx="4416822" cy="575999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056DF2E-63EC-1EBF-97FA-B0915F866E3A}"/>
              </a:ext>
            </a:extLst>
          </p:cNvPr>
          <p:cNvSpPr txBox="1">
            <a:spLocks/>
          </p:cNvSpPr>
          <p:nvPr/>
        </p:nvSpPr>
        <p:spPr>
          <a:xfrm>
            <a:off x="218146" y="102800"/>
            <a:ext cx="1172600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</a:t>
            </a:r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32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предварительной</a:t>
            </a:r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32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откачки</a:t>
            </a:r>
            <a:endParaRPr lang="en-US" sz="32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Облачко с текстом: прямоугольное 17">
            <a:extLst>
              <a:ext uri="{FF2B5EF4-FFF2-40B4-BE49-F238E27FC236}">
                <a16:creationId xmlns:a16="http://schemas.microsoft.com/office/drawing/2014/main" id="{03D586B9-2D32-FFE7-5B16-D43ADBA0529A}"/>
              </a:ext>
            </a:extLst>
          </p:cNvPr>
          <p:cNvSpPr/>
          <p:nvPr/>
        </p:nvSpPr>
        <p:spPr>
          <a:xfrm>
            <a:off x="6773442" y="5338729"/>
            <a:ext cx="514275" cy="485192"/>
          </a:xfrm>
          <a:prstGeom prst="wedgeRectCallout">
            <a:avLst>
              <a:gd name="adj1" fmla="val -160957"/>
              <a:gd name="adj2" fmla="val -8341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dirty="0"/>
          </a:p>
        </p:txBody>
      </p:sp>
      <p:sp>
        <p:nvSpPr>
          <p:cNvPr id="19" name="Облачко с текстом: прямоугольное 18">
            <a:extLst>
              <a:ext uri="{FF2B5EF4-FFF2-40B4-BE49-F238E27FC236}">
                <a16:creationId xmlns:a16="http://schemas.microsoft.com/office/drawing/2014/main" id="{36329DF5-C4B4-F03C-DC2A-29F89411F89E}"/>
              </a:ext>
            </a:extLst>
          </p:cNvPr>
          <p:cNvSpPr/>
          <p:nvPr/>
        </p:nvSpPr>
        <p:spPr>
          <a:xfrm>
            <a:off x="4868649" y="1124257"/>
            <a:ext cx="514275" cy="485192"/>
          </a:xfrm>
          <a:prstGeom prst="wedgeRectCallout">
            <a:avLst>
              <a:gd name="adj1" fmla="val 83977"/>
              <a:gd name="adj2" fmla="val 178125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dirty="0"/>
          </a:p>
        </p:txBody>
      </p:sp>
      <p:sp>
        <p:nvSpPr>
          <p:cNvPr id="20" name="Облачко с текстом: прямоугольное 19">
            <a:extLst>
              <a:ext uri="{FF2B5EF4-FFF2-40B4-BE49-F238E27FC236}">
                <a16:creationId xmlns:a16="http://schemas.microsoft.com/office/drawing/2014/main" id="{9EFB45B4-835D-8260-B620-6D62C101698E}"/>
              </a:ext>
            </a:extLst>
          </p:cNvPr>
          <p:cNvSpPr/>
          <p:nvPr/>
        </p:nvSpPr>
        <p:spPr>
          <a:xfrm>
            <a:off x="6773442" y="4361234"/>
            <a:ext cx="514275" cy="485192"/>
          </a:xfrm>
          <a:prstGeom prst="wedgeRectCallout">
            <a:avLst>
              <a:gd name="adj1" fmla="val -257116"/>
              <a:gd name="adj2" fmla="val -2045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dirty="0"/>
          </a:p>
        </p:txBody>
      </p:sp>
      <p:sp>
        <p:nvSpPr>
          <p:cNvPr id="21" name="Облачко с текстом: прямоугольное 20">
            <a:extLst>
              <a:ext uri="{FF2B5EF4-FFF2-40B4-BE49-F238E27FC236}">
                <a16:creationId xmlns:a16="http://schemas.microsoft.com/office/drawing/2014/main" id="{9A8E7689-37DE-6818-D756-12F72322946B}"/>
              </a:ext>
            </a:extLst>
          </p:cNvPr>
          <p:cNvSpPr/>
          <p:nvPr/>
        </p:nvSpPr>
        <p:spPr>
          <a:xfrm>
            <a:off x="4407961" y="2530495"/>
            <a:ext cx="514275" cy="485192"/>
          </a:xfrm>
          <a:prstGeom prst="wedgeRectCallout">
            <a:avLst>
              <a:gd name="adj1" fmla="val 102120"/>
              <a:gd name="adj2" fmla="val 16274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dirty="0"/>
          </a:p>
        </p:txBody>
      </p:sp>
      <p:sp>
        <p:nvSpPr>
          <p:cNvPr id="22" name="Облачко с текстом: прямоугольное 21">
            <a:extLst>
              <a:ext uri="{FF2B5EF4-FFF2-40B4-BE49-F238E27FC236}">
                <a16:creationId xmlns:a16="http://schemas.microsoft.com/office/drawing/2014/main" id="{F5AD8CEA-2F35-7BB8-996A-C6EFFA834C79}"/>
              </a:ext>
            </a:extLst>
          </p:cNvPr>
          <p:cNvSpPr/>
          <p:nvPr/>
        </p:nvSpPr>
        <p:spPr>
          <a:xfrm>
            <a:off x="7455898" y="3316922"/>
            <a:ext cx="514275" cy="485192"/>
          </a:xfrm>
          <a:prstGeom prst="wedgeRectCallout">
            <a:avLst>
              <a:gd name="adj1" fmla="val -175471"/>
              <a:gd name="adj2" fmla="val -295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ru-RU" dirty="0"/>
          </a:p>
        </p:txBody>
      </p:sp>
      <p:sp>
        <p:nvSpPr>
          <p:cNvPr id="23" name="Облачко с текстом: прямоугольное 22">
            <a:extLst>
              <a:ext uri="{FF2B5EF4-FFF2-40B4-BE49-F238E27FC236}">
                <a16:creationId xmlns:a16="http://schemas.microsoft.com/office/drawing/2014/main" id="{B00F0123-8227-108E-EA87-6A4AF3480DB1}"/>
              </a:ext>
            </a:extLst>
          </p:cNvPr>
          <p:cNvSpPr/>
          <p:nvPr/>
        </p:nvSpPr>
        <p:spPr>
          <a:xfrm>
            <a:off x="7455898" y="2271177"/>
            <a:ext cx="514275" cy="485192"/>
          </a:xfrm>
          <a:prstGeom prst="wedgeRectCallout">
            <a:avLst>
              <a:gd name="adj1" fmla="val -137370"/>
              <a:gd name="adj2" fmla="val 8389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RU" dirty="0"/>
          </a:p>
        </p:txBody>
      </p:sp>
      <p:sp>
        <p:nvSpPr>
          <p:cNvPr id="24" name="Облачко с текстом: прямоугольное 23">
            <a:extLst>
              <a:ext uri="{FF2B5EF4-FFF2-40B4-BE49-F238E27FC236}">
                <a16:creationId xmlns:a16="http://schemas.microsoft.com/office/drawing/2014/main" id="{93BB2242-6680-ACBE-CC50-233A95FBC427}"/>
              </a:ext>
            </a:extLst>
          </p:cNvPr>
          <p:cNvSpPr/>
          <p:nvPr/>
        </p:nvSpPr>
        <p:spPr>
          <a:xfrm>
            <a:off x="7455897" y="907292"/>
            <a:ext cx="514275" cy="485192"/>
          </a:xfrm>
          <a:prstGeom prst="wedgeRectCallout">
            <a:avLst>
              <a:gd name="adj1" fmla="val -175471"/>
              <a:gd name="adj2" fmla="val 53125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ru-RU" dirty="0"/>
          </a:p>
        </p:txBody>
      </p:sp>
      <p:sp>
        <p:nvSpPr>
          <p:cNvPr id="25" name="Облачко с текстом: прямоугольное 24">
            <a:extLst>
              <a:ext uri="{FF2B5EF4-FFF2-40B4-BE49-F238E27FC236}">
                <a16:creationId xmlns:a16="http://schemas.microsoft.com/office/drawing/2014/main" id="{B603F904-A0AF-592B-D491-A5D20DABA7C7}"/>
              </a:ext>
            </a:extLst>
          </p:cNvPr>
          <p:cNvSpPr/>
          <p:nvPr/>
        </p:nvSpPr>
        <p:spPr>
          <a:xfrm>
            <a:off x="7455896" y="1626915"/>
            <a:ext cx="514275" cy="485192"/>
          </a:xfrm>
          <a:prstGeom prst="wedgeRectCallout">
            <a:avLst>
              <a:gd name="adj1" fmla="val -173657"/>
              <a:gd name="adj2" fmla="val 8774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ru-RU" dirty="0"/>
          </a:p>
        </p:txBody>
      </p:sp>
      <p:graphicFrame>
        <p:nvGraphicFramePr>
          <p:cNvPr id="26" name="Таблица 26">
            <a:extLst>
              <a:ext uri="{FF2B5EF4-FFF2-40B4-BE49-F238E27FC236}">
                <a16:creationId xmlns:a16="http://schemas.microsoft.com/office/drawing/2014/main" id="{FD814127-9020-98A2-C25C-5B6654854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525141"/>
              </p:ext>
            </p:extLst>
          </p:nvPr>
        </p:nvGraphicFramePr>
        <p:xfrm>
          <a:off x="8034694" y="1149887"/>
          <a:ext cx="4063450" cy="3972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445">
                  <a:extLst>
                    <a:ext uri="{9D8B030D-6E8A-4147-A177-3AD203B41FA5}">
                      <a16:colId xmlns:a16="http://schemas.microsoft.com/office/drawing/2014/main" val="2043600211"/>
                    </a:ext>
                  </a:extLst>
                </a:gridCol>
                <a:gridCol w="3430005">
                  <a:extLst>
                    <a:ext uri="{9D8B030D-6E8A-4147-A177-3AD203B41FA5}">
                      <a16:colId xmlns:a16="http://schemas.microsoft.com/office/drawing/2014/main" val="956093642"/>
                    </a:ext>
                  </a:extLst>
                </a:gridCol>
              </a:tblGrid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Наименование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946001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Спиральный вакуумный насос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005542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Турбомолекулярный вакуумный насос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382220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Клапан угловой цельнометаллический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50401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Ионный насос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453802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Геттерный</a:t>
                      </a:r>
                      <a:r>
                        <a:rPr lang="ru-RU" dirty="0"/>
                        <a:t> насос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364643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Датчики давления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301067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Затвор с ручным приводом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375127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Масс-спектрометр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0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837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5500" y="808120"/>
            <a:ext cx="8001000" cy="6096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Содержание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1978" y="1583809"/>
            <a:ext cx="10068044" cy="4754479"/>
          </a:xfrm>
        </p:spPr>
        <p:txBody>
          <a:bodyPr>
            <a:normAutofit/>
          </a:bodyPr>
          <a:lstStyle/>
          <a:p>
            <a:pPr marL="914400" lvl="1" indent="-4572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Пучковый объем Коллайдера 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NICA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914400" lvl="1" indent="-4572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Вакуумная система холодных участков пучкового объема;</a:t>
            </a:r>
          </a:p>
          <a:p>
            <a:pPr marL="914400" lvl="1" indent="-4572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Сборка элементов холодных участков пучкового объема;</a:t>
            </a:r>
          </a:p>
          <a:p>
            <a:pPr marL="914400" lvl="1" indent="-4572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Вакуумная система теплых участков пучкового объема;</a:t>
            </a:r>
          </a:p>
          <a:p>
            <a:pPr marL="914400" lvl="1" indent="-4572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АСУ вакуумной системы;</a:t>
            </a:r>
          </a:p>
          <a:p>
            <a:pPr marL="914400" lvl="1" indent="-4572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Технологические ограничения</a:t>
            </a:r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2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003" y="36123"/>
            <a:ext cx="1165724" cy="6557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A6437C-35A6-A187-F777-22ABE750A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18063"/>
            <a:ext cx="1413576" cy="72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31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откачки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20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6" y="1359947"/>
            <a:ext cx="11879994" cy="5052503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5022951" y="2230955"/>
          <a:ext cx="5768405" cy="3105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B6C1B1-A3B7-95C8-92FB-E6D26053292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6"/>
          <a:stretch/>
        </p:blipFill>
        <p:spPr>
          <a:xfrm>
            <a:off x="157003" y="883093"/>
            <a:ext cx="4932000" cy="56780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ECEE238-45AB-22CC-E6D9-39D17A1095B4}"/>
              </a:ext>
            </a:extLst>
          </p:cNvPr>
          <p:cNvSpPr txBox="1">
            <a:spLocks/>
          </p:cNvSpPr>
          <p:nvPr/>
        </p:nvSpPr>
        <p:spPr>
          <a:xfrm>
            <a:off x="218146" y="102800"/>
            <a:ext cx="1172600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предварительной откачки</a:t>
            </a:r>
            <a:endParaRPr lang="en-US" sz="29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7506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откачки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21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6" y="1359947"/>
            <a:ext cx="11879994" cy="5052503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5022951" y="2230955"/>
          <a:ext cx="5768405" cy="3105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B6C1B1-A3B7-95C8-92FB-E6D26053292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6"/>
          <a:stretch/>
        </p:blipFill>
        <p:spPr>
          <a:xfrm>
            <a:off x="157003" y="885618"/>
            <a:ext cx="4932000" cy="56780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8154D30F-949E-EA39-F92B-6F2CAAAA922A}"/>
                  </a:ext>
                </a:extLst>
              </p:cNvPr>
              <p:cNvSpPr/>
              <p:nvPr/>
            </p:nvSpPr>
            <p:spPr>
              <a:xfrm>
                <a:off x="5810932" y="2559423"/>
                <a:ext cx="4856586" cy="54162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l"/>
                <a:r>
                  <a:rPr lang="ru-RU" sz="1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Предельное остаточное давление</a:t>
                </a:r>
                <a:r>
                  <a:rPr lang="ru-RU" sz="1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b="0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 b="0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ru-RU" sz="1400" b="0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×10</m:t>
                        </m:r>
                      </m:e>
                      <m:sup>
                        <m:r>
                          <a:rPr lang="ru-RU" sz="1400" b="0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r>
                  <a:rPr lang="ru-RU" sz="1400" b="0" i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</a:rPr>
                  <a:t> Па</a:t>
                </a:r>
                <a:endParaRPr lang="en-US" sz="1400" b="0" i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algn="l"/>
                <a:r>
                  <a:rPr lang="ru-RU" sz="1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</a:rPr>
                  <a:t>Состав остаточного газа: 97% - </a:t>
                </a:r>
                <a:r>
                  <a:rPr lang="en-US" sz="1400" b="0" i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</a:rPr>
                  <a:t>𝐻</a:t>
                </a:r>
                <a:r>
                  <a:rPr lang="ru-RU" sz="1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</a:rPr>
                  <a:t>2</a:t>
                </a:r>
                <a:r>
                  <a:rPr lang="en-US" sz="1400" b="0" i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</a:rPr>
                  <a:t>, 3% −</a:t>
                </a:r>
                <a:r>
                  <a:rPr lang="ru-RU" sz="1400" b="0" i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</a:rPr>
                  <a:t>остальные газы</a:t>
                </a:r>
                <a:endParaRPr lang="ru-RU" sz="1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8154D30F-949E-EA39-F92B-6F2CAAAA92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932" y="2559423"/>
                <a:ext cx="4856586" cy="541623"/>
              </a:xfrm>
              <a:prstGeom prst="rect">
                <a:avLst/>
              </a:prstGeom>
              <a:blipFill>
                <a:blip r:embed="rId12"/>
                <a:stretch>
                  <a:fillRect l="-502" t="-4494" b="-89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537C04CF-5F66-BCE5-217B-26B9A4B8CFA7}"/>
              </a:ext>
            </a:extLst>
          </p:cNvPr>
          <p:cNvSpPr txBox="1">
            <a:spLocks/>
          </p:cNvSpPr>
          <p:nvPr/>
        </p:nvSpPr>
        <p:spPr>
          <a:xfrm>
            <a:off x="218146" y="102800"/>
            <a:ext cx="1172600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предварительной откачки</a:t>
            </a:r>
            <a:endParaRPr lang="en-US" sz="29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1067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откачки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22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6" y="1359947"/>
            <a:ext cx="11879994" cy="5052503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3" name="Таблица 5">
            <a:extLst>
              <a:ext uri="{FF2B5EF4-FFF2-40B4-BE49-F238E27FC236}">
                <a16:creationId xmlns:a16="http://schemas.microsoft.com/office/drawing/2014/main" id="{91C891FB-1668-3FFA-8CBF-3D8A5956E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377391"/>
              </p:ext>
            </p:extLst>
          </p:nvPr>
        </p:nvGraphicFramePr>
        <p:xfrm>
          <a:off x="5264774" y="2783695"/>
          <a:ext cx="5435664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3086">
                  <a:extLst>
                    <a:ext uri="{9D8B030D-6E8A-4147-A177-3AD203B41FA5}">
                      <a16:colId xmlns:a16="http://schemas.microsoft.com/office/drawing/2014/main" val="3921035251"/>
                    </a:ext>
                  </a:extLst>
                </a:gridCol>
                <a:gridCol w="1322578">
                  <a:extLst>
                    <a:ext uri="{9D8B030D-6E8A-4147-A177-3AD203B41FA5}">
                      <a16:colId xmlns:a16="http://schemas.microsoft.com/office/drawing/2014/main" val="778810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Описание работ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Время, час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49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Сборка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813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Предварительный прогрев деталей при Т=500°С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262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Подготовка к прогреву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339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Прогрев при Т=290°С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137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Время выхода на рабочий вакуум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24-30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933918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BB0978-4375-F68B-F773-18EE8BE7C8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6"/>
          <a:stretch/>
        </p:blipFill>
        <p:spPr>
          <a:xfrm>
            <a:off x="157003" y="893478"/>
            <a:ext cx="4932000" cy="567800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24D8E3A-4003-5883-741B-BE8FD3A3E980}"/>
              </a:ext>
            </a:extLst>
          </p:cNvPr>
          <p:cNvSpPr/>
          <p:nvPr/>
        </p:nvSpPr>
        <p:spPr>
          <a:xfrm>
            <a:off x="5626544" y="2250768"/>
            <a:ext cx="471212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Время сборки и подготовки поста откачки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15B662-AB50-1968-267B-0DCB50CDABAA}"/>
              </a:ext>
            </a:extLst>
          </p:cNvPr>
          <p:cNvSpPr txBox="1">
            <a:spLocks/>
          </p:cNvSpPr>
          <p:nvPr/>
        </p:nvSpPr>
        <p:spPr>
          <a:xfrm>
            <a:off x="218146" y="102800"/>
            <a:ext cx="1172600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предварительной откачки</a:t>
            </a:r>
            <a:endParaRPr lang="en-US" sz="29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3568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Структурная схема Коллайдера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23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9301A8-2EE3-4A88-2745-0E4691419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38" y="1036857"/>
            <a:ext cx="1112777" cy="1253871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D6357819-A665-1ACB-CE03-5ED17D851EBC}"/>
              </a:ext>
            </a:extLst>
          </p:cNvPr>
          <p:cNvSpPr/>
          <p:nvPr/>
        </p:nvSpPr>
        <p:spPr>
          <a:xfrm>
            <a:off x="1096138" y="999351"/>
            <a:ext cx="499872" cy="29523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XV</a:t>
            </a:r>
            <a:endParaRPr lang="ru-RU" sz="1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D7902E-62AF-928A-4AEE-7D77127088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003" y="2290728"/>
            <a:ext cx="5786033" cy="451861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753A8BC-44AD-09C5-AEDC-89F533E3679A}"/>
              </a:ext>
            </a:extLst>
          </p:cNvPr>
          <p:cNvSpPr txBox="1">
            <a:spLocks/>
          </p:cNvSpPr>
          <p:nvPr/>
        </p:nvSpPr>
        <p:spPr>
          <a:xfrm>
            <a:off x="218146" y="79650"/>
            <a:ext cx="1172600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сверхвысоковакуумной откачки</a:t>
            </a:r>
            <a:endParaRPr lang="en-US" sz="29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Облачко с текстом: прямоугольное 11">
            <a:extLst>
              <a:ext uri="{FF2B5EF4-FFF2-40B4-BE49-F238E27FC236}">
                <a16:creationId xmlns:a16="http://schemas.microsoft.com/office/drawing/2014/main" id="{3ACB55DC-B220-3FAA-EC63-C4A3FD16BE32}"/>
              </a:ext>
            </a:extLst>
          </p:cNvPr>
          <p:cNvSpPr/>
          <p:nvPr/>
        </p:nvSpPr>
        <p:spPr>
          <a:xfrm>
            <a:off x="2798092" y="2537927"/>
            <a:ext cx="514275" cy="485192"/>
          </a:xfrm>
          <a:prstGeom prst="wedgeRectCallout">
            <a:avLst>
              <a:gd name="adj1" fmla="val -146442"/>
              <a:gd name="adj2" fmla="val 8581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dirty="0"/>
          </a:p>
        </p:txBody>
      </p:sp>
      <p:sp>
        <p:nvSpPr>
          <p:cNvPr id="13" name="Облачко с текстом: прямоугольное 12">
            <a:extLst>
              <a:ext uri="{FF2B5EF4-FFF2-40B4-BE49-F238E27FC236}">
                <a16:creationId xmlns:a16="http://schemas.microsoft.com/office/drawing/2014/main" id="{F0E6D6AB-77A7-0178-BD66-3F835B0AE86D}"/>
              </a:ext>
            </a:extLst>
          </p:cNvPr>
          <p:cNvSpPr/>
          <p:nvPr/>
        </p:nvSpPr>
        <p:spPr>
          <a:xfrm>
            <a:off x="5824009" y="3847322"/>
            <a:ext cx="514275" cy="485192"/>
          </a:xfrm>
          <a:prstGeom prst="wedgeRectCallout">
            <a:avLst>
              <a:gd name="adj1" fmla="val -146442"/>
              <a:gd name="adj2" fmla="val 8581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dirty="0"/>
          </a:p>
        </p:txBody>
      </p:sp>
      <p:sp>
        <p:nvSpPr>
          <p:cNvPr id="14" name="Облачко с текстом: прямоугольное 13">
            <a:extLst>
              <a:ext uri="{FF2B5EF4-FFF2-40B4-BE49-F238E27FC236}">
                <a16:creationId xmlns:a16="http://schemas.microsoft.com/office/drawing/2014/main" id="{929E8E19-E03D-ACA0-6214-8B25E7784A91}"/>
              </a:ext>
            </a:extLst>
          </p:cNvPr>
          <p:cNvSpPr/>
          <p:nvPr/>
        </p:nvSpPr>
        <p:spPr>
          <a:xfrm>
            <a:off x="2798092" y="5620139"/>
            <a:ext cx="514275" cy="485192"/>
          </a:xfrm>
          <a:prstGeom prst="wedgeRectCallout">
            <a:avLst>
              <a:gd name="adj1" fmla="val -111970"/>
              <a:gd name="adj2" fmla="val -16802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dirty="0"/>
          </a:p>
        </p:txBody>
      </p:sp>
      <p:sp>
        <p:nvSpPr>
          <p:cNvPr id="15" name="Облачко с текстом: прямоугольное 14">
            <a:extLst>
              <a:ext uri="{FF2B5EF4-FFF2-40B4-BE49-F238E27FC236}">
                <a16:creationId xmlns:a16="http://schemas.microsoft.com/office/drawing/2014/main" id="{18D1C931-691E-5C77-3920-800910361AC5}"/>
              </a:ext>
            </a:extLst>
          </p:cNvPr>
          <p:cNvSpPr/>
          <p:nvPr/>
        </p:nvSpPr>
        <p:spPr>
          <a:xfrm>
            <a:off x="5824008" y="5228254"/>
            <a:ext cx="514275" cy="485192"/>
          </a:xfrm>
          <a:prstGeom prst="wedgeRectCallout">
            <a:avLst>
              <a:gd name="adj1" fmla="val -215386"/>
              <a:gd name="adj2" fmla="val 7427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dirty="0"/>
          </a:p>
        </p:txBody>
      </p:sp>
      <p:graphicFrame>
        <p:nvGraphicFramePr>
          <p:cNvPr id="16" name="Таблица 17">
            <a:extLst>
              <a:ext uri="{FF2B5EF4-FFF2-40B4-BE49-F238E27FC236}">
                <a16:creationId xmlns:a16="http://schemas.microsoft.com/office/drawing/2014/main" id="{DF6FA84D-338E-1EE9-D990-9C3F838DD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040248"/>
              </p:ext>
            </p:extLst>
          </p:nvPr>
        </p:nvGraphicFramePr>
        <p:xfrm>
          <a:off x="6448865" y="1785090"/>
          <a:ext cx="536902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029">
                  <a:extLst>
                    <a:ext uri="{9D8B030D-6E8A-4147-A177-3AD203B41FA5}">
                      <a16:colId xmlns:a16="http://schemas.microsoft.com/office/drawing/2014/main" val="583699097"/>
                    </a:ext>
                  </a:extLst>
                </a:gridCol>
                <a:gridCol w="4595997">
                  <a:extLst>
                    <a:ext uri="{9D8B030D-6E8A-4147-A177-3AD203B41FA5}">
                      <a16:colId xmlns:a16="http://schemas.microsoft.com/office/drawing/2014/main" val="12854239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Наименование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431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Ионный насос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859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Геттерный</a:t>
                      </a:r>
                      <a:r>
                        <a:rPr lang="ru-RU" dirty="0"/>
                        <a:t> насос </a:t>
                      </a:r>
                      <a:r>
                        <a:rPr lang="en-US" dirty="0"/>
                        <a:t>(TSP)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04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Датчик сверхвысоковакуумный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1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Датчик высоковакуумный и низковакуумный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65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779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Структурная схема Коллайдера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24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6" y="1359947"/>
            <a:ext cx="11879994" cy="5052503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EE951ADF-9049-9465-5BCA-D60B3879B5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463334"/>
              </p:ext>
            </p:extLst>
          </p:nvPr>
        </p:nvGraphicFramePr>
        <p:xfrm>
          <a:off x="2667702" y="2382766"/>
          <a:ext cx="6703603" cy="292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847">
                  <a:extLst>
                    <a:ext uri="{9D8B030D-6E8A-4147-A177-3AD203B41FA5}">
                      <a16:colId xmlns:a16="http://schemas.microsoft.com/office/drawing/2014/main" val="3536031532"/>
                    </a:ext>
                  </a:extLst>
                </a:gridCol>
                <a:gridCol w="1138756">
                  <a:extLst>
                    <a:ext uri="{9D8B030D-6E8A-4147-A177-3AD203B41FA5}">
                      <a16:colId xmlns:a16="http://schemas.microsoft.com/office/drawing/2014/main" val="30092567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Всего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296946"/>
                  </a:ext>
                </a:extLst>
              </a:tr>
              <a:tr h="438824">
                <a:tc>
                  <a:txBody>
                    <a:bodyPr/>
                    <a:lstStyle/>
                    <a:p>
                      <a:r>
                        <a:rPr lang="ru-RU" dirty="0"/>
                        <a:t>Насос вакуумный турбомолекулярный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048528"/>
                  </a:ext>
                </a:extLst>
              </a:tr>
              <a:tr h="438824">
                <a:tc>
                  <a:txBody>
                    <a:bodyPr/>
                    <a:lstStyle/>
                    <a:p>
                      <a:r>
                        <a:rPr lang="ru-RU" dirty="0"/>
                        <a:t>Насос вакуумный ионный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70291"/>
                  </a:ext>
                </a:extLst>
              </a:tr>
              <a:tr h="438824">
                <a:tc>
                  <a:txBody>
                    <a:bodyPr/>
                    <a:lstStyle/>
                    <a:p>
                      <a:r>
                        <a:rPr lang="ru-RU" dirty="0"/>
                        <a:t>Насос вакуумный </a:t>
                      </a:r>
                      <a:r>
                        <a:rPr lang="ru-RU" dirty="0" err="1"/>
                        <a:t>геттерный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385087"/>
                  </a:ext>
                </a:extLst>
              </a:tr>
              <a:tr h="288624">
                <a:tc>
                  <a:txBody>
                    <a:bodyPr/>
                    <a:lstStyle/>
                    <a:p>
                      <a:r>
                        <a:rPr lang="ru-RU" dirty="0"/>
                        <a:t>Клапан угловой с пневматическим приводом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28911"/>
                  </a:ext>
                </a:extLst>
              </a:tr>
              <a:tr h="438824">
                <a:tc>
                  <a:txBody>
                    <a:bodyPr/>
                    <a:lstStyle/>
                    <a:p>
                      <a:r>
                        <a:rPr lang="ru-RU" dirty="0"/>
                        <a:t>Датчик давления низкого вакуума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774827"/>
                  </a:ext>
                </a:extLst>
              </a:tr>
              <a:tr h="438824">
                <a:tc>
                  <a:txBody>
                    <a:bodyPr/>
                    <a:lstStyle/>
                    <a:p>
                      <a:r>
                        <a:rPr lang="ru-RU" dirty="0"/>
                        <a:t>Датчик давления высокого вакуума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613285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CD81268-EE58-E021-0B22-4C80E3A0993C}"/>
              </a:ext>
            </a:extLst>
          </p:cNvPr>
          <p:cNvSpPr/>
          <p:nvPr/>
        </p:nvSpPr>
        <p:spPr>
          <a:xfrm>
            <a:off x="1417587" y="-51516"/>
            <a:ext cx="920383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Основное оборудование постов откачки холодных промежутков Коллайдера </a:t>
            </a:r>
          </a:p>
        </p:txBody>
      </p:sp>
    </p:spTree>
    <p:extLst>
      <p:ext uri="{BB962C8B-B14F-4D97-AF65-F5344CB8AC3E}">
        <p14:creationId xmlns:p14="http://schemas.microsoft.com/office/powerpoint/2010/main" val="595401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Структурная схема Коллайдера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25</a:t>
            </a:fld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6" y="1359947"/>
            <a:ext cx="11879994" cy="5052502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7A36BD0-C1E7-E712-B005-161F4BB51F3B}"/>
              </a:ext>
            </a:extLst>
          </p:cNvPr>
          <p:cNvSpPr/>
          <p:nvPr/>
        </p:nvSpPr>
        <p:spPr>
          <a:xfrm>
            <a:off x="1818729" y="2329458"/>
            <a:ext cx="888075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сборки Коллайдера и проведения технологического сеанса достаточно собрать 8 постов предварительной откачки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9865CC-E0D3-13AC-55B0-E212A63646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/>
          <a:stretch/>
        </p:blipFill>
        <p:spPr>
          <a:xfrm>
            <a:off x="1818729" y="3517659"/>
            <a:ext cx="2241937" cy="2030707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646E68E2-E781-F120-DD9D-2C4368F0377C}"/>
              </a:ext>
            </a:extLst>
          </p:cNvPr>
          <p:cNvSpPr/>
          <p:nvPr/>
        </p:nvSpPr>
        <p:spPr>
          <a:xfrm>
            <a:off x="2315535" y="3184806"/>
            <a:ext cx="499872" cy="2667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HV</a:t>
            </a:r>
            <a:endParaRPr lang="ru-RU" sz="100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E11B7FE-E4DB-26B9-B522-5FD830B30FAF}"/>
              </a:ext>
            </a:extLst>
          </p:cNvPr>
          <p:cNvSpPr/>
          <p:nvPr/>
        </p:nvSpPr>
        <p:spPr>
          <a:xfrm>
            <a:off x="2939697" y="3170543"/>
            <a:ext cx="499872" cy="29523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XV</a:t>
            </a:r>
            <a:endParaRPr lang="ru-RU" sz="1000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A065209-1CB6-D304-9889-75FDAF3D3D6A}"/>
              </a:ext>
            </a:extLst>
          </p:cNvPr>
          <p:cNvCxnSpPr>
            <a:cxnSpLocks/>
            <a:stCxn id="13" idx="2"/>
            <a:endCxn id="11" idx="6"/>
          </p:cNvCxnSpPr>
          <p:nvPr/>
        </p:nvCxnSpPr>
        <p:spPr>
          <a:xfrm flipH="1">
            <a:off x="2815407" y="3318163"/>
            <a:ext cx="1242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BBD19B3C-70B2-C9AD-6D4E-F42209112368}"/>
              </a:ext>
            </a:extLst>
          </p:cNvPr>
          <p:cNvSpPr txBox="1">
            <a:spLocks/>
          </p:cNvSpPr>
          <p:nvPr/>
        </p:nvSpPr>
        <p:spPr>
          <a:xfrm>
            <a:off x="218146" y="102800"/>
            <a:ext cx="1172600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Вакуумная схема технологического запуска Коллайдера</a:t>
            </a:r>
            <a:endParaRPr lang="en-US" sz="28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1351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7590" y="2881786"/>
            <a:ext cx="8998598" cy="109442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Сборка элементов холодных участков пучкового объема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26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003" y="36123"/>
            <a:ext cx="1165724" cy="6557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A6437C-35A6-A187-F777-22ABE750A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18063"/>
            <a:ext cx="1413576" cy="72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86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Autofit/>
          </a:bodyPr>
          <a:lstStyle/>
          <a:p>
            <a:r>
              <a:rPr lang="ru-RU" sz="32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Сборка пучкового объема холодных участков</a:t>
            </a:r>
            <a:endParaRPr lang="en-US" sz="32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27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0F15250A-0904-8EB8-FC57-BCD9455B9A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9813" y="1192192"/>
                <a:ext cx="10556662" cy="51280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Aft>
                    <a:spcPts val="1200"/>
                  </a:spcAft>
                </a:pPr>
                <a:r>
                  <a:rPr lang="ru-RU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Требования на ионопровод холодных участков:</a:t>
                </a:r>
              </a:p>
              <a:p>
                <a:pPr marL="742950" lvl="1" indent="-285750" algn="l"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Сборка промежутков между элементами МКС без прогрева;</a:t>
                </a:r>
              </a:p>
              <a:p>
                <a:pPr marL="742950" lvl="1" indent="-285750" algn="l"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Средний вакуум при рабочей температуре не хуже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80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ru-RU" sz="18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×10</m:t>
                        </m:r>
                      </m:e>
                      <m:sup>
                        <m:r>
                          <a:rPr lang="ru-RU" sz="18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Па;</a:t>
                </a:r>
              </a:p>
              <a:p>
                <a:pPr marL="742950" lvl="1" indent="-285750" algn="l"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Состав остаточного газа: 90%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9% элементы с массами от 4 до 28, 1% - все остальные массы;</a:t>
                </a:r>
              </a:p>
              <a:p>
                <a:pPr marL="742950" lvl="1" indent="-285750" algn="l"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Суммарный уровень газовыделения и натекания с поверхности ниже 8х10</a:t>
                </a:r>
                <a:r>
                  <a:rPr lang="ru-RU" sz="1800" baseline="30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-11</a:t>
                </a: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Па×м</a:t>
                </a:r>
                <a:r>
                  <a:rPr lang="ru-RU" sz="1800" baseline="30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3</a:t>
                </a: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/с×м</a:t>
                </a:r>
                <a:r>
                  <a:rPr lang="ru-RU" sz="1800" baseline="30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2.</a:t>
                </a:r>
              </a:p>
              <a:p>
                <a:pPr algn="l">
                  <a:spcAft>
                    <a:spcPts val="1200"/>
                  </a:spcAft>
                </a:pPr>
                <a:r>
                  <a:rPr lang="ru-RU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Требование на сборку промежутков:</a:t>
                </a:r>
              </a:p>
              <a:p>
                <a:pPr marL="742950" lvl="1" indent="-285750" algn="l"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Предварительная подготовка внутренней поверхности элементов для получения сверхвысокого вакуума;</a:t>
                </a:r>
              </a:p>
              <a:p>
                <a:pPr marL="742950" lvl="1" indent="-285750" algn="l"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Создание чистой зоны с классом чистоты не хуже 6;</a:t>
                </a:r>
              </a:p>
              <a:p>
                <a:pPr marL="742950" lvl="1" indent="-285750" algn="l"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Обеспечение </a:t>
                </a:r>
                <a:r>
                  <a:rPr lang="ru-RU" sz="1800" dirty="0" err="1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поддува</a:t>
                </a: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чистого азота при сборке пучкового объема;</a:t>
                </a:r>
              </a:p>
              <a:p>
                <a:pPr marL="742950" lvl="1" indent="-285750" algn="l"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Обучение персонала для сборки сверхвысоковакуумных объемов.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0F15250A-0904-8EB8-FC57-BCD9455B9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13" y="1192192"/>
                <a:ext cx="10556662" cy="5128033"/>
              </a:xfrm>
              <a:prstGeom prst="rect">
                <a:avLst/>
              </a:prstGeom>
              <a:blipFill>
                <a:blip r:embed="rId6"/>
                <a:stretch>
                  <a:fillRect l="-982" t="-11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6215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предварительной откачки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28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111CC2-18AB-D271-A01D-9A820A5167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9" r="18145"/>
          <a:stretch/>
        </p:blipFill>
        <p:spPr>
          <a:xfrm>
            <a:off x="335281" y="1726782"/>
            <a:ext cx="5923280" cy="462956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E582342-48F7-FF1C-B4E3-97015D12851E}"/>
              </a:ext>
            </a:extLst>
          </p:cNvPr>
          <p:cNvSpPr/>
          <p:nvPr/>
        </p:nvSpPr>
        <p:spPr>
          <a:xfrm>
            <a:off x="6400800" y="1682282"/>
            <a:ext cx="5697344" cy="37548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i="0" cap="all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Последовательность сборки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ru-RU" sz="1400" b="1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1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Предварительная подготовка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Подготовка сильфонных вставок, камер и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тд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Обезгаживание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медных уплотнений;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Создание небольшого избыточного давления в ионопроводе;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</a:rPr>
              <a:t>Подготовка чистой зоны.</a:t>
            </a:r>
            <a:endParaRPr lang="ru-RU" sz="1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</a:rPr>
              <a:t>Сборка</a:t>
            </a:r>
            <a:endParaRPr lang="ru-RU" sz="1400" b="1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Демонтаж заглушек;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</a:rPr>
              <a:t>Поддув азота из ионопровода через пост предварительной откачки;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</a:rPr>
              <a:t>Визуальный осмотр состояния «зуба» и качество поверхности;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</a:rPr>
              <a:t>Монтаж уплотнений из печи;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</a:rPr>
              <a:t>Монтаж вставки;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</a:rPr>
              <a:t>Сборка на новый крепеж без смазки*;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</a:rPr>
              <a:t>Протяжка болтовых соединений;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Откачка и проверка.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05C4E2A-7973-A2E4-16C7-1AD721D9C8EA}"/>
              </a:ext>
            </a:extLst>
          </p:cNvPr>
          <p:cNvSpPr/>
          <p:nvPr/>
        </p:nvSpPr>
        <p:spPr>
          <a:xfrm>
            <a:off x="6499986" y="6015693"/>
            <a:ext cx="54559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Для уменьшения коэффициента трения используются гайки с серебряным покрытием Ср9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699483-FB2F-02C9-0B2D-8AFC35E6BEBB}"/>
              </a:ext>
            </a:extLst>
          </p:cNvPr>
          <p:cNvSpPr txBox="1">
            <a:spLocks/>
          </p:cNvSpPr>
          <p:nvPr/>
        </p:nvSpPr>
        <p:spPr>
          <a:xfrm>
            <a:off x="218146" y="102800"/>
            <a:ext cx="1172600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Сборка элементов пучкового объема холодных промежутков</a:t>
            </a:r>
            <a:endParaRPr lang="en-US" sz="28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9398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предварительной откачки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29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111CC2-18AB-D271-A01D-9A820A5167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9" r="18145"/>
          <a:stretch/>
        </p:blipFill>
        <p:spPr>
          <a:xfrm>
            <a:off x="335281" y="1726782"/>
            <a:ext cx="5923280" cy="462956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E582342-48F7-FF1C-B4E3-97015D12851E}"/>
              </a:ext>
            </a:extLst>
          </p:cNvPr>
          <p:cNvSpPr/>
          <p:nvPr/>
        </p:nvSpPr>
        <p:spPr>
          <a:xfrm>
            <a:off x="6363478" y="2356168"/>
            <a:ext cx="5671519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all" dirty="0">
                <a:solidFill>
                  <a:srgbClr val="000000"/>
                </a:solidFill>
                <a:latin typeface="Segoe UI" panose="020B0502040204020203" pitchFamily="34" charset="0"/>
              </a:rPr>
              <a:t>Оборудование для сборки</a:t>
            </a:r>
            <a:endParaRPr lang="ru-RU" sz="1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endParaRPr lang="ru-RU" sz="1400" b="1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</a:rPr>
              <a:t>Чистая зона с классом чистоты не хуже 6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</a:rPr>
              <a:t>Система напуска чистого азота;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</a:rPr>
              <a:t>Шкаф прогрева уплотнений;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</a:rPr>
              <a:t>Одежда для работы в чистых помещениях;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</a:rPr>
              <a:t>Набор инструментов;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</a:rPr>
              <a:t>Перчатки;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</a:rPr>
              <a:t>Безворсовые салфетки.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699483-FB2F-02C9-0B2D-8AFC35E6BEBB}"/>
              </a:ext>
            </a:extLst>
          </p:cNvPr>
          <p:cNvSpPr txBox="1">
            <a:spLocks/>
          </p:cNvSpPr>
          <p:nvPr/>
        </p:nvSpPr>
        <p:spPr>
          <a:xfrm>
            <a:off x="218146" y="102800"/>
            <a:ext cx="1172600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Сборка элементов пучкового объема холодных промежутков</a:t>
            </a:r>
            <a:endParaRPr lang="en-US" sz="28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4910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3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Структурная схема Коллайдера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4" y="1359947"/>
            <a:ext cx="11879999" cy="505250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5640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Зона для сборки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30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C10C67-3840-960F-DCB1-50B8A84946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7" t="6935" r="27891" b="-3493"/>
          <a:stretch/>
        </p:blipFill>
        <p:spPr>
          <a:xfrm>
            <a:off x="391886" y="1238136"/>
            <a:ext cx="6848670" cy="53987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7">
                <a:extLst>
                  <a:ext uri="{FF2B5EF4-FFF2-40B4-BE49-F238E27FC236}">
                    <a16:creationId xmlns:a16="http://schemas.microsoft.com/office/drawing/2014/main" id="{5A93C499-ADEB-E091-971D-ABB9369188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7394726"/>
                  </p:ext>
                </p:extLst>
              </p:nvPr>
            </p:nvGraphicFramePr>
            <p:xfrm>
              <a:off x="7339531" y="1911479"/>
              <a:ext cx="4758613" cy="3632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24142">
                      <a:extLst>
                        <a:ext uri="{9D8B030D-6E8A-4147-A177-3AD203B41FA5}">
                          <a16:colId xmlns:a16="http://schemas.microsoft.com/office/drawing/2014/main" val="408546600"/>
                        </a:ext>
                      </a:extLst>
                    </a:gridCol>
                    <a:gridCol w="1834471">
                      <a:extLst>
                        <a:ext uri="{9D8B030D-6E8A-4147-A177-3AD203B41FA5}">
                          <a16:colId xmlns:a16="http://schemas.microsoft.com/office/drawing/2014/main" val="248349669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ru-RU" dirty="0"/>
                            <a:t>Характеристики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750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Класс частоты ИСО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20112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Подача чистого воздуха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сверху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585955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Рабочая зона, (Д/Ш/В), мм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2400х2400х2000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84392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Производительность по чистому воздуху, не менее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b="0" i="1" smtClean="0">
                                      <a:latin typeface="Cambria Math" panose="020405030504060302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lang="ru-RU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ru-RU" sz="1400" b="0" i="1" smtClean="0">
                                  <a:latin typeface="Cambria Math" panose="02040503050406030204" pitchFamily="18" charset="0"/>
                                </a:rPr>
                                <m:t>/час</m:t>
                              </m:r>
                            </m:oMath>
                          </a14:m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3000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89032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Используемые фильтрующие элементы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HEPA, h14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32535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Освещение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есть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40557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Регулировка по высоте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есть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08519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Срок службы, не менее, лет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16615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7">
                <a:extLst>
                  <a:ext uri="{FF2B5EF4-FFF2-40B4-BE49-F238E27FC236}">
                    <a16:creationId xmlns:a16="http://schemas.microsoft.com/office/drawing/2014/main" id="{5A93C499-ADEB-E091-971D-ABB9369188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7394726"/>
                  </p:ext>
                </p:extLst>
              </p:nvPr>
            </p:nvGraphicFramePr>
            <p:xfrm>
              <a:off x="7339531" y="1911479"/>
              <a:ext cx="4758613" cy="3632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24142">
                      <a:extLst>
                        <a:ext uri="{9D8B030D-6E8A-4147-A177-3AD203B41FA5}">
                          <a16:colId xmlns:a16="http://schemas.microsoft.com/office/drawing/2014/main" val="408546600"/>
                        </a:ext>
                      </a:extLst>
                    </a:gridCol>
                    <a:gridCol w="1834471">
                      <a:extLst>
                        <a:ext uri="{9D8B030D-6E8A-4147-A177-3AD203B41FA5}">
                          <a16:colId xmlns:a16="http://schemas.microsoft.com/office/drawing/2014/main" val="248349669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ru-RU" dirty="0"/>
                            <a:t>Характеристики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750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Класс частоты ИСО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20112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Подача чистого воздуха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сверху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585955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Рабочая зона, (Д/Ш/В), мм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2400х2400х2000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843921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8"/>
                          <a:stretch>
                            <a:fillRect l="-208" t="-292941" r="-63410" b="-31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3000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890320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Используемые фильтрующие элементы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HEPA, h14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32535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Освещение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есть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40557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Регулировка по высоте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есть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08519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Срок службы, не менее, лет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16615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400B9F8-6C74-E891-2432-4697462F51DF}"/>
              </a:ext>
            </a:extLst>
          </p:cNvPr>
          <p:cNvSpPr/>
          <p:nvPr/>
        </p:nvSpPr>
        <p:spPr>
          <a:xfrm>
            <a:off x="7879616" y="1238136"/>
            <a:ext cx="41628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i="0" dirty="0">
                <a:effectLst/>
                <a:latin typeface="YS Text"/>
              </a:rPr>
              <a:t>Производитель - ЗАО «Ламинарные </a:t>
            </a:r>
          </a:p>
          <a:p>
            <a:pPr algn="just"/>
            <a:r>
              <a:rPr lang="ru-RU" sz="2000" b="0" i="0" dirty="0">
                <a:effectLst/>
                <a:latin typeface="YS Text"/>
              </a:rPr>
              <a:t>системы»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4E0474-8727-883B-813D-86C6A1D2C950}"/>
              </a:ext>
            </a:extLst>
          </p:cNvPr>
          <p:cNvSpPr/>
          <p:nvPr/>
        </p:nvSpPr>
        <p:spPr>
          <a:xfrm>
            <a:off x="3858828" y="36123"/>
            <a:ext cx="4296112" cy="5386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Передвижная чистая зона</a:t>
            </a:r>
          </a:p>
        </p:txBody>
      </p:sp>
    </p:spTree>
    <p:extLst>
      <p:ext uri="{BB962C8B-B14F-4D97-AF65-F5344CB8AC3E}">
        <p14:creationId xmlns:p14="http://schemas.microsoft.com/office/powerpoint/2010/main" val="3424691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предварительной откачки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31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DA7A96-1EDF-E37C-E5D6-DDAEE6BDF9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 b="5481"/>
          <a:stretch/>
        </p:blipFill>
        <p:spPr>
          <a:xfrm>
            <a:off x="1667827" y="1127760"/>
            <a:ext cx="3857625" cy="5303520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21BB2AF3-9002-91A8-2AF6-E6C517DD5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317291"/>
              </p:ext>
            </p:extLst>
          </p:nvPr>
        </p:nvGraphicFramePr>
        <p:xfrm>
          <a:off x="6096000" y="1338290"/>
          <a:ext cx="5106690" cy="4417617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553345">
                  <a:extLst>
                    <a:ext uri="{9D8B030D-6E8A-4147-A177-3AD203B41FA5}">
                      <a16:colId xmlns:a16="http://schemas.microsoft.com/office/drawing/2014/main" val="3467591847"/>
                    </a:ext>
                  </a:extLst>
                </a:gridCol>
                <a:gridCol w="2553345">
                  <a:extLst>
                    <a:ext uri="{9D8B030D-6E8A-4147-A177-3AD203B41FA5}">
                      <a16:colId xmlns:a16="http://schemas.microsoft.com/office/drawing/2014/main" val="1504254296"/>
                    </a:ext>
                  </a:extLst>
                </a:gridCol>
              </a:tblGrid>
              <a:tr h="236867">
                <a:tc>
                  <a:txBody>
                    <a:bodyPr/>
                    <a:lstStyle/>
                    <a:p>
                      <a:r>
                        <a:rPr lang="ru-RU" sz="1400" dirty="0"/>
                        <a:t>Рабочая температура:</a:t>
                      </a:r>
                    </a:p>
                  </a:txBody>
                  <a:tcPr marL="5893" marR="5893" marT="5893" marB="5893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от +70°С до 230°С</a:t>
                      </a:r>
                    </a:p>
                  </a:txBody>
                  <a:tcPr marL="5893" marR="5893" marT="5893" marB="5893" anchor="ctr"/>
                </a:tc>
                <a:extLst>
                  <a:ext uri="{0D108BD9-81ED-4DB2-BD59-A6C34878D82A}">
                    <a16:rowId xmlns:a16="http://schemas.microsoft.com/office/drawing/2014/main" val="2742032523"/>
                  </a:ext>
                </a:extLst>
              </a:tr>
              <a:tr h="236867">
                <a:tc>
                  <a:txBody>
                    <a:bodyPr/>
                    <a:lstStyle/>
                    <a:p>
                      <a:r>
                        <a:rPr lang="ru-RU" sz="1400" dirty="0"/>
                        <a:t>Температурная флуктуация:</a:t>
                      </a:r>
                    </a:p>
                  </a:txBody>
                  <a:tcPr marL="5893" marR="5893" marT="5893" marB="5893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±2°C</a:t>
                      </a:r>
                    </a:p>
                  </a:txBody>
                  <a:tcPr marL="5893" marR="5893" marT="5893" marB="5893" anchor="ctr"/>
                </a:tc>
                <a:extLst>
                  <a:ext uri="{0D108BD9-81ED-4DB2-BD59-A6C34878D82A}">
                    <a16:rowId xmlns:a16="http://schemas.microsoft.com/office/drawing/2014/main" val="743495885"/>
                  </a:ext>
                </a:extLst>
              </a:tr>
              <a:tr h="236867">
                <a:tc>
                  <a:txBody>
                    <a:bodyPr/>
                    <a:lstStyle/>
                    <a:p>
                      <a:r>
                        <a:rPr lang="ru-RU" sz="1400" dirty="0"/>
                        <a:t>Объём:</a:t>
                      </a:r>
                    </a:p>
                  </a:txBody>
                  <a:tcPr marL="5893" marR="5893" marT="5893" marB="5893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91 л</a:t>
                      </a:r>
                    </a:p>
                  </a:txBody>
                  <a:tcPr marL="5893" marR="5893" marT="5893" marB="5893" anchor="ctr"/>
                </a:tc>
                <a:extLst>
                  <a:ext uri="{0D108BD9-81ED-4DB2-BD59-A6C34878D82A}">
                    <a16:rowId xmlns:a16="http://schemas.microsoft.com/office/drawing/2014/main" val="2215098352"/>
                  </a:ext>
                </a:extLst>
              </a:tr>
              <a:tr h="236867">
                <a:tc>
                  <a:txBody>
                    <a:bodyPr/>
                    <a:lstStyle/>
                    <a:p>
                      <a:r>
                        <a:rPr lang="ru-RU" sz="1400" dirty="0"/>
                        <a:t>Ширина:</a:t>
                      </a:r>
                    </a:p>
                  </a:txBody>
                  <a:tcPr marL="5893" marR="5893" marT="5893" marB="5893" anchor="ctr"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450 мм</a:t>
                      </a:r>
                    </a:p>
                  </a:txBody>
                  <a:tcPr marL="5893" marR="5893" marT="5893" marB="5893" anchor="ctr"/>
                </a:tc>
                <a:extLst>
                  <a:ext uri="{0D108BD9-81ED-4DB2-BD59-A6C34878D82A}">
                    <a16:rowId xmlns:a16="http://schemas.microsoft.com/office/drawing/2014/main" val="4079562074"/>
                  </a:ext>
                </a:extLst>
              </a:tr>
              <a:tr h="236867">
                <a:tc>
                  <a:txBody>
                    <a:bodyPr/>
                    <a:lstStyle/>
                    <a:p>
                      <a:r>
                        <a:rPr lang="ru-RU" sz="1400"/>
                        <a:t>Глубина:</a:t>
                      </a:r>
                    </a:p>
                  </a:txBody>
                  <a:tcPr marL="5893" marR="5893" marT="5893" marB="5893" anchor="ctr"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450 мм</a:t>
                      </a:r>
                    </a:p>
                  </a:txBody>
                  <a:tcPr marL="5893" marR="5893" marT="5893" marB="5893" anchor="ctr"/>
                </a:tc>
                <a:extLst>
                  <a:ext uri="{0D108BD9-81ED-4DB2-BD59-A6C34878D82A}">
                    <a16:rowId xmlns:a16="http://schemas.microsoft.com/office/drawing/2014/main" val="890752667"/>
                  </a:ext>
                </a:extLst>
              </a:tr>
              <a:tr h="236867">
                <a:tc>
                  <a:txBody>
                    <a:bodyPr/>
                    <a:lstStyle/>
                    <a:p>
                      <a:r>
                        <a:rPr lang="ru-RU" sz="1400"/>
                        <a:t>Высота:</a:t>
                      </a:r>
                    </a:p>
                  </a:txBody>
                  <a:tcPr marL="5893" marR="5893" marT="5893" marB="5893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450 мм</a:t>
                      </a:r>
                    </a:p>
                  </a:txBody>
                  <a:tcPr marL="5893" marR="5893" marT="5893" marB="5893" anchor="ctr"/>
                </a:tc>
                <a:extLst>
                  <a:ext uri="{0D108BD9-81ED-4DB2-BD59-A6C34878D82A}">
                    <a16:rowId xmlns:a16="http://schemas.microsoft.com/office/drawing/2014/main" val="917725045"/>
                  </a:ext>
                </a:extLst>
              </a:tr>
              <a:tr h="236867">
                <a:tc>
                  <a:txBody>
                    <a:bodyPr/>
                    <a:lstStyle/>
                    <a:p>
                      <a:r>
                        <a:rPr lang="ru-RU" sz="1400"/>
                        <a:t>Габаритные размеры вакуумного шкафа:</a:t>
                      </a:r>
                    </a:p>
                  </a:txBody>
                  <a:tcPr marL="5893" marR="5893" marT="5893" marB="5893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 </a:t>
                      </a:r>
                    </a:p>
                  </a:txBody>
                  <a:tcPr marL="5893" marR="5893" marT="5893" marB="5893" anchor="ctr"/>
                </a:tc>
                <a:extLst>
                  <a:ext uri="{0D108BD9-81ED-4DB2-BD59-A6C34878D82A}">
                    <a16:rowId xmlns:a16="http://schemas.microsoft.com/office/drawing/2014/main" val="1368961330"/>
                  </a:ext>
                </a:extLst>
              </a:tr>
              <a:tr h="236867">
                <a:tc>
                  <a:txBody>
                    <a:bodyPr/>
                    <a:lstStyle/>
                    <a:p>
                      <a:r>
                        <a:rPr lang="ru-RU" sz="1400"/>
                        <a:t>Ширина:</a:t>
                      </a:r>
                    </a:p>
                  </a:txBody>
                  <a:tcPr marL="5893" marR="5893" marT="5893" marB="5893" anchor="ctr"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640 мм</a:t>
                      </a:r>
                    </a:p>
                  </a:txBody>
                  <a:tcPr marL="5893" marR="5893" marT="5893" marB="5893" anchor="ctr"/>
                </a:tc>
                <a:extLst>
                  <a:ext uri="{0D108BD9-81ED-4DB2-BD59-A6C34878D82A}">
                    <a16:rowId xmlns:a16="http://schemas.microsoft.com/office/drawing/2014/main" val="370809333"/>
                  </a:ext>
                </a:extLst>
              </a:tr>
              <a:tr h="236867">
                <a:tc>
                  <a:txBody>
                    <a:bodyPr/>
                    <a:lstStyle/>
                    <a:p>
                      <a:r>
                        <a:rPr lang="ru-RU" sz="1400"/>
                        <a:t>Глубина:</a:t>
                      </a:r>
                    </a:p>
                  </a:txBody>
                  <a:tcPr marL="5893" marR="5893" marT="5893" marB="5893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590 мм</a:t>
                      </a:r>
                    </a:p>
                  </a:txBody>
                  <a:tcPr marL="5893" marR="5893" marT="5893" marB="5893" anchor="ctr"/>
                </a:tc>
                <a:extLst>
                  <a:ext uri="{0D108BD9-81ED-4DB2-BD59-A6C34878D82A}">
                    <a16:rowId xmlns:a16="http://schemas.microsoft.com/office/drawing/2014/main" val="2632199192"/>
                  </a:ext>
                </a:extLst>
              </a:tr>
              <a:tr h="236867">
                <a:tc>
                  <a:txBody>
                    <a:bodyPr/>
                    <a:lstStyle/>
                    <a:p>
                      <a:r>
                        <a:rPr lang="ru-RU" sz="1400"/>
                        <a:t>Высота:</a:t>
                      </a:r>
                    </a:p>
                  </a:txBody>
                  <a:tcPr marL="5893" marR="5893" marT="5893" marB="5893" anchor="ctr"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780 мм</a:t>
                      </a:r>
                    </a:p>
                  </a:txBody>
                  <a:tcPr marL="5893" marR="5893" marT="5893" marB="5893" anchor="ctr"/>
                </a:tc>
                <a:extLst>
                  <a:ext uri="{0D108BD9-81ED-4DB2-BD59-A6C34878D82A}">
                    <a16:rowId xmlns:a16="http://schemas.microsoft.com/office/drawing/2014/main" val="951976144"/>
                  </a:ext>
                </a:extLst>
              </a:tr>
              <a:tr h="236867">
                <a:tc>
                  <a:txBody>
                    <a:bodyPr/>
                    <a:lstStyle/>
                    <a:p>
                      <a:r>
                        <a:rPr lang="ru-RU" sz="1400" dirty="0"/>
                        <a:t>Полки из алюминия:</a:t>
                      </a:r>
                    </a:p>
                  </a:txBody>
                  <a:tcPr marL="5893" marR="5893" marT="5893" marB="5893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 2</a:t>
                      </a:r>
                    </a:p>
                  </a:txBody>
                  <a:tcPr marL="5893" marR="5893" marT="5893" marB="5893" anchor="ctr"/>
                </a:tc>
                <a:extLst>
                  <a:ext uri="{0D108BD9-81ED-4DB2-BD59-A6C34878D82A}">
                    <a16:rowId xmlns:a16="http://schemas.microsoft.com/office/drawing/2014/main" val="2776108717"/>
                  </a:ext>
                </a:extLst>
              </a:tr>
              <a:tr h="236867">
                <a:tc>
                  <a:txBody>
                    <a:bodyPr/>
                    <a:lstStyle/>
                    <a:p>
                      <a:r>
                        <a:rPr lang="ru-RU" sz="1400" dirty="0"/>
                        <a:t>* Максимальная нагрузка на полку:</a:t>
                      </a:r>
                    </a:p>
                  </a:txBody>
                  <a:tcPr marL="5893" marR="5893" marT="5893" marB="5893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30 кг</a:t>
                      </a:r>
                    </a:p>
                  </a:txBody>
                  <a:tcPr marL="5893" marR="5893" marT="5893" marB="5893" anchor="ctr"/>
                </a:tc>
                <a:extLst>
                  <a:ext uri="{0D108BD9-81ED-4DB2-BD59-A6C34878D82A}">
                    <a16:rowId xmlns:a16="http://schemas.microsoft.com/office/drawing/2014/main" val="1448832011"/>
                  </a:ext>
                </a:extLst>
              </a:tr>
              <a:tr h="461334">
                <a:tc>
                  <a:txBody>
                    <a:bodyPr/>
                    <a:lstStyle/>
                    <a:p>
                      <a:r>
                        <a:rPr lang="ru-RU" sz="1400"/>
                        <a:t>Вес (нетто):</a:t>
                      </a:r>
                      <a:br>
                        <a:rPr lang="ru-RU" sz="1400"/>
                      </a:br>
                      <a:endParaRPr lang="ru-RU" sz="1400"/>
                    </a:p>
                  </a:txBody>
                  <a:tcPr marL="5893" marR="5893" marT="5893" marB="5893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82 кг</a:t>
                      </a:r>
                    </a:p>
                  </a:txBody>
                  <a:tcPr marL="5893" marR="5893" marT="5893" marB="5893" anchor="ctr"/>
                </a:tc>
                <a:extLst>
                  <a:ext uri="{0D108BD9-81ED-4DB2-BD59-A6C34878D82A}">
                    <a16:rowId xmlns:a16="http://schemas.microsoft.com/office/drawing/2014/main" val="814520253"/>
                  </a:ext>
                </a:extLst>
              </a:tr>
              <a:tr h="236867">
                <a:tc>
                  <a:txBody>
                    <a:bodyPr/>
                    <a:lstStyle/>
                    <a:p>
                      <a:r>
                        <a:rPr lang="ru-RU" sz="1400"/>
                        <a:t>Параметры электросети 50 Гц:</a:t>
                      </a:r>
                    </a:p>
                  </a:txBody>
                  <a:tcPr marL="5893" marR="5893" marT="5893" marB="5893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220В 1Ф 50 Гц</a:t>
                      </a:r>
                    </a:p>
                  </a:txBody>
                  <a:tcPr marL="5893" marR="5893" marT="5893" marB="5893" anchor="ctr"/>
                </a:tc>
                <a:extLst>
                  <a:ext uri="{0D108BD9-81ED-4DB2-BD59-A6C34878D82A}">
                    <a16:rowId xmlns:a16="http://schemas.microsoft.com/office/drawing/2014/main" val="2043551593"/>
                  </a:ext>
                </a:extLst>
              </a:tr>
              <a:tr h="236867">
                <a:tc>
                  <a:txBody>
                    <a:bodyPr/>
                    <a:lstStyle/>
                    <a:p>
                      <a:r>
                        <a:rPr lang="ru-RU" sz="1400"/>
                        <a:t>Напряжение (однофазное):</a:t>
                      </a:r>
                    </a:p>
                  </a:txBody>
                  <a:tcPr marL="5893" marR="5893" marT="5893" marB="5893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220 В</a:t>
                      </a:r>
                    </a:p>
                  </a:txBody>
                  <a:tcPr marL="5893" marR="5893" marT="5893" marB="5893" anchor="ctr"/>
                </a:tc>
                <a:extLst>
                  <a:ext uri="{0D108BD9-81ED-4DB2-BD59-A6C34878D82A}">
                    <a16:rowId xmlns:a16="http://schemas.microsoft.com/office/drawing/2014/main" val="3748631571"/>
                  </a:ext>
                </a:extLst>
              </a:tr>
              <a:tr h="236867">
                <a:tc>
                  <a:txBody>
                    <a:bodyPr/>
                    <a:lstStyle/>
                    <a:p>
                      <a:r>
                        <a:rPr lang="ru-RU" sz="1400"/>
                        <a:t>Мощность:</a:t>
                      </a:r>
                    </a:p>
                  </a:txBody>
                  <a:tcPr marL="5893" marR="5893" marT="5893" marB="5893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2000 Вт</a:t>
                      </a:r>
                    </a:p>
                  </a:txBody>
                  <a:tcPr marL="5893" marR="5893" marT="5893" marB="5893" anchor="ctr"/>
                </a:tc>
                <a:extLst>
                  <a:ext uri="{0D108BD9-81ED-4DB2-BD59-A6C34878D82A}">
                    <a16:rowId xmlns:a16="http://schemas.microsoft.com/office/drawing/2014/main" val="3883418379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BE120F26-8AB4-F13C-FF22-557326C5767D}"/>
              </a:ext>
            </a:extLst>
          </p:cNvPr>
          <p:cNvSpPr txBox="1">
            <a:spLocks/>
          </p:cNvSpPr>
          <p:nvPr/>
        </p:nvSpPr>
        <p:spPr>
          <a:xfrm>
            <a:off x="93856" y="77665"/>
            <a:ext cx="12192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прогрева уплотнений</a:t>
            </a:r>
            <a:endParaRPr lang="en-US" sz="29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6326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 предварительной откачки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32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9638C1-1384-8762-0CB5-03C7B86E4E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1" r="4436"/>
          <a:stretch/>
        </p:blipFill>
        <p:spPr>
          <a:xfrm>
            <a:off x="7907654" y="1062356"/>
            <a:ext cx="3686493" cy="56591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1264F73-9260-50E8-4F18-76DF218486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077" y="1471882"/>
            <a:ext cx="1902460" cy="3019388"/>
          </a:xfrm>
          <a:prstGeom prst="rect">
            <a:avLst/>
          </a:prstGeom>
        </p:spPr>
      </p:pic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506FED1C-F711-A983-0FE3-DC129288100C}"/>
              </a:ext>
            </a:extLst>
          </p:cNvPr>
          <p:cNvSpPr/>
          <p:nvPr/>
        </p:nvSpPr>
        <p:spPr>
          <a:xfrm>
            <a:off x="8059420" y="2642554"/>
            <a:ext cx="1107440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A92244F-DDBC-3A89-E6DB-46CFA6900143}"/>
              </a:ext>
            </a:extLst>
          </p:cNvPr>
          <p:cNvSpPr/>
          <p:nvPr/>
        </p:nvSpPr>
        <p:spPr>
          <a:xfrm>
            <a:off x="621771" y="3530462"/>
            <a:ext cx="5383423" cy="24622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i="0" cap="all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УСТРОЙСТВА ФИНИШНОЙ ОЧИСТКИ ГАЗОВ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ru-RU" sz="1400" b="1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1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Особенности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</a:rPr>
              <a:t>: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Большая емкость и высокая пропускная способность;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</a:rPr>
              <a:t>Гарантия очистки газа до 99,9999%;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</a:rPr>
              <a:t>Удобные фитинги, обеспечивающие легкое присоединение и герметичность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Очистка от кислорода/влаги/углеводородов;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</a:rPr>
              <a:t>Максимальное давление: до 11 бар;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Производительность 1 картриджа: до 25 л/мин;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</a:rPr>
              <a:t>Производитель: </a:t>
            </a: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A-flow</a:t>
            </a:r>
            <a:endParaRPr lang="ru-RU" sz="1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D74E78F-5047-B6A8-FF81-8583C9241580}"/>
              </a:ext>
            </a:extLst>
          </p:cNvPr>
          <p:cNvSpPr/>
          <p:nvPr/>
        </p:nvSpPr>
        <p:spPr>
          <a:xfrm>
            <a:off x="597853" y="1727100"/>
            <a:ext cx="5383423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i="0" cap="all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Газ для напуска чистого газа и </a:t>
            </a:r>
            <a:r>
              <a:rPr lang="ru-RU" sz="1400" b="1" i="0" cap="all" dirty="0" err="1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поддува</a:t>
            </a:r>
            <a:r>
              <a:rPr lang="ru-RU" sz="1400" b="1" i="0" cap="all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 во время сборки промежутков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ru-RU" sz="1400" b="1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1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Для напуска используется: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</a:rPr>
              <a:t>Газ - Азот ВЧ6,0;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</a:rPr>
              <a:t>Объёмная доля азота, % не менее</a:t>
            </a: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 - 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</a:rPr>
              <a:t>99,99990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</a:rPr>
              <a:t>роизводитель</a:t>
            </a: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 -</a:t>
            </a:r>
            <a:r>
              <a:rPr lang="ru-RU" sz="140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ООО «НИИ КМ».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BE8A52-D311-39D6-11BF-9288C2D5887C}"/>
              </a:ext>
            </a:extLst>
          </p:cNvPr>
          <p:cNvSpPr txBox="1">
            <a:spLocks/>
          </p:cNvSpPr>
          <p:nvPr/>
        </p:nvSpPr>
        <p:spPr>
          <a:xfrm>
            <a:off x="157003" y="80799"/>
            <a:ext cx="12192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Посты финишной очистки газа</a:t>
            </a:r>
            <a:endParaRPr lang="en-US" sz="30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6685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7590" y="2881786"/>
            <a:ext cx="8998598" cy="109442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Сборка элементов теплых участков пучкового объема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33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003" y="36123"/>
            <a:ext cx="1165724" cy="6557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A6437C-35A6-A187-F777-22ABE750A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18063"/>
            <a:ext cx="1413576" cy="72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31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Autofit/>
          </a:bodyPr>
          <a:lstStyle/>
          <a:p>
            <a:r>
              <a:rPr lang="ru-RU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Сборка пучкового объема теплых участков </a:t>
            </a:r>
            <a:endParaRPr lang="en-US" sz="36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34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Объект 2">
                <a:extLst>
                  <a:ext uri="{FF2B5EF4-FFF2-40B4-BE49-F238E27FC236}">
                    <a16:creationId xmlns:a16="http://schemas.microsoft.com/office/drawing/2014/main" id="{A23D850F-5D5E-7116-3BC7-8FCDC68359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834301"/>
                <a:ext cx="10826875" cy="56411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spcAft>
                    <a:spcPts val="1200"/>
                  </a:spcAft>
                </a:pPr>
                <a:r>
                  <a:rPr lang="ru-RU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Система откачки теплых промежутков состоит:</a:t>
                </a:r>
              </a:p>
              <a:p>
                <a:pPr algn="just">
                  <a:spcAft>
                    <a:spcPts val="1200"/>
                  </a:spcAft>
                </a:pPr>
                <a:r>
                  <a:rPr lang="ru-RU" sz="2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	</a:t>
                </a: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Предварительная откачка: турбомолекулярный вакуумный насос + спиральный вакуумный насос.</a:t>
                </a:r>
              </a:p>
              <a:p>
                <a:pPr algn="just">
                  <a:spcAft>
                    <a:spcPts val="1200"/>
                  </a:spcAft>
                </a:pP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	Для сверхвысоковакуумной откачки: ионный насос + </a:t>
                </a:r>
                <a:r>
                  <a:rPr lang="ru-RU" sz="1800" dirty="0" err="1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геттерный</a:t>
                </a: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(TSP)</a:t>
                </a: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</a:p>
              <a:p>
                <a:pPr algn="l">
                  <a:spcAft>
                    <a:spcPts val="1200"/>
                  </a:spcAft>
                </a:pPr>
                <a:r>
                  <a:rPr lang="ru-RU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Требования на ионопровод теплых участков:</a:t>
                </a:r>
              </a:p>
              <a:p>
                <a:pPr marL="742950" lvl="1" indent="-285750" algn="l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Конструкция должна иметь возможность выполнить длительный прогрев при температуре выше 200°С;</a:t>
                </a:r>
              </a:p>
              <a:p>
                <a:pPr marL="742950" lvl="1" indent="-285750" algn="l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Средний вакуум не хуже 2х10</a:t>
                </a:r>
                <a:r>
                  <a:rPr lang="ru-RU" sz="1800" baseline="30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-9 </a:t>
                </a: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Па;</a:t>
                </a:r>
              </a:p>
              <a:p>
                <a:pPr marL="742950" lvl="1" indent="-285750" algn="l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Состав остаточного газа: 90%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9% элементы с массами от 4 до 28, 1% - все остальные массы;</a:t>
                </a:r>
              </a:p>
              <a:p>
                <a:pPr marL="742950" lvl="1" indent="-285750" algn="l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Суммарный уровень газовыделения и натекания с поверхности ниже 8х10</a:t>
                </a:r>
                <a:r>
                  <a:rPr lang="ru-RU" sz="1800" baseline="30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-11</a:t>
                </a: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Па×м</a:t>
                </a:r>
                <a:r>
                  <a:rPr lang="ru-RU" sz="1800" baseline="30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3</a:t>
                </a: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/с×м</a:t>
                </a:r>
                <a:r>
                  <a:rPr lang="ru-RU" sz="1800" baseline="30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2.</a:t>
                </a:r>
              </a:p>
              <a:p>
                <a:pPr algn="l"/>
                <a:r>
                  <a:rPr lang="ru-RU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Требование на сборку участков:</a:t>
                </a:r>
              </a:p>
              <a:p>
                <a:pPr marL="742950" lvl="1" indent="-285750" algn="l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Чистая зона с классом чистоты не хуже 6;</a:t>
                </a:r>
              </a:p>
              <a:p>
                <a:pPr marL="742950" lvl="1" indent="-285750" algn="l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Обученный персонал для сборки сверхвысоковакуумных объемов;</a:t>
                </a:r>
              </a:p>
              <a:p>
                <a:pPr marL="742950" lvl="1" indent="-285750" algn="l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ru-RU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Длительный прогрев при температуре выше 200°С</a:t>
                </a:r>
              </a:p>
            </p:txBody>
          </p:sp>
        </mc:Choice>
        <mc:Fallback xmlns="">
          <p:sp>
            <p:nvSpPr>
              <p:cNvPr id="13" name="Объект 2">
                <a:extLst>
                  <a:ext uri="{FF2B5EF4-FFF2-40B4-BE49-F238E27FC236}">
                    <a16:creationId xmlns:a16="http://schemas.microsoft.com/office/drawing/2014/main" id="{A23D850F-5D5E-7116-3BC7-8FCDC6835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834301"/>
                <a:ext cx="10826875" cy="5641143"/>
              </a:xfrm>
              <a:prstGeom prst="rect">
                <a:avLst/>
              </a:prstGeom>
              <a:blipFill>
                <a:blip r:embed="rId6"/>
                <a:stretch>
                  <a:fillRect l="-845" t="-9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6390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Система прогрева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35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Система прогрева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B963121-71F2-E86D-FD2E-717CC1868E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56" y="1069190"/>
            <a:ext cx="2493645" cy="534352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AA95F77-A99F-ADE7-A88F-7E37D7165D5C}"/>
              </a:ext>
            </a:extLst>
          </p:cNvPr>
          <p:cNvSpPr/>
          <p:nvPr/>
        </p:nvSpPr>
        <p:spPr>
          <a:xfrm>
            <a:off x="3722914" y="1315817"/>
            <a:ext cx="822960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прогрева элементов ионопровода закуплены   шкафы прогрева. Шкафы прогрева включают</a:t>
            </a:r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/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каналов автоматического регулирования с мощностью нагрева по 1260 Вт;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 30 датчиков температуры;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датчика температуры на зону регулирования;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датчиков для защиты от перегрева внешних элементов;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Контроль скорости нагрева;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Защита и автоматическое отключение;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Возможность записи и сохранения программ;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Возможность удаленного управления;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Звуковая и световая сигнализ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ация при аварии.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9337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Система прогрева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36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Нагревательный элемент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AA95F77-A99F-ADE7-A88F-7E37D7165D5C}"/>
              </a:ext>
            </a:extLst>
          </p:cNvPr>
          <p:cNvSpPr/>
          <p:nvPr/>
        </p:nvSpPr>
        <p:spPr>
          <a:xfrm>
            <a:off x="157004" y="1969619"/>
            <a:ext cx="1173952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Резистивная нагревательная лента максимальной гибкости </a:t>
            </a:r>
            <a:r>
              <a:rPr lang="ru-RU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Eltherm</a:t>
            </a:r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ELW-HS, до 450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°C</a:t>
            </a:r>
          </a:p>
          <a:p>
            <a:pPr algn="ctr"/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Лента обладает высокой гибкостью, не повреждает обогреваемую поверхность, высокая выходная мощность.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 выделяет токсичных газов при нагревании.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94CF94-B0FE-96D5-4DA7-06E430C356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16"/>
          <a:stretch/>
        </p:blipFill>
        <p:spPr>
          <a:xfrm>
            <a:off x="1974980" y="834302"/>
            <a:ext cx="7495591" cy="1118604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D2F53A03-EE96-7023-75AE-C23B1892D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1494"/>
              </p:ext>
            </p:extLst>
          </p:nvPr>
        </p:nvGraphicFramePr>
        <p:xfrm>
          <a:off x="2621187" y="3600220"/>
          <a:ext cx="6849384" cy="2906036"/>
        </p:xfrm>
        <a:graphic>
          <a:graphicData uri="http://schemas.openxmlformats.org/drawingml/2006/table">
            <a:tbl>
              <a:tblPr/>
              <a:tblGrid>
                <a:gridCol w="3294421">
                  <a:extLst>
                    <a:ext uri="{9D8B030D-6E8A-4147-A177-3AD203B41FA5}">
                      <a16:colId xmlns:a16="http://schemas.microsoft.com/office/drawing/2014/main" val="1793802019"/>
                    </a:ext>
                  </a:extLst>
                </a:gridCol>
                <a:gridCol w="3554963">
                  <a:extLst>
                    <a:ext uri="{9D8B030D-6E8A-4147-A177-3AD203B41FA5}">
                      <a16:colId xmlns:a16="http://schemas.microsoft.com/office/drawing/2014/main" val="639321283"/>
                    </a:ext>
                  </a:extLst>
                </a:gridCol>
              </a:tblGrid>
              <a:tr h="411451"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solidFill>
                            <a:srgbClr val="FFFFFF"/>
                          </a:solidFill>
                          <a:effectLst/>
                        </a:rPr>
                        <a:t>Изоляция</a:t>
                      </a:r>
                    </a:p>
                  </a:txBody>
                  <a:tcPr marL="56752" marR="56752" marT="78034" marB="78034" anchor="ctr">
                    <a:lnL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B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7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Бесщелочная</a:t>
                      </a:r>
                      <a:r>
                        <a:rPr lang="ru-RU" sz="1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стеклоткань</a:t>
                      </a:r>
                    </a:p>
                  </a:txBody>
                  <a:tcPr marL="56752" marR="56752" marT="78034" marB="78034" anchor="ctr">
                    <a:lnL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8935"/>
                  </a:ext>
                </a:extLst>
              </a:tr>
              <a:tr h="411451"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solidFill>
                            <a:srgbClr val="FFFFFF"/>
                          </a:solidFill>
                          <a:effectLst/>
                        </a:rPr>
                        <a:t>Внешняя оболочка</a:t>
                      </a:r>
                    </a:p>
                  </a:txBody>
                  <a:tcPr marL="56752" marR="56752" marT="78034" marB="78034" anchor="ctr">
                    <a:lnL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 err="1">
                          <a:effectLst/>
                        </a:rPr>
                        <a:t>Бесщелочная</a:t>
                      </a:r>
                      <a:r>
                        <a:rPr lang="ru-RU" sz="1700" dirty="0">
                          <a:effectLst/>
                        </a:rPr>
                        <a:t> стеклоткань</a:t>
                      </a:r>
                    </a:p>
                  </a:txBody>
                  <a:tcPr marL="56752" marR="56752" marT="78034" marB="78034" anchor="ctr">
                    <a:lnL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484661"/>
                  </a:ext>
                </a:extLst>
              </a:tr>
              <a:tr h="411451"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solidFill>
                            <a:srgbClr val="FFFFFF"/>
                          </a:solidFill>
                          <a:effectLst/>
                        </a:rPr>
                        <a:t>Выходная мощность</a:t>
                      </a:r>
                    </a:p>
                  </a:txBody>
                  <a:tcPr marL="56752" marR="56752" marT="78034" marB="78034" anchor="ctr">
                    <a:lnL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</a:rPr>
                        <a:t>250 Вт/м</a:t>
                      </a:r>
                    </a:p>
                  </a:txBody>
                  <a:tcPr marL="56752" marR="56752" marT="78034" marB="78034" anchor="ctr">
                    <a:lnL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797493"/>
                  </a:ext>
                </a:extLst>
              </a:tr>
              <a:tr h="411451">
                <a:tc>
                  <a:txBody>
                    <a:bodyPr/>
                    <a:lstStyle/>
                    <a:p>
                      <a:pPr algn="ctr"/>
                      <a:r>
                        <a:rPr lang="ru-RU" sz="1700" b="0">
                          <a:solidFill>
                            <a:srgbClr val="FFFFFF"/>
                          </a:solidFill>
                          <a:effectLst/>
                        </a:rPr>
                        <a:t>Номинальное напряжение</a:t>
                      </a:r>
                    </a:p>
                  </a:txBody>
                  <a:tcPr marL="56752" marR="56752" marT="78034" marB="78034" anchor="ctr">
                    <a:lnL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</a:rPr>
                        <a:t>230 В</a:t>
                      </a:r>
                    </a:p>
                  </a:txBody>
                  <a:tcPr marL="56752" marR="56752" marT="78034" marB="78034" anchor="ctr">
                    <a:lnL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679046"/>
                  </a:ext>
                </a:extLst>
              </a:tr>
              <a:tr h="411451"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solidFill>
                            <a:srgbClr val="FFFFFF"/>
                          </a:solidFill>
                          <a:effectLst/>
                        </a:rPr>
                        <a:t>Габариты ленты</a:t>
                      </a:r>
                    </a:p>
                  </a:txBody>
                  <a:tcPr marL="56752" marR="56752" marT="78034" marB="78034" anchor="ctr">
                    <a:lnL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</a:rPr>
                        <a:t>30 х 5 (мм)</a:t>
                      </a:r>
                    </a:p>
                  </a:txBody>
                  <a:tcPr marL="56752" marR="56752" marT="78034" marB="78034" anchor="ctr">
                    <a:lnL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818111"/>
                  </a:ext>
                </a:extLst>
              </a:tr>
              <a:tr h="411451">
                <a:tc>
                  <a:txBody>
                    <a:bodyPr/>
                    <a:lstStyle/>
                    <a:p>
                      <a:pPr algn="ctr"/>
                      <a:r>
                        <a:rPr lang="ru-RU" sz="1700" b="0">
                          <a:solidFill>
                            <a:srgbClr val="FFFFFF"/>
                          </a:solidFill>
                          <a:effectLst/>
                        </a:rPr>
                        <a:t>Минимальный радиус изгиба</a:t>
                      </a:r>
                    </a:p>
                  </a:txBody>
                  <a:tcPr marL="56752" marR="56752" marT="78034" marB="78034" anchor="ctr">
                    <a:lnL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</a:rPr>
                        <a:t>10 мм</a:t>
                      </a:r>
                    </a:p>
                  </a:txBody>
                  <a:tcPr marL="56752" marR="56752" marT="78034" marB="78034" anchor="ctr">
                    <a:lnL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131138"/>
                  </a:ext>
                </a:extLst>
              </a:tr>
              <a:tr h="411451">
                <a:tc>
                  <a:txBody>
                    <a:bodyPr/>
                    <a:lstStyle/>
                    <a:p>
                      <a:pPr algn="ctr"/>
                      <a:r>
                        <a:rPr lang="ru-RU" sz="1700" b="0">
                          <a:solidFill>
                            <a:srgbClr val="FFFFFF"/>
                          </a:solidFill>
                          <a:effectLst/>
                        </a:rPr>
                        <a:t>Подключение</a:t>
                      </a:r>
                    </a:p>
                  </a:txBody>
                  <a:tcPr marL="56752" marR="56752" marT="78034" marB="78034" anchor="ctr">
                    <a:lnL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</a:rPr>
                        <a:t>1.2 м, без штекера</a:t>
                      </a:r>
                    </a:p>
                  </a:txBody>
                  <a:tcPr marL="56752" marR="56752" marT="78034" marB="78034" anchor="ctr">
                    <a:lnL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2D2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706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1921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Система прогрева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37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Прогрев сверхвысоковакуумного объема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C1D7DA-89A2-A5DF-3AF4-7B41F009A8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39" y="1069208"/>
            <a:ext cx="7041501" cy="528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78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7590" y="2881786"/>
            <a:ext cx="8998598" cy="109442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АСУ вакуумной системы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38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003" y="36123"/>
            <a:ext cx="1165724" cy="6557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A6437C-35A6-A187-F777-22ABE750A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18063"/>
            <a:ext cx="1413576" cy="72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64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Система прогрева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39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E6DEFF-F597-BE66-9CDC-FEFD9154D1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r="3929" b="2809"/>
          <a:stretch/>
        </p:blipFill>
        <p:spPr>
          <a:xfrm>
            <a:off x="0" y="1137604"/>
            <a:ext cx="9209315" cy="5608045"/>
          </a:xfrm>
          <a:prstGeom prst="rect">
            <a:avLst/>
          </a:prstGeom>
        </p:spPr>
      </p:pic>
      <p:sp>
        <p:nvSpPr>
          <p:cNvPr id="3" name="Облачко с текстом: прямоугольное 2">
            <a:extLst>
              <a:ext uri="{FF2B5EF4-FFF2-40B4-BE49-F238E27FC236}">
                <a16:creationId xmlns:a16="http://schemas.microsoft.com/office/drawing/2014/main" id="{4C50E877-923F-7DE7-65FF-E7D516EA7318}"/>
              </a:ext>
            </a:extLst>
          </p:cNvPr>
          <p:cNvSpPr/>
          <p:nvPr/>
        </p:nvSpPr>
        <p:spPr>
          <a:xfrm>
            <a:off x="4421618" y="4861250"/>
            <a:ext cx="514275" cy="485192"/>
          </a:xfrm>
          <a:prstGeom prst="wedgeRectCallout">
            <a:avLst>
              <a:gd name="adj1" fmla="val -3110"/>
              <a:gd name="adj2" fmla="val -17572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dirty="0"/>
          </a:p>
        </p:txBody>
      </p:sp>
      <p:sp>
        <p:nvSpPr>
          <p:cNvPr id="6" name="Облачко с текстом: прямоугольное 5">
            <a:extLst>
              <a:ext uri="{FF2B5EF4-FFF2-40B4-BE49-F238E27FC236}">
                <a16:creationId xmlns:a16="http://schemas.microsoft.com/office/drawing/2014/main" id="{3DEB0549-2296-FB01-432D-B1E25813318C}"/>
              </a:ext>
            </a:extLst>
          </p:cNvPr>
          <p:cNvSpPr/>
          <p:nvPr/>
        </p:nvSpPr>
        <p:spPr>
          <a:xfrm>
            <a:off x="5838862" y="3456434"/>
            <a:ext cx="514275" cy="485192"/>
          </a:xfrm>
          <a:prstGeom prst="wedgeRectCallout">
            <a:avLst>
              <a:gd name="adj1" fmla="val -155513"/>
              <a:gd name="adj2" fmla="val -1803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dirty="0"/>
          </a:p>
        </p:txBody>
      </p:sp>
      <p:sp>
        <p:nvSpPr>
          <p:cNvPr id="10" name="Облачко с текстом: прямоугольное 9">
            <a:extLst>
              <a:ext uri="{FF2B5EF4-FFF2-40B4-BE49-F238E27FC236}">
                <a16:creationId xmlns:a16="http://schemas.microsoft.com/office/drawing/2014/main" id="{308C26A2-0C08-C40A-9010-698604B332E9}"/>
              </a:ext>
            </a:extLst>
          </p:cNvPr>
          <p:cNvSpPr/>
          <p:nvPr/>
        </p:nvSpPr>
        <p:spPr>
          <a:xfrm>
            <a:off x="8349806" y="2258008"/>
            <a:ext cx="514275" cy="485192"/>
          </a:xfrm>
          <a:prstGeom prst="wedgeRectCallout">
            <a:avLst>
              <a:gd name="adj1" fmla="val -146442"/>
              <a:gd name="adj2" fmla="val 8581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dirty="0"/>
          </a:p>
        </p:txBody>
      </p:sp>
      <p:sp>
        <p:nvSpPr>
          <p:cNvPr id="11" name="Облачко с текстом: прямоугольное 10">
            <a:extLst>
              <a:ext uri="{FF2B5EF4-FFF2-40B4-BE49-F238E27FC236}">
                <a16:creationId xmlns:a16="http://schemas.microsoft.com/office/drawing/2014/main" id="{798B56C1-3A97-4F0C-BD74-7D0054754468}"/>
              </a:ext>
            </a:extLst>
          </p:cNvPr>
          <p:cNvSpPr/>
          <p:nvPr/>
        </p:nvSpPr>
        <p:spPr>
          <a:xfrm>
            <a:off x="482727" y="2015412"/>
            <a:ext cx="514275" cy="485192"/>
          </a:xfrm>
          <a:prstGeom prst="wedgeRectCallout">
            <a:avLst>
              <a:gd name="adj1" fmla="val 113006"/>
              <a:gd name="adj2" fmla="val 11850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46B7D3-0D99-3CB7-8EE6-E0FB4AC8E6F3}"/>
              </a:ext>
            </a:extLst>
          </p:cNvPr>
          <p:cNvSpPr/>
          <p:nvPr/>
        </p:nvSpPr>
        <p:spPr>
          <a:xfrm>
            <a:off x="9209315" y="2925963"/>
            <a:ext cx="2982684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– Центральный серверный шкаф. 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Собирает информацию от шкафов 2, получает информацию с других ускорителей и систем и выдает информацию в пультовую.</a:t>
            </a:r>
          </a:p>
          <a:p>
            <a:pPr algn="just"/>
            <a:r>
              <a:rPr lang="ru-RU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– шкафы управления (2 – основных и 2 резервных)</a:t>
            </a:r>
          </a:p>
          <a:p>
            <a:pPr algn="just"/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– шкафы для управления оборудованием на кольце.</a:t>
            </a:r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9302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4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Структурная схема Коллайдера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4" y="1359947"/>
            <a:ext cx="11879999" cy="5052504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96505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248" y="913258"/>
            <a:ext cx="11532637" cy="5383907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Сборка и подготовка постов откачки занимает длительное время.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рабочих смен на сборку и подготовку поста откачки;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рабочих смен на транспортировку и монтаж на кольце;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Персонал для выполнения работ: 2 чел.;</a:t>
            </a:r>
          </a:p>
          <a:p>
            <a:pPr marL="514350" indent="-514350" algn="l">
              <a:buAutoNum type="arabicPeriod"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Подготовка элементов к сборке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ru-RU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 рабочих смен на сборку и подготовку элементов;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ru-RU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Персонал для </a:t>
            </a:r>
            <a:r>
              <a:rPr lang="ru-RU" sz="21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выполнения работ: 2 чел.;</a:t>
            </a:r>
            <a:endParaRPr lang="ru-RU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14350" indent="-514350" algn="l">
              <a:buAutoNum type="arabicPeriod"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Сборка  элементов на кольце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ru-RU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Строительные работы в зоне сборки;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ru-RU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Недостаточно обученного персонала для сборки высоковакуумных объемов;</a:t>
            </a:r>
          </a:p>
          <a:p>
            <a:pPr algn="l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40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9183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Технологические ограничения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79849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808" y="3065015"/>
            <a:ext cx="4570383" cy="727969"/>
          </a:xfrm>
        </p:spPr>
        <p:txBody>
          <a:bodyPr/>
          <a:lstStyle/>
          <a:p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Спасибо за внимание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41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9183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Проблемы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0961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5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Структурная схема Коллайдера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6" y="1359947"/>
            <a:ext cx="11879994" cy="5052502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116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6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Структурная схема Коллайдера</a:t>
            </a:r>
            <a:endParaRPr lang="en-US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6" y="1359947"/>
            <a:ext cx="11879994" cy="5052502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0A34C4C-6CD9-DC45-B90A-A85171924977}"/>
              </a:ext>
            </a:extLst>
          </p:cNvPr>
          <p:cNvSpPr/>
          <p:nvPr/>
        </p:nvSpPr>
        <p:spPr>
          <a:xfrm>
            <a:off x="2732884" y="2901681"/>
            <a:ext cx="7987989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Рабочая температура ионопровода в холодных участках: 	4 ÷ 80 К</a:t>
            </a:r>
          </a:p>
          <a:p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Рабочая температура ионопровода в теплых участках:       	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 type A" panose="05000000000000000000" pitchFamily="2" charset="2"/>
              </a:rPr>
              <a:t>комнатная температура</a:t>
            </a:r>
            <a:endParaRPr lang="ru-RU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Общая длина Коллайдера:		503 м</a:t>
            </a:r>
          </a:p>
          <a:p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Длина холодного ионопровода: 	350 м</a:t>
            </a:r>
          </a:p>
          <a:p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Длина теплого ионопровода:		153 м</a:t>
            </a:r>
          </a:p>
          <a:p>
            <a:endParaRPr lang="ru-RU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5240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7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Autofit/>
          </a:bodyPr>
          <a:lstStyle/>
          <a:p>
            <a:r>
              <a:rPr lang="ru-RU" sz="3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Затворы теплых и холодных промежутков</a:t>
            </a:r>
            <a:endParaRPr lang="en-US" sz="30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4" y="1350617"/>
            <a:ext cx="11879996" cy="5052503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4925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8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Autofit/>
          </a:bodyPr>
          <a:lstStyle/>
          <a:p>
            <a:r>
              <a:rPr lang="ru-RU" sz="3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Затворы теплых и холодных промежутков</a:t>
            </a:r>
            <a:endParaRPr lang="en-US" sz="30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4" y="1350617"/>
            <a:ext cx="11879996" cy="5052503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D8186A-E2E3-CF7C-DA3D-ABD4F00748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34" y="2686334"/>
            <a:ext cx="2884333" cy="19330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2FDDE3-035A-A096-2A29-0922729556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15861" r="2940" b="7854"/>
          <a:stretch/>
        </p:blipFill>
        <p:spPr>
          <a:xfrm>
            <a:off x="6369728" y="2731898"/>
            <a:ext cx="3491407" cy="1752600"/>
          </a:xfrm>
          <a:prstGeom prst="rect">
            <a:avLst/>
          </a:prstGeom>
        </p:spPr>
      </p:pic>
      <p:sp>
        <p:nvSpPr>
          <p:cNvPr id="10" name="Облачко с текстом: прямоугольное 9">
            <a:extLst>
              <a:ext uri="{FF2B5EF4-FFF2-40B4-BE49-F238E27FC236}">
                <a16:creationId xmlns:a16="http://schemas.microsoft.com/office/drawing/2014/main" id="{A8827EF1-91A2-F275-7419-95DAFABCC4B5}"/>
              </a:ext>
            </a:extLst>
          </p:cNvPr>
          <p:cNvSpPr/>
          <p:nvPr/>
        </p:nvSpPr>
        <p:spPr>
          <a:xfrm>
            <a:off x="5277472" y="1272735"/>
            <a:ext cx="694421" cy="227653"/>
          </a:xfrm>
          <a:prstGeom prst="wedgeRectCallout">
            <a:avLst>
              <a:gd name="adj1" fmla="val 22393"/>
              <a:gd name="adj2" fmla="val 15222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160</a:t>
            </a:r>
          </a:p>
        </p:txBody>
      </p:sp>
      <p:sp>
        <p:nvSpPr>
          <p:cNvPr id="14" name="Облачко с текстом: прямоугольное 13">
            <a:extLst>
              <a:ext uri="{FF2B5EF4-FFF2-40B4-BE49-F238E27FC236}">
                <a16:creationId xmlns:a16="http://schemas.microsoft.com/office/drawing/2014/main" id="{D30EC939-2B58-D4E0-070F-EAD7A5018E75}"/>
              </a:ext>
            </a:extLst>
          </p:cNvPr>
          <p:cNvSpPr/>
          <p:nvPr/>
        </p:nvSpPr>
        <p:spPr>
          <a:xfrm>
            <a:off x="6307517" y="5207987"/>
            <a:ext cx="694421" cy="227653"/>
          </a:xfrm>
          <a:prstGeom prst="wedgeRectCallout">
            <a:avLst>
              <a:gd name="adj1" fmla="val -12542"/>
              <a:gd name="adj2" fmla="val 156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160</a:t>
            </a:r>
          </a:p>
        </p:txBody>
      </p:sp>
      <p:sp>
        <p:nvSpPr>
          <p:cNvPr id="15" name="Облачко с текстом: прямоугольное 14">
            <a:extLst>
              <a:ext uri="{FF2B5EF4-FFF2-40B4-BE49-F238E27FC236}">
                <a16:creationId xmlns:a16="http://schemas.microsoft.com/office/drawing/2014/main" id="{465084FC-ADE0-3A5B-A10B-3037059F51BC}"/>
              </a:ext>
            </a:extLst>
          </p:cNvPr>
          <p:cNvSpPr/>
          <p:nvPr/>
        </p:nvSpPr>
        <p:spPr>
          <a:xfrm>
            <a:off x="5260850" y="5207986"/>
            <a:ext cx="694421" cy="227653"/>
          </a:xfrm>
          <a:prstGeom prst="wedgeRectCallout">
            <a:avLst>
              <a:gd name="adj1" fmla="val 23737"/>
              <a:gd name="adj2" fmla="val 15222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160</a:t>
            </a:r>
          </a:p>
        </p:txBody>
      </p:sp>
      <p:sp>
        <p:nvSpPr>
          <p:cNvPr id="16" name="Облачко с текстом: прямоугольное 15">
            <a:extLst>
              <a:ext uri="{FF2B5EF4-FFF2-40B4-BE49-F238E27FC236}">
                <a16:creationId xmlns:a16="http://schemas.microsoft.com/office/drawing/2014/main" id="{72A91B09-48AA-785D-2758-A703A3A93064}"/>
              </a:ext>
            </a:extLst>
          </p:cNvPr>
          <p:cNvSpPr/>
          <p:nvPr/>
        </p:nvSpPr>
        <p:spPr>
          <a:xfrm>
            <a:off x="6346836" y="1268969"/>
            <a:ext cx="694421" cy="227653"/>
          </a:xfrm>
          <a:prstGeom prst="wedgeRectCallout">
            <a:avLst>
              <a:gd name="adj1" fmla="val -21948"/>
              <a:gd name="adj2" fmla="val 1604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160</a:t>
            </a:r>
          </a:p>
        </p:txBody>
      </p:sp>
      <p:sp>
        <p:nvSpPr>
          <p:cNvPr id="19" name="Облачко с текстом: прямоугольное 18">
            <a:extLst>
              <a:ext uri="{FF2B5EF4-FFF2-40B4-BE49-F238E27FC236}">
                <a16:creationId xmlns:a16="http://schemas.microsoft.com/office/drawing/2014/main" id="{F01C2971-95E0-AF6D-E6E6-AF9640A411C5}"/>
              </a:ext>
            </a:extLst>
          </p:cNvPr>
          <p:cNvSpPr/>
          <p:nvPr/>
        </p:nvSpPr>
        <p:spPr>
          <a:xfrm>
            <a:off x="4744111" y="6197941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Облачко с текстом: прямоугольное 20">
            <a:extLst>
              <a:ext uri="{FF2B5EF4-FFF2-40B4-BE49-F238E27FC236}">
                <a16:creationId xmlns:a16="http://schemas.microsoft.com/office/drawing/2014/main" id="{6B831714-08B0-AA6B-13EE-D5BD3427B6B9}"/>
              </a:ext>
            </a:extLst>
          </p:cNvPr>
          <p:cNvSpPr/>
          <p:nvPr/>
        </p:nvSpPr>
        <p:spPr>
          <a:xfrm>
            <a:off x="3690685" y="6197926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Облачко с текстом: прямоугольное 21">
            <a:extLst>
              <a:ext uri="{FF2B5EF4-FFF2-40B4-BE49-F238E27FC236}">
                <a16:creationId xmlns:a16="http://schemas.microsoft.com/office/drawing/2014/main" id="{060B1B8C-61EC-6D90-E643-32C560BBB36C}"/>
              </a:ext>
            </a:extLst>
          </p:cNvPr>
          <p:cNvSpPr/>
          <p:nvPr/>
        </p:nvSpPr>
        <p:spPr>
          <a:xfrm>
            <a:off x="3343474" y="5275100"/>
            <a:ext cx="694421" cy="227653"/>
          </a:xfrm>
          <a:prstGeom prst="wedgeRectCallout">
            <a:avLst>
              <a:gd name="adj1" fmla="val 17019"/>
              <a:gd name="adj2" fmla="val 1276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Облачко с текстом: прямоугольное 22">
            <a:extLst>
              <a:ext uri="{FF2B5EF4-FFF2-40B4-BE49-F238E27FC236}">
                <a16:creationId xmlns:a16="http://schemas.microsoft.com/office/drawing/2014/main" id="{529E2FFD-E3EC-0C29-66BF-D4B23446567C}"/>
              </a:ext>
            </a:extLst>
          </p:cNvPr>
          <p:cNvSpPr/>
          <p:nvPr/>
        </p:nvSpPr>
        <p:spPr>
          <a:xfrm>
            <a:off x="2759980" y="6197925"/>
            <a:ext cx="694421" cy="227653"/>
          </a:xfrm>
          <a:prstGeom prst="wedgeRectCallout">
            <a:avLst>
              <a:gd name="adj1" fmla="val 21050"/>
              <a:gd name="adj2" fmla="val -1510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Облачко с текстом: прямоугольное 23">
            <a:extLst>
              <a:ext uri="{FF2B5EF4-FFF2-40B4-BE49-F238E27FC236}">
                <a16:creationId xmlns:a16="http://schemas.microsoft.com/office/drawing/2014/main" id="{D1FC090F-B68E-0D4F-F295-2DA0C8BC9F0C}"/>
              </a:ext>
            </a:extLst>
          </p:cNvPr>
          <p:cNvSpPr/>
          <p:nvPr/>
        </p:nvSpPr>
        <p:spPr>
          <a:xfrm>
            <a:off x="6671663" y="6192665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Облачко с текстом: прямоугольное 24">
            <a:extLst>
              <a:ext uri="{FF2B5EF4-FFF2-40B4-BE49-F238E27FC236}">
                <a16:creationId xmlns:a16="http://schemas.microsoft.com/office/drawing/2014/main" id="{6D1EC17C-6671-D2AD-F1D7-A9A015DFAE86}"/>
              </a:ext>
            </a:extLst>
          </p:cNvPr>
          <p:cNvSpPr/>
          <p:nvPr/>
        </p:nvSpPr>
        <p:spPr>
          <a:xfrm>
            <a:off x="7723591" y="6184066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Облачко с текстом: прямоугольное 25">
            <a:extLst>
              <a:ext uri="{FF2B5EF4-FFF2-40B4-BE49-F238E27FC236}">
                <a16:creationId xmlns:a16="http://schemas.microsoft.com/office/drawing/2014/main" id="{AA30CF2E-F689-6098-B22E-ADE735274148}"/>
              </a:ext>
            </a:extLst>
          </p:cNvPr>
          <p:cNvSpPr/>
          <p:nvPr/>
        </p:nvSpPr>
        <p:spPr>
          <a:xfrm>
            <a:off x="8622062" y="6184066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Облачко с текстом: прямоугольное 26">
            <a:extLst>
              <a:ext uri="{FF2B5EF4-FFF2-40B4-BE49-F238E27FC236}">
                <a16:creationId xmlns:a16="http://schemas.microsoft.com/office/drawing/2014/main" id="{CD8429D7-2235-C3CF-B595-314F30ECD81D}"/>
              </a:ext>
            </a:extLst>
          </p:cNvPr>
          <p:cNvSpPr/>
          <p:nvPr/>
        </p:nvSpPr>
        <p:spPr>
          <a:xfrm>
            <a:off x="8094593" y="5321812"/>
            <a:ext cx="694421" cy="227653"/>
          </a:xfrm>
          <a:prstGeom prst="wedgeRectCallout">
            <a:avLst>
              <a:gd name="adj1" fmla="val 10301"/>
              <a:gd name="adj2" fmla="val 1112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Облачко с текстом: прямоугольное 27">
            <a:extLst>
              <a:ext uri="{FF2B5EF4-FFF2-40B4-BE49-F238E27FC236}">
                <a16:creationId xmlns:a16="http://schemas.microsoft.com/office/drawing/2014/main" id="{C990F8FB-400E-29F1-96D3-D9966EE20209}"/>
              </a:ext>
            </a:extLst>
          </p:cNvPr>
          <p:cNvSpPr/>
          <p:nvPr/>
        </p:nvSpPr>
        <p:spPr>
          <a:xfrm>
            <a:off x="4744111" y="2271509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Облачко с текстом: прямоугольное 28">
            <a:extLst>
              <a:ext uri="{FF2B5EF4-FFF2-40B4-BE49-F238E27FC236}">
                <a16:creationId xmlns:a16="http://schemas.microsoft.com/office/drawing/2014/main" id="{AA9545A6-5A0A-D103-6C47-C905FF82B9E6}"/>
              </a:ext>
            </a:extLst>
          </p:cNvPr>
          <p:cNvSpPr/>
          <p:nvPr/>
        </p:nvSpPr>
        <p:spPr>
          <a:xfrm>
            <a:off x="3690685" y="2271494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Облачко с текстом: прямоугольное 29">
            <a:extLst>
              <a:ext uri="{FF2B5EF4-FFF2-40B4-BE49-F238E27FC236}">
                <a16:creationId xmlns:a16="http://schemas.microsoft.com/office/drawing/2014/main" id="{433B888D-B75E-7F24-6311-2981A5AAFC49}"/>
              </a:ext>
            </a:extLst>
          </p:cNvPr>
          <p:cNvSpPr/>
          <p:nvPr/>
        </p:nvSpPr>
        <p:spPr>
          <a:xfrm>
            <a:off x="2759980" y="2271493"/>
            <a:ext cx="694421" cy="227653"/>
          </a:xfrm>
          <a:prstGeom prst="wedgeRectCallout">
            <a:avLst>
              <a:gd name="adj1" fmla="val 21050"/>
              <a:gd name="adj2" fmla="val -1510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Облачко с текстом: прямоугольное 30">
            <a:extLst>
              <a:ext uri="{FF2B5EF4-FFF2-40B4-BE49-F238E27FC236}">
                <a16:creationId xmlns:a16="http://schemas.microsoft.com/office/drawing/2014/main" id="{9D9DD945-6796-AE4B-6B62-421A0D36B732}"/>
              </a:ext>
            </a:extLst>
          </p:cNvPr>
          <p:cNvSpPr/>
          <p:nvPr/>
        </p:nvSpPr>
        <p:spPr>
          <a:xfrm>
            <a:off x="6671663" y="2266233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блачко с текстом: прямоугольное 32">
            <a:extLst>
              <a:ext uri="{FF2B5EF4-FFF2-40B4-BE49-F238E27FC236}">
                <a16:creationId xmlns:a16="http://schemas.microsoft.com/office/drawing/2014/main" id="{A267B868-B39E-0ED1-A451-F19BB8B2D2BE}"/>
              </a:ext>
            </a:extLst>
          </p:cNvPr>
          <p:cNvSpPr/>
          <p:nvPr/>
        </p:nvSpPr>
        <p:spPr>
          <a:xfrm>
            <a:off x="7723591" y="2257634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Облачко с текстом: прямоугольное 34">
            <a:extLst>
              <a:ext uri="{FF2B5EF4-FFF2-40B4-BE49-F238E27FC236}">
                <a16:creationId xmlns:a16="http://schemas.microsoft.com/office/drawing/2014/main" id="{9F1B6981-47CF-487F-6F4D-FEF86870A06C}"/>
              </a:ext>
            </a:extLst>
          </p:cNvPr>
          <p:cNvSpPr/>
          <p:nvPr/>
        </p:nvSpPr>
        <p:spPr>
          <a:xfrm>
            <a:off x="8622062" y="2257634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Облачко с текстом: прямоугольное 55">
            <a:extLst>
              <a:ext uri="{FF2B5EF4-FFF2-40B4-BE49-F238E27FC236}">
                <a16:creationId xmlns:a16="http://schemas.microsoft.com/office/drawing/2014/main" id="{6A974F5A-D945-066E-70B2-1556C72AE9CC}"/>
              </a:ext>
            </a:extLst>
          </p:cNvPr>
          <p:cNvSpPr/>
          <p:nvPr/>
        </p:nvSpPr>
        <p:spPr>
          <a:xfrm>
            <a:off x="3343473" y="1307506"/>
            <a:ext cx="694421" cy="227653"/>
          </a:xfrm>
          <a:prstGeom prst="wedgeRectCallout">
            <a:avLst>
              <a:gd name="adj1" fmla="val 17019"/>
              <a:gd name="adj2" fmla="val 1276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блачко с текстом: прямоугольное 56">
            <a:extLst>
              <a:ext uri="{FF2B5EF4-FFF2-40B4-BE49-F238E27FC236}">
                <a16:creationId xmlns:a16="http://schemas.microsoft.com/office/drawing/2014/main" id="{C584F5EB-AC1E-5C78-DD49-FD611A579048}"/>
              </a:ext>
            </a:extLst>
          </p:cNvPr>
          <p:cNvSpPr/>
          <p:nvPr/>
        </p:nvSpPr>
        <p:spPr>
          <a:xfrm>
            <a:off x="8043179" y="1324094"/>
            <a:ext cx="694421" cy="227653"/>
          </a:xfrm>
          <a:prstGeom prst="wedgeRectCallout">
            <a:avLst>
              <a:gd name="adj1" fmla="val 17019"/>
              <a:gd name="adj2" fmla="val 1276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5331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9D2EA9-5758-FAE7-2A36-9D06218F6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6"/>
          <a:stretch/>
        </p:blipFill>
        <p:spPr>
          <a:xfrm flipV="1">
            <a:off x="10100780" y="1846945"/>
            <a:ext cx="774964" cy="1343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8D3E87-6545-1118-A41C-B9B31AB9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b="76627"/>
          <a:stretch/>
        </p:blipFill>
        <p:spPr>
          <a:xfrm flipV="1">
            <a:off x="10156893" y="5805048"/>
            <a:ext cx="929056" cy="15687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AD27F-B995-4674-BC32-F83B91FE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743-5E3C-4BCD-AC07-4FB2DD797FA2}" type="slidenum">
              <a:rPr lang="ru-RU" smtClean="0"/>
              <a:t>9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45694-6757-7848-393D-F76E6AEE32CB}"/>
              </a:ext>
            </a:extLst>
          </p:cNvPr>
          <p:cNvSpPr/>
          <p:nvPr/>
        </p:nvSpPr>
        <p:spPr>
          <a:xfrm>
            <a:off x="0" y="-1"/>
            <a:ext cx="12192000" cy="727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4A7-41BA-BF2B-8BA3-9211619B6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89968" l="2667" r="96571">
                        <a14:foregroundMark x1="39246" y1="13430" x2="39246" y2="13430"/>
                        <a14:foregroundMark x1="57367" y1="14239" x2="57367" y2="14239"/>
                        <a14:foregroundMark x1="95724" y1="30178" x2="95724" y2="30178"/>
                        <a14:foregroundMark x1="6901" y1="26780" x2="6901" y2="26780"/>
                        <a14:foregroundMark x1="6901" y1="26780" x2="6901" y2="26780"/>
                        <a14:foregroundMark x1="40517" y1="18447" x2="40517" y2="18447"/>
                        <a14:foregroundMark x1="53048" y1="15049" x2="53048" y2="15049"/>
                        <a14:foregroundMark x1="62532" y1="14239" x2="62532" y2="14239"/>
                        <a14:foregroundMark x1="70279" y1="13430" x2="70279" y2="13430"/>
                        <a14:foregroundMark x1="78916" y1="13430" x2="78916" y2="13430"/>
                        <a14:foregroundMark x1="33404" y1="13835" x2="33108" y2="13592"/>
                        <a14:foregroundMark x1="38103" y1="10194" x2="38103" y2="10194"/>
                        <a14:foregroundMark x1="37299" y1="11812" x2="37299" y2="11812"/>
                        <a14:foregroundMark x1="40517" y1="13107" x2="40517" y2="13107"/>
                        <a14:foregroundMark x1="43353" y1="11003" x2="43353" y2="11003"/>
                        <a14:foregroundMark x1="40940" y1="37136" x2="41871" y2="46602"/>
                        <a14:foregroundMark x1="51990" y1="37460" x2="49958" y2="46602"/>
                        <a14:foregroundMark x1="77604" y1="35599" x2="80017" y2="43204"/>
                        <a14:foregroundMark x1="43522" y1="86084" x2="43522" y2="86084"/>
                        <a14:foregroundMark x1="48095" y1="86084" x2="35817" y2="85032"/>
                        <a14:foregroundMark x1="47290" y1="86893" x2="83489" y2="88188"/>
                        <a14:foregroundMark x1="83489" y1="88188" x2="87976" y2="83252"/>
                        <a14:foregroundMark x1="81091" y1="18894" x2="80694" y2="15534"/>
                        <a14:foregroundMark x1="87186" y1="70523" x2="85729" y2="58175"/>
                        <a14:foregroundMark x1="88527" y1="81877" x2="87855" y2="76189"/>
                        <a14:foregroundMark x1="80694" y1="15534" x2="79467" y2="13107"/>
                        <a14:foregroundMark x1="95868" y1="57905" x2="96613" y2="55502"/>
                        <a14:foregroundMark x1="88908" y1="80340" x2="92167" y2="69835"/>
                        <a14:foregroundMark x1="2921" y1="57282" x2="2667" y2="44498"/>
                        <a14:foregroundMark x1="29340" y1="58657" x2="21253" y2="39806"/>
                        <a14:backgroundMark x1="82430" y1="36408" x2="82430" y2="36408"/>
                        <a14:backgroundMark x1="81372" y1="30906" x2="83785" y2="40858"/>
                        <a14:backgroundMark x1="81372" y1="23058" x2="86367" y2="57848"/>
                        <a14:backgroundMark x1="82430" y1="23544" x2="80694" y2="21197"/>
                        <a14:backgroundMark x1="83531" y1="22492" x2="80948" y2="19903"/>
                        <a14:backgroundMark x1="94962" y1="57282" x2="88103" y2="73301"/>
                        <a14:backgroundMark x1="93903" y1="59142" x2="92295" y2="69903"/>
                        <a14:backgroundMark x1="94835" y1="60194" x2="94454" y2="64401"/>
                        <a14:backgroundMark x1="94581" y1="55502" x2="94454" y2="62540"/>
                        <a14:backgroundMark x1="94327" y1="56553" x2="95385" y2="59628"/>
                        <a14:backgroundMark x1="95385" y1="56230" x2="95385" y2="60680"/>
                        <a14:backgroundMark x1="95639" y1="55987" x2="94708" y2="60194"/>
                        <a14:backgroundMark x1="86494" y1="55502" x2="87976" y2="62055"/>
                        <a14:backgroundMark x1="91490" y1="64887" x2="89331" y2="71440"/>
                        <a14:backgroundMark x1="91998" y1="67799" x2="85817" y2="74353"/>
                        <a14:backgroundMark x1="90517" y1="65696" x2="85394" y2="77184"/>
                        <a14:backgroundMark x1="92422" y1="64644" x2="87299" y2="75405"/>
                        <a14:backgroundMark x1="92168" y1="70631" x2="90008" y2="7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21" y="0"/>
            <a:ext cx="1413576" cy="72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167E1-A35C-1C5E-CF86-19FC3AC7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" y="36123"/>
            <a:ext cx="1165725" cy="655720"/>
          </a:xfrm>
          <a:prstGeom prst="rect">
            <a:avLst/>
          </a:prstGeom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61DEDF2-9E29-4A5B-BA84-D0FF0344E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4" y="112351"/>
            <a:ext cx="12192000" cy="609600"/>
          </a:xfrm>
        </p:spPr>
        <p:txBody>
          <a:bodyPr>
            <a:noAutofit/>
          </a:bodyPr>
          <a:lstStyle/>
          <a:p>
            <a:r>
              <a:rPr lang="ru-RU" sz="3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Затворы теплых и холодных промежутков</a:t>
            </a:r>
            <a:endParaRPr lang="en-US" sz="30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3004D2D-904D-828D-314E-4CBB874E5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4" y="1350617"/>
            <a:ext cx="11879996" cy="5052503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5EB39B-2734-13C7-2CCE-F223772B4723}"/>
              </a:ext>
            </a:extLst>
          </p:cNvPr>
          <p:cNvSpPr/>
          <p:nvPr/>
        </p:nvSpPr>
        <p:spPr>
          <a:xfrm>
            <a:off x="10033650" y="1549892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2B72265-9A6F-CFF6-A1B8-6D4FF14ADDBB}"/>
              </a:ext>
            </a:extLst>
          </p:cNvPr>
          <p:cNvSpPr/>
          <p:nvPr/>
        </p:nvSpPr>
        <p:spPr>
          <a:xfrm>
            <a:off x="10146197" y="5961924"/>
            <a:ext cx="9092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Инжекция 2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2EC728-E877-82FF-FB89-B70D4994E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126">
            <a:off x="199429" y="937987"/>
            <a:ext cx="1052537" cy="106779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9303D8-F674-B456-C48F-0F47C1AF4276}"/>
              </a:ext>
            </a:extLst>
          </p:cNvPr>
          <p:cNvSpPr/>
          <p:nvPr/>
        </p:nvSpPr>
        <p:spPr>
          <a:xfrm>
            <a:off x="5810932" y="1374514"/>
            <a:ext cx="694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9FDAD6-32C3-B85E-6627-D27D1F26918C}"/>
              </a:ext>
            </a:extLst>
          </p:cNvPr>
          <p:cNvSpPr/>
          <p:nvPr/>
        </p:nvSpPr>
        <p:spPr>
          <a:xfrm>
            <a:off x="5861426" y="5321814"/>
            <a:ext cx="593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SPD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6F565E-053D-2D46-3A39-F7D575CCFF30}"/>
              </a:ext>
            </a:extLst>
          </p:cNvPr>
          <p:cNvSpPr/>
          <p:nvPr/>
        </p:nvSpPr>
        <p:spPr>
          <a:xfrm>
            <a:off x="826726" y="3660793"/>
            <a:ext cx="992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5A69BED-48B5-60D3-5B77-3894AD7A9099}"/>
              </a:ext>
            </a:extLst>
          </p:cNvPr>
          <p:cNvSpPr/>
          <p:nvPr/>
        </p:nvSpPr>
        <p:spPr>
          <a:xfrm>
            <a:off x="10498167" y="3660793"/>
            <a:ext cx="889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Арка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D8186A-E2E3-CF7C-DA3D-ABD4F00748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34" y="2686334"/>
            <a:ext cx="2884333" cy="1933029"/>
          </a:xfrm>
          <a:prstGeom prst="rect">
            <a:avLst/>
          </a:prstGeom>
        </p:spPr>
      </p:pic>
      <p:sp>
        <p:nvSpPr>
          <p:cNvPr id="10" name="Облачко с текстом: прямоугольное 9">
            <a:extLst>
              <a:ext uri="{FF2B5EF4-FFF2-40B4-BE49-F238E27FC236}">
                <a16:creationId xmlns:a16="http://schemas.microsoft.com/office/drawing/2014/main" id="{A8827EF1-91A2-F275-7419-95DAFABCC4B5}"/>
              </a:ext>
            </a:extLst>
          </p:cNvPr>
          <p:cNvSpPr/>
          <p:nvPr/>
        </p:nvSpPr>
        <p:spPr>
          <a:xfrm>
            <a:off x="5277472" y="1272735"/>
            <a:ext cx="694421" cy="227653"/>
          </a:xfrm>
          <a:prstGeom prst="wedgeRectCallout">
            <a:avLst>
              <a:gd name="adj1" fmla="val 22393"/>
              <a:gd name="adj2" fmla="val 15222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160</a:t>
            </a:r>
          </a:p>
        </p:txBody>
      </p:sp>
      <p:sp>
        <p:nvSpPr>
          <p:cNvPr id="14" name="Облачко с текстом: прямоугольное 13">
            <a:extLst>
              <a:ext uri="{FF2B5EF4-FFF2-40B4-BE49-F238E27FC236}">
                <a16:creationId xmlns:a16="http://schemas.microsoft.com/office/drawing/2014/main" id="{D30EC939-2B58-D4E0-070F-EAD7A5018E75}"/>
              </a:ext>
            </a:extLst>
          </p:cNvPr>
          <p:cNvSpPr/>
          <p:nvPr/>
        </p:nvSpPr>
        <p:spPr>
          <a:xfrm>
            <a:off x="6307517" y="5207987"/>
            <a:ext cx="694421" cy="227653"/>
          </a:xfrm>
          <a:prstGeom prst="wedgeRectCallout">
            <a:avLst>
              <a:gd name="adj1" fmla="val -12542"/>
              <a:gd name="adj2" fmla="val 156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160</a:t>
            </a:r>
          </a:p>
        </p:txBody>
      </p:sp>
      <p:sp>
        <p:nvSpPr>
          <p:cNvPr id="15" name="Облачко с текстом: прямоугольное 14">
            <a:extLst>
              <a:ext uri="{FF2B5EF4-FFF2-40B4-BE49-F238E27FC236}">
                <a16:creationId xmlns:a16="http://schemas.microsoft.com/office/drawing/2014/main" id="{465084FC-ADE0-3A5B-A10B-3037059F51BC}"/>
              </a:ext>
            </a:extLst>
          </p:cNvPr>
          <p:cNvSpPr/>
          <p:nvPr/>
        </p:nvSpPr>
        <p:spPr>
          <a:xfrm>
            <a:off x="5260850" y="5207986"/>
            <a:ext cx="694421" cy="227653"/>
          </a:xfrm>
          <a:prstGeom prst="wedgeRectCallout">
            <a:avLst>
              <a:gd name="adj1" fmla="val 23737"/>
              <a:gd name="adj2" fmla="val 15222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160</a:t>
            </a:r>
          </a:p>
        </p:txBody>
      </p:sp>
      <p:sp>
        <p:nvSpPr>
          <p:cNvPr id="16" name="Облачко с текстом: прямоугольное 15">
            <a:extLst>
              <a:ext uri="{FF2B5EF4-FFF2-40B4-BE49-F238E27FC236}">
                <a16:creationId xmlns:a16="http://schemas.microsoft.com/office/drawing/2014/main" id="{72A91B09-48AA-785D-2758-A703A3A93064}"/>
              </a:ext>
            </a:extLst>
          </p:cNvPr>
          <p:cNvSpPr/>
          <p:nvPr/>
        </p:nvSpPr>
        <p:spPr>
          <a:xfrm>
            <a:off x="6346836" y="1268969"/>
            <a:ext cx="694421" cy="227653"/>
          </a:xfrm>
          <a:prstGeom prst="wedgeRectCallout">
            <a:avLst>
              <a:gd name="adj1" fmla="val -21948"/>
              <a:gd name="adj2" fmla="val 1604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160</a:t>
            </a:r>
          </a:p>
        </p:txBody>
      </p:sp>
      <p:sp>
        <p:nvSpPr>
          <p:cNvPr id="19" name="Облачко с текстом: прямоугольное 18">
            <a:extLst>
              <a:ext uri="{FF2B5EF4-FFF2-40B4-BE49-F238E27FC236}">
                <a16:creationId xmlns:a16="http://schemas.microsoft.com/office/drawing/2014/main" id="{F01C2971-95E0-AF6D-E6E6-AF9640A411C5}"/>
              </a:ext>
            </a:extLst>
          </p:cNvPr>
          <p:cNvSpPr/>
          <p:nvPr/>
        </p:nvSpPr>
        <p:spPr>
          <a:xfrm>
            <a:off x="4744111" y="6197941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Облачко с текстом: прямоугольное 20">
            <a:extLst>
              <a:ext uri="{FF2B5EF4-FFF2-40B4-BE49-F238E27FC236}">
                <a16:creationId xmlns:a16="http://schemas.microsoft.com/office/drawing/2014/main" id="{6B831714-08B0-AA6B-13EE-D5BD3427B6B9}"/>
              </a:ext>
            </a:extLst>
          </p:cNvPr>
          <p:cNvSpPr/>
          <p:nvPr/>
        </p:nvSpPr>
        <p:spPr>
          <a:xfrm>
            <a:off x="3690685" y="6197926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Облачко с текстом: прямоугольное 21">
            <a:extLst>
              <a:ext uri="{FF2B5EF4-FFF2-40B4-BE49-F238E27FC236}">
                <a16:creationId xmlns:a16="http://schemas.microsoft.com/office/drawing/2014/main" id="{060B1B8C-61EC-6D90-E643-32C560BBB36C}"/>
              </a:ext>
            </a:extLst>
          </p:cNvPr>
          <p:cNvSpPr/>
          <p:nvPr/>
        </p:nvSpPr>
        <p:spPr>
          <a:xfrm>
            <a:off x="3343474" y="5275100"/>
            <a:ext cx="694421" cy="227653"/>
          </a:xfrm>
          <a:prstGeom prst="wedgeRectCallout">
            <a:avLst>
              <a:gd name="adj1" fmla="val 17019"/>
              <a:gd name="adj2" fmla="val 1276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Облачко с текстом: прямоугольное 22">
            <a:extLst>
              <a:ext uri="{FF2B5EF4-FFF2-40B4-BE49-F238E27FC236}">
                <a16:creationId xmlns:a16="http://schemas.microsoft.com/office/drawing/2014/main" id="{529E2FFD-E3EC-0C29-66BF-D4B23446567C}"/>
              </a:ext>
            </a:extLst>
          </p:cNvPr>
          <p:cNvSpPr/>
          <p:nvPr/>
        </p:nvSpPr>
        <p:spPr>
          <a:xfrm>
            <a:off x="2759980" y="6197925"/>
            <a:ext cx="694421" cy="227653"/>
          </a:xfrm>
          <a:prstGeom prst="wedgeRectCallout">
            <a:avLst>
              <a:gd name="adj1" fmla="val 21050"/>
              <a:gd name="adj2" fmla="val -1510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Облачко с текстом: прямоугольное 23">
            <a:extLst>
              <a:ext uri="{FF2B5EF4-FFF2-40B4-BE49-F238E27FC236}">
                <a16:creationId xmlns:a16="http://schemas.microsoft.com/office/drawing/2014/main" id="{D1FC090F-B68E-0D4F-F295-2DA0C8BC9F0C}"/>
              </a:ext>
            </a:extLst>
          </p:cNvPr>
          <p:cNvSpPr/>
          <p:nvPr/>
        </p:nvSpPr>
        <p:spPr>
          <a:xfrm>
            <a:off x="6671663" y="6192665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Облачко с текстом: прямоугольное 24">
            <a:extLst>
              <a:ext uri="{FF2B5EF4-FFF2-40B4-BE49-F238E27FC236}">
                <a16:creationId xmlns:a16="http://schemas.microsoft.com/office/drawing/2014/main" id="{6D1EC17C-6671-D2AD-F1D7-A9A015DFAE86}"/>
              </a:ext>
            </a:extLst>
          </p:cNvPr>
          <p:cNvSpPr/>
          <p:nvPr/>
        </p:nvSpPr>
        <p:spPr>
          <a:xfrm>
            <a:off x="7723591" y="6184066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Облачко с текстом: прямоугольное 25">
            <a:extLst>
              <a:ext uri="{FF2B5EF4-FFF2-40B4-BE49-F238E27FC236}">
                <a16:creationId xmlns:a16="http://schemas.microsoft.com/office/drawing/2014/main" id="{AA30CF2E-F689-6098-B22E-ADE735274148}"/>
              </a:ext>
            </a:extLst>
          </p:cNvPr>
          <p:cNvSpPr/>
          <p:nvPr/>
        </p:nvSpPr>
        <p:spPr>
          <a:xfrm>
            <a:off x="8622062" y="6184066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Облачко с текстом: прямоугольное 26">
            <a:extLst>
              <a:ext uri="{FF2B5EF4-FFF2-40B4-BE49-F238E27FC236}">
                <a16:creationId xmlns:a16="http://schemas.microsoft.com/office/drawing/2014/main" id="{CD8429D7-2235-C3CF-B595-314F30ECD81D}"/>
              </a:ext>
            </a:extLst>
          </p:cNvPr>
          <p:cNvSpPr/>
          <p:nvPr/>
        </p:nvSpPr>
        <p:spPr>
          <a:xfrm>
            <a:off x="8094593" y="5321812"/>
            <a:ext cx="694421" cy="227653"/>
          </a:xfrm>
          <a:prstGeom prst="wedgeRectCallout">
            <a:avLst>
              <a:gd name="adj1" fmla="val 10301"/>
              <a:gd name="adj2" fmla="val 1112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Облачко с текстом: прямоугольное 27">
            <a:extLst>
              <a:ext uri="{FF2B5EF4-FFF2-40B4-BE49-F238E27FC236}">
                <a16:creationId xmlns:a16="http://schemas.microsoft.com/office/drawing/2014/main" id="{C990F8FB-400E-29F1-96D3-D9966EE20209}"/>
              </a:ext>
            </a:extLst>
          </p:cNvPr>
          <p:cNvSpPr/>
          <p:nvPr/>
        </p:nvSpPr>
        <p:spPr>
          <a:xfrm>
            <a:off x="4744111" y="2271509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Облачко с текстом: прямоугольное 28">
            <a:extLst>
              <a:ext uri="{FF2B5EF4-FFF2-40B4-BE49-F238E27FC236}">
                <a16:creationId xmlns:a16="http://schemas.microsoft.com/office/drawing/2014/main" id="{AA9545A6-5A0A-D103-6C47-C905FF82B9E6}"/>
              </a:ext>
            </a:extLst>
          </p:cNvPr>
          <p:cNvSpPr/>
          <p:nvPr/>
        </p:nvSpPr>
        <p:spPr>
          <a:xfrm>
            <a:off x="3690685" y="2271494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Облачко с текстом: прямоугольное 29">
            <a:extLst>
              <a:ext uri="{FF2B5EF4-FFF2-40B4-BE49-F238E27FC236}">
                <a16:creationId xmlns:a16="http://schemas.microsoft.com/office/drawing/2014/main" id="{433B888D-B75E-7F24-6311-2981A5AAFC49}"/>
              </a:ext>
            </a:extLst>
          </p:cNvPr>
          <p:cNvSpPr/>
          <p:nvPr/>
        </p:nvSpPr>
        <p:spPr>
          <a:xfrm>
            <a:off x="2759980" y="2271493"/>
            <a:ext cx="694421" cy="227653"/>
          </a:xfrm>
          <a:prstGeom prst="wedgeRectCallout">
            <a:avLst>
              <a:gd name="adj1" fmla="val 21050"/>
              <a:gd name="adj2" fmla="val -1510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Облачко с текстом: прямоугольное 30">
            <a:extLst>
              <a:ext uri="{FF2B5EF4-FFF2-40B4-BE49-F238E27FC236}">
                <a16:creationId xmlns:a16="http://schemas.microsoft.com/office/drawing/2014/main" id="{9D9DD945-6796-AE4B-6B62-421A0D36B732}"/>
              </a:ext>
            </a:extLst>
          </p:cNvPr>
          <p:cNvSpPr/>
          <p:nvPr/>
        </p:nvSpPr>
        <p:spPr>
          <a:xfrm>
            <a:off x="6671663" y="2266233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блачко с текстом: прямоугольное 32">
            <a:extLst>
              <a:ext uri="{FF2B5EF4-FFF2-40B4-BE49-F238E27FC236}">
                <a16:creationId xmlns:a16="http://schemas.microsoft.com/office/drawing/2014/main" id="{A267B868-B39E-0ED1-A451-F19BB8B2D2BE}"/>
              </a:ext>
            </a:extLst>
          </p:cNvPr>
          <p:cNvSpPr/>
          <p:nvPr/>
        </p:nvSpPr>
        <p:spPr>
          <a:xfrm>
            <a:off x="7723591" y="2257634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Облачко с текстом: прямоугольное 34">
            <a:extLst>
              <a:ext uri="{FF2B5EF4-FFF2-40B4-BE49-F238E27FC236}">
                <a16:creationId xmlns:a16="http://schemas.microsoft.com/office/drawing/2014/main" id="{9F1B6981-47CF-487F-6F4D-FEF86870A06C}"/>
              </a:ext>
            </a:extLst>
          </p:cNvPr>
          <p:cNvSpPr/>
          <p:nvPr/>
        </p:nvSpPr>
        <p:spPr>
          <a:xfrm>
            <a:off x="8622062" y="2257634"/>
            <a:ext cx="694421" cy="227653"/>
          </a:xfrm>
          <a:prstGeom prst="wedgeRectCallout">
            <a:avLst>
              <a:gd name="adj1" fmla="val 12988"/>
              <a:gd name="adj2" fmla="val -134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Облачко с текстом: прямоугольное 55">
            <a:extLst>
              <a:ext uri="{FF2B5EF4-FFF2-40B4-BE49-F238E27FC236}">
                <a16:creationId xmlns:a16="http://schemas.microsoft.com/office/drawing/2014/main" id="{6A974F5A-D945-066E-70B2-1556C72AE9CC}"/>
              </a:ext>
            </a:extLst>
          </p:cNvPr>
          <p:cNvSpPr/>
          <p:nvPr/>
        </p:nvSpPr>
        <p:spPr>
          <a:xfrm>
            <a:off x="3343473" y="1307506"/>
            <a:ext cx="694421" cy="227653"/>
          </a:xfrm>
          <a:prstGeom prst="wedgeRectCallout">
            <a:avLst>
              <a:gd name="adj1" fmla="val 17019"/>
              <a:gd name="adj2" fmla="val 1276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блачко с текстом: прямоугольное 56">
            <a:extLst>
              <a:ext uri="{FF2B5EF4-FFF2-40B4-BE49-F238E27FC236}">
                <a16:creationId xmlns:a16="http://schemas.microsoft.com/office/drawing/2014/main" id="{C584F5EB-AC1E-5C78-DD49-FD611A579048}"/>
              </a:ext>
            </a:extLst>
          </p:cNvPr>
          <p:cNvSpPr/>
          <p:nvPr/>
        </p:nvSpPr>
        <p:spPr>
          <a:xfrm>
            <a:off x="8043179" y="1324094"/>
            <a:ext cx="694421" cy="227653"/>
          </a:xfrm>
          <a:prstGeom prst="wedgeRectCallout">
            <a:avLst>
              <a:gd name="adj1" fmla="val 17019"/>
              <a:gd name="adj2" fmla="val 1276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Таблица 11">
            <a:extLst>
              <a:ext uri="{FF2B5EF4-FFF2-40B4-BE49-F238E27FC236}">
                <a16:creationId xmlns:a16="http://schemas.microsoft.com/office/drawing/2014/main" id="{A68F7933-879D-984B-AF7B-D06F50267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003734"/>
              </p:ext>
            </p:extLst>
          </p:nvPr>
        </p:nvGraphicFramePr>
        <p:xfrm>
          <a:off x="5624682" y="3254898"/>
          <a:ext cx="366404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1987">
                  <a:extLst>
                    <a:ext uri="{9D8B030D-6E8A-4147-A177-3AD203B41FA5}">
                      <a16:colId xmlns:a16="http://schemas.microsoft.com/office/drawing/2014/main" val="3264897961"/>
                    </a:ext>
                  </a:extLst>
                </a:gridCol>
                <a:gridCol w="1792054">
                  <a:extLst>
                    <a:ext uri="{9D8B030D-6E8A-4147-A177-3AD203B41FA5}">
                      <a16:colId xmlns:a16="http://schemas.microsoft.com/office/drawing/2014/main" val="469532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Затвор </a:t>
                      </a:r>
                      <a:r>
                        <a:rPr lang="en-US" dirty="0"/>
                        <a:t>DN100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 </a:t>
                      </a:r>
                      <a:r>
                        <a:rPr lang="ru-RU" dirty="0"/>
                        <a:t>шт.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137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Затвор </a:t>
                      </a:r>
                      <a:r>
                        <a:rPr lang="en-US" dirty="0"/>
                        <a:t>DN160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r>
                        <a:rPr lang="ru-RU" dirty="0"/>
                        <a:t> шт.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56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013553"/>
      </p:ext>
    </p:extLst>
  </p:cSld>
  <p:clrMapOvr>
    <a:masterClrMapping/>
  </p:clrMapOvr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2612</TotalTime>
  <Words>1988</Words>
  <Application>Microsoft Office PowerPoint</Application>
  <PresentationFormat>Широкоэкранный</PresentationFormat>
  <Paragraphs>654</Paragraphs>
  <Slides>41</Slides>
  <Notes>41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Arial</vt:lpstr>
      <vt:lpstr>Calibri</vt:lpstr>
      <vt:lpstr>Cambria Math</vt:lpstr>
      <vt:lpstr>GOST type A</vt:lpstr>
      <vt:lpstr>Segoe UI</vt:lpstr>
      <vt:lpstr>YS Text</vt:lpstr>
      <vt:lpstr>La mente</vt:lpstr>
      <vt:lpstr>Презентация PowerPoint</vt:lpstr>
      <vt:lpstr>Содержание</vt:lpstr>
      <vt:lpstr>Структурная схема Коллайдера</vt:lpstr>
      <vt:lpstr>Структурная схема Коллайдера</vt:lpstr>
      <vt:lpstr>Структурная схема Коллайдера</vt:lpstr>
      <vt:lpstr>Структурная схема Коллайдера</vt:lpstr>
      <vt:lpstr>Затворы теплых и холодных промежутков</vt:lpstr>
      <vt:lpstr>Затворы теплых и холодных промежутков</vt:lpstr>
      <vt:lpstr>Затворы теплых и холодных промежутков</vt:lpstr>
      <vt:lpstr>Вакуумная система холодных участков пучкового объема</vt:lpstr>
      <vt:lpstr>Посты откачки холодных промежутков</vt:lpstr>
      <vt:lpstr>Посты откачки холодных промежутков</vt:lpstr>
      <vt:lpstr>Посты откачки холодных промежутков</vt:lpstr>
      <vt:lpstr>Пост предварительной откачки</vt:lpstr>
      <vt:lpstr>Пост откачки</vt:lpstr>
      <vt:lpstr>Пост откачки</vt:lpstr>
      <vt:lpstr>Пост откачки</vt:lpstr>
      <vt:lpstr>Пост откачки</vt:lpstr>
      <vt:lpstr>Пост откачки</vt:lpstr>
      <vt:lpstr>Пост откачки</vt:lpstr>
      <vt:lpstr>Пост откачки</vt:lpstr>
      <vt:lpstr>Пост откачки</vt:lpstr>
      <vt:lpstr>Структурная схема Коллайдера</vt:lpstr>
      <vt:lpstr>Структурная схема Коллайдера</vt:lpstr>
      <vt:lpstr>Структурная схема Коллайдера</vt:lpstr>
      <vt:lpstr>Сборка элементов холодных участков пучкового объема</vt:lpstr>
      <vt:lpstr>Сборка пучкового объема холодных участков</vt:lpstr>
      <vt:lpstr>Пост предварительной откачки</vt:lpstr>
      <vt:lpstr>Пост предварительной откачки</vt:lpstr>
      <vt:lpstr>Зона для сборки</vt:lpstr>
      <vt:lpstr>Пост предварительной откачки</vt:lpstr>
      <vt:lpstr>Пост предварительной откачки</vt:lpstr>
      <vt:lpstr>Сборка элементов теплых участков пучкового объема</vt:lpstr>
      <vt:lpstr>Сборка пучкового объема теплых участков </vt:lpstr>
      <vt:lpstr>Система прогрева</vt:lpstr>
      <vt:lpstr>Система прогрева</vt:lpstr>
      <vt:lpstr>Система прогрева</vt:lpstr>
      <vt:lpstr>АСУ вакуумной системы</vt:lpstr>
      <vt:lpstr>Система прогрева</vt:lpstr>
      <vt:lpstr>Технологические ограничения</vt:lpstr>
      <vt:lpstr>Проблемы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GrPc31</cp:lastModifiedBy>
  <cp:revision>57</cp:revision>
  <dcterms:created xsi:type="dcterms:W3CDTF">2023-03-09T08:19:24Z</dcterms:created>
  <dcterms:modified xsi:type="dcterms:W3CDTF">2023-03-31T05:37:19Z</dcterms:modified>
</cp:coreProperties>
</file>