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6" r:id="rId3"/>
    <p:sldId id="259" r:id="rId4"/>
    <p:sldId id="261" r:id="rId5"/>
    <p:sldId id="257" r:id="rId6"/>
    <p:sldId id="263" r:id="rId7"/>
    <p:sldId id="275" r:id="rId8"/>
    <p:sldId id="276" r:id="rId9"/>
    <p:sldId id="282" r:id="rId10"/>
    <p:sldId id="277" r:id="rId11"/>
    <p:sldId id="278" r:id="rId12"/>
    <p:sldId id="260" r:id="rId13"/>
    <p:sldId id="273" r:id="rId14"/>
    <p:sldId id="271" r:id="rId15"/>
    <p:sldId id="265" r:id="rId16"/>
    <p:sldId id="274" r:id="rId17"/>
    <p:sldId id="283" r:id="rId18"/>
    <p:sldId id="262" r:id="rId19"/>
    <p:sldId id="279" r:id="rId20"/>
    <p:sldId id="268" r:id="rId21"/>
    <p:sldId id="267" r:id="rId22"/>
    <p:sldId id="280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FF"/>
    <a:srgbClr val="0000CC"/>
    <a:srgbClr val="3333FF"/>
    <a:srgbClr val="3399FF"/>
    <a:srgbClr val="1C1C1C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5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468EA-B589-43EB-A5C7-2D8FC15B5A50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88B0-4298-43D8-A964-DAEB3D2C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3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88B0-4298-43D8-A964-DAEB3D2CB6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4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A8205-220F-4F01-95EA-C30D797B3C59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7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641D-9667-48A9-AD00-852F4B6416C1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6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C2E-AC14-4D8D-8344-AA23CE2A6431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7332-0C7F-4830-8973-37F1535B18FC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3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53935-7181-4009-B389-D81EE436408B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1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DAE2-9E74-490E-94AB-AF9C2BE4E653}" type="datetime1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0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1297-A63A-42C1-8911-CCF8331FF39D}" type="datetime1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3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937A-C285-4A6C-9FD5-2622B13A56D7}" type="datetime1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0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8076-94CE-4C20-8F16-2E317DEB1AD4}" type="datetime1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1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EB5-BA09-49BB-93BE-28BA91452139}" type="datetime1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3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0354-B6FA-44AE-BDCE-CE830F493862}" type="datetime1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9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C4C-8540-4FB3-A58C-8FE531256D37}" type="datetime1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6B320-0FB5-4BC0-AA0D-304E4FE4F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а открытом воздухе, снег, человек, стоящ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98D7A96-0134-E3E0-0944-00531ECCD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r="10764"/>
          <a:stretch/>
        </p:blipFill>
        <p:spPr>
          <a:xfrm>
            <a:off x="1" y="-178318"/>
            <a:ext cx="9143999" cy="6859636"/>
          </a:xfrm>
          <a:prstGeom prst="rect">
            <a:avLst/>
          </a:prstGeom>
          <a:solidFill>
            <a:srgbClr val="000000">
              <a:alpha val="20000"/>
            </a:srgb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A3FD8-5BE1-1E45-CCD5-BE62FDC0C239}"/>
              </a:ext>
            </a:extLst>
          </p:cNvPr>
          <p:cNvSpPr txBox="1"/>
          <p:nvPr/>
        </p:nvSpPr>
        <p:spPr>
          <a:xfrm>
            <a:off x="354859" y="-131975"/>
            <a:ext cx="3233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 мудры и туманны…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25BDF4-70C8-8B53-3A4E-12CFD930181F}"/>
              </a:ext>
            </a:extLst>
          </p:cNvPr>
          <p:cNvSpPr txBox="1"/>
          <p:nvPr/>
        </p:nvSpPr>
        <p:spPr>
          <a:xfrm>
            <a:off x="5164272" y="-124519"/>
            <a:ext cx="38839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с тобой уедем в горы</a:t>
            </a:r>
          </a:p>
          <a:p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перевалам голубым</a:t>
            </a:r>
          </a:p>
          <a:p>
            <a:pPr algn="l"/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 вершинам тем, с которых</a:t>
            </a:r>
          </a:p>
          <a:p>
            <a:pPr algn="l"/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несчастья - просто дым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Юрий 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Визбор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14CAB6-E50D-73FA-4335-EEAD3481E938}"/>
              </a:ext>
            </a:extLst>
          </p:cNvPr>
          <p:cNvSpPr txBox="1"/>
          <p:nvPr/>
        </p:nvSpPr>
        <p:spPr>
          <a:xfrm>
            <a:off x="1117265" y="1383829"/>
            <a:ext cx="569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</a:t>
            </a:r>
            <a:r>
              <a:rPr lang="ru-RU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альпинизм</a:t>
            </a:r>
          </a:p>
        </p:txBody>
      </p:sp>
    </p:spTree>
    <p:extLst>
      <p:ext uri="{BB962C8B-B14F-4D97-AF65-F5344CB8AC3E}">
        <p14:creationId xmlns:p14="http://schemas.microsoft.com/office/powerpoint/2010/main" val="24027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AE97EF-59D6-656A-AEED-876326BC0222}"/>
              </a:ext>
            </a:extLst>
          </p:cNvPr>
          <p:cNvSpPr txBox="1"/>
          <p:nvPr/>
        </p:nvSpPr>
        <p:spPr>
          <a:xfrm>
            <a:off x="0" y="30777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«Живи с молнией»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BAA952-81FA-C29D-E731-D7B2A0564776}"/>
              </a:ext>
            </a:extLst>
          </p:cNvPr>
          <p:cNvSpPr txBox="1"/>
          <p:nvPr/>
        </p:nvSpPr>
        <p:spPr>
          <a:xfrm>
            <a:off x="107004" y="596228"/>
            <a:ext cx="8229600" cy="11201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u="sng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молния</a:t>
            </a:r>
          </a:p>
          <a:p>
            <a:pPr algn="just">
              <a:lnSpc>
                <a:spcPct val="114000"/>
              </a:lnSpc>
            </a:pPr>
            <a:r>
              <a:rPr lang="ru-RU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Опять «Ала-Арча» и опять стена! Июль 1980 </a:t>
            </a:r>
          </a:p>
          <a:p>
            <a:pPr algn="just">
              <a:lnSpc>
                <a:spcPct val="114000"/>
              </a:lnSpc>
            </a:pPr>
            <a:r>
              <a:rPr lang="ru-RU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5-я башня Короны (4860) – маршрут Вацлава </a:t>
            </a:r>
            <a:r>
              <a:rPr lang="ru-RU" b="1" kern="1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Ружевского</a:t>
            </a:r>
            <a:r>
              <a:rPr lang="ru-RU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341A4-1615-56BC-47F8-F0B6C8E25CE4}"/>
              </a:ext>
            </a:extLst>
          </p:cNvPr>
          <p:cNvSpPr txBox="1"/>
          <p:nvPr/>
        </p:nvSpPr>
        <p:spPr>
          <a:xfrm>
            <a:off x="505837" y="5661607"/>
            <a:ext cx="863816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двойке с Валерием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Будяновым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на вершину вылезли в грозу, к туру за запиской буквально ползли, «уворачиваясь» от молний; любит же Ак-Сай встречать меня молниями.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Изображение выглядит как текст, внешний, снег, г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77FE432-5E77-228B-5FE9-A8439C8A9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4"/>
          <a:stretch/>
        </p:blipFill>
        <p:spPr bwMode="auto">
          <a:xfrm>
            <a:off x="1691164" y="1794697"/>
            <a:ext cx="5795486" cy="3837127"/>
          </a:xfrm>
          <a:prstGeom prst="rect">
            <a:avLst/>
          </a:prstGeom>
          <a:ln w="571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E1E9FDDC-C2B6-65D3-74D0-46786F76942C}"/>
              </a:ext>
            </a:extLst>
          </p:cNvPr>
          <p:cNvSpPr/>
          <p:nvPr/>
        </p:nvSpPr>
        <p:spPr>
          <a:xfrm>
            <a:off x="3746824" y="1941258"/>
            <a:ext cx="949960" cy="3458056"/>
          </a:xfrm>
          <a:custGeom>
            <a:avLst/>
            <a:gdLst>
              <a:gd name="connsiteX0" fmla="*/ 523240 w 950001"/>
              <a:gd name="connsiteY0" fmla="*/ 0 h 3200400"/>
              <a:gd name="connsiteX1" fmla="*/ 548640 w 950001"/>
              <a:gd name="connsiteY1" fmla="*/ 5080 h 3200400"/>
              <a:gd name="connsiteX2" fmla="*/ 563880 w 950001"/>
              <a:gd name="connsiteY2" fmla="*/ 25400 h 3200400"/>
              <a:gd name="connsiteX3" fmla="*/ 574040 w 950001"/>
              <a:gd name="connsiteY3" fmla="*/ 40640 h 3200400"/>
              <a:gd name="connsiteX4" fmla="*/ 645160 w 950001"/>
              <a:gd name="connsiteY4" fmla="*/ 60960 h 3200400"/>
              <a:gd name="connsiteX5" fmla="*/ 695960 w 950001"/>
              <a:gd name="connsiteY5" fmla="*/ 91440 h 3200400"/>
              <a:gd name="connsiteX6" fmla="*/ 716280 w 950001"/>
              <a:gd name="connsiteY6" fmla="*/ 101600 h 3200400"/>
              <a:gd name="connsiteX7" fmla="*/ 726440 w 950001"/>
              <a:gd name="connsiteY7" fmla="*/ 116840 h 3200400"/>
              <a:gd name="connsiteX8" fmla="*/ 736600 w 950001"/>
              <a:gd name="connsiteY8" fmla="*/ 162560 h 3200400"/>
              <a:gd name="connsiteX9" fmla="*/ 741680 w 950001"/>
              <a:gd name="connsiteY9" fmla="*/ 182880 h 3200400"/>
              <a:gd name="connsiteX10" fmla="*/ 746760 w 950001"/>
              <a:gd name="connsiteY10" fmla="*/ 208280 h 3200400"/>
              <a:gd name="connsiteX11" fmla="*/ 741680 w 950001"/>
              <a:gd name="connsiteY11" fmla="*/ 274320 h 3200400"/>
              <a:gd name="connsiteX12" fmla="*/ 726440 w 950001"/>
              <a:gd name="connsiteY12" fmla="*/ 289560 h 3200400"/>
              <a:gd name="connsiteX13" fmla="*/ 695960 w 950001"/>
              <a:gd name="connsiteY13" fmla="*/ 299720 h 3200400"/>
              <a:gd name="connsiteX14" fmla="*/ 670560 w 950001"/>
              <a:gd name="connsiteY14" fmla="*/ 330200 h 3200400"/>
              <a:gd name="connsiteX15" fmla="*/ 640080 w 950001"/>
              <a:gd name="connsiteY15" fmla="*/ 360680 h 3200400"/>
              <a:gd name="connsiteX16" fmla="*/ 624840 w 950001"/>
              <a:gd name="connsiteY16" fmla="*/ 401320 h 3200400"/>
              <a:gd name="connsiteX17" fmla="*/ 619760 w 950001"/>
              <a:gd name="connsiteY17" fmla="*/ 416560 h 3200400"/>
              <a:gd name="connsiteX18" fmla="*/ 609600 w 950001"/>
              <a:gd name="connsiteY18" fmla="*/ 467360 h 3200400"/>
              <a:gd name="connsiteX19" fmla="*/ 589280 w 950001"/>
              <a:gd name="connsiteY19" fmla="*/ 508000 h 3200400"/>
              <a:gd name="connsiteX20" fmla="*/ 563880 w 950001"/>
              <a:gd name="connsiteY20" fmla="*/ 568960 h 3200400"/>
              <a:gd name="connsiteX21" fmla="*/ 558800 w 950001"/>
              <a:gd name="connsiteY21" fmla="*/ 604520 h 3200400"/>
              <a:gd name="connsiteX22" fmla="*/ 548640 w 950001"/>
              <a:gd name="connsiteY22" fmla="*/ 624840 h 3200400"/>
              <a:gd name="connsiteX23" fmla="*/ 538480 w 950001"/>
              <a:gd name="connsiteY23" fmla="*/ 655320 h 3200400"/>
              <a:gd name="connsiteX24" fmla="*/ 528320 w 950001"/>
              <a:gd name="connsiteY24" fmla="*/ 690880 h 3200400"/>
              <a:gd name="connsiteX25" fmla="*/ 513080 w 950001"/>
              <a:gd name="connsiteY25" fmla="*/ 701040 h 3200400"/>
              <a:gd name="connsiteX26" fmla="*/ 492760 w 950001"/>
              <a:gd name="connsiteY26" fmla="*/ 726440 h 3200400"/>
              <a:gd name="connsiteX27" fmla="*/ 482600 w 950001"/>
              <a:gd name="connsiteY27" fmla="*/ 746760 h 3200400"/>
              <a:gd name="connsiteX28" fmla="*/ 472440 w 950001"/>
              <a:gd name="connsiteY28" fmla="*/ 762000 h 3200400"/>
              <a:gd name="connsiteX29" fmla="*/ 462280 w 950001"/>
              <a:gd name="connsiteY29" fmla="*/ 782320 h 3200400"/>
              <a:gd name="connsiteX30" fmla="*/ 447040 w 950001"/>
              <a:gd name="connsiteY30" fmla="*/ 792480 h 3200400"/>
              <a:gd name="connsiteX31" fmla="*/ 436880 w 950001"/>
              <a:gd name="connsiteY31" fmla="*/ 812800 h 3200400"/>
              <a:gd name="connsiteX32" fmla="*/ 421640 w 950001"/>
              <a:gd name="connsiteY32" fmla="*/ 828040 h 3200400"/>
              <a:gd name="connsiteX33" fmla="*/ 386080 w 950001"/>
              <a:gd name="connsiteY33" fmla="*/ 883920 h 3200400"/>
              <a:gd name="connsiteX34" fmla="*/ 375920 w 950001"/>
              <a:gd name="connsiteY34" fmla="*/ 909320 h 3200400"/>
              <a:gd name="connsiteX35" fmla="*/ 370840 w 950001"/>
              <a:gd name="connsiteY35" fmla="*/ 924560 h 3200400"/>
              <a:gd name="connsiteX36" fmla="*/ 360680 w 950001"/>
              <a:gd name="connsiteY36" fmla="*/ 939800 h 3200400"/>
              <a:gd name="connsiteX37" fmla="*/ 345440 w 950001"/>
              <a:gd name="connsiteY37" fmla="*/ 975360 h 3200400"/>
              <a:gd name="connsiteX38" fmla="*/ 335280 w 950001"/>
              <a:gd name="connsiteY38" fmla="*/ 990600 h 3200400"/>
              <a:gd name="connsiteX39" fmla="*/ 325120 w 950001"/>
              <a:gd name="connsiteY39" fmla="*/ 1036320 h 3200400"/>
              <a:gd name="connsiteX40" fmla="*/ 314960 w 950001"/>
              <a:gd name="connsiteY40" fmla="*/ 1066800 h 3200400"/>
              <a:gd name="connsiteX41" fmla="*/ 309880 w 950001"/>
              <a:gd name="connsiteY41" fmla="*/ 1082040 h 3200400"/>
              <a:gd name="connsiteX42" fmla="*/ 304800 w 950001"/>
              <a:gd name="connsiteY42" fmla="*/ 1107440 h 3200400"/>
              <a:gd name="connsiteX43" fmla="*/ 299720 w 950001"/>
              <a:gd name="connsiteY43" fmla="*/ 1143000 h 3200400"/>
              <a:gd name="connsiteX44" fmla="*/ 294640 w 950001"/>
              <a:gd name="connsiteY44" fmla="*/ 1163320 h 3200400"/>
              <a:gd name="connsiteX45" fmla="*/ 299720 w 950001"/>
              <a:gd name="connsiteY45" fmla="*/ 1397000 h 3200400"/>
              <a:gd name="connsiteX46" fmla="*/ 304800 w 950001"/>
              <a:gd name="connsiteY46" fmla="*/ 1417320 h 3200400"/>
              <a:gd name="connsiteX47" fmla="*/ 320040 w 950001"/>
              <a:gd name="connsiteY47" fmla="*/ 1427480 h 3200400"/>
              <a:gd name="connsiteX48" fmla="*/ 335280 w 950001"/>
              <a:gd name="connsiteY48" fmla="*/ 1442720 h 3200400"/>
              <a:gd name="connsiteX49" fmla="*/ 355600 w 950001"/>
              <a:gd name="connsiteY49" fmla="*/ 1452880 h 3200400"/>
              <a:gd name="connsiteX50" fmla="*/ 386080 w 950001"/>
              <a:gd name="connsiteY50" fmla="*/ 1483360 h 3200400"/>
              <a:gd name="connsiteX51" fmla="*/ 416560 w 950001"/>
              <a:gd name="connsiteY51" fmla="*/ 1508760 h 3200400"/>
              <a:gd name="connsiteX52" fmla="*/ 431800 w 950001"/>
              <a:gd name="connsiteY52" fmla="*/ 1518920 h 3200400"/>
              <a:gd name="connsiteX53" fmla="*/ 477520 w 950001"/>
              <a:gd name="connsiteY53" fmla="*/ 1554480 h 3200400"/>
              <a:gd name="connsiteX54" fmla="*/ 487680 w 950001"/>
              <a:gd name="connsiteY54" fmla="*/ 1590040 h 3200400"/>
              <a:gd name="connsiteX55" fmla="*/ 492760 w 950001"/>
              <a:gd name="connsiteY55" fmla="*/ 1605280 h 3200400"/>
              <a:gd name="connsiteX56" fmla="*/ 508000 w 950001"/>
              <a:gd name="connsiteY56" fmla="*/ 1625600 h 3200400"/>
              <a:gd name="connsiteX57" fmla="*/ 518160 w 950001"/>
              <a:gd name="connsiteY57" fmla="*/ 1645920 h 3200400"/>
              <a:gd name="connsiteX58" fmla="*/ 508000 w 950001"/>
              <a:gd name="connsiteY58" fmla="*/ 1874520 h 3200400"/>
              <a:gd name="connsiteX59" fmla="*/ 492760 w 950001"/>
              <a:gd name="connsiteY59" fmla="*/ 1910080 h 3200400"/>
              <a:gd name="connsiteX60" fmla="*/ 487680 w 950001"/>
              <a:gd name="connsiteY60" fmla="*/ 1930400 h 3200400"/>
              <a:gd name="connsiteX61" fmla="*/ 477520 w 950001"/>
              <a:gd name="connsiteY61" fmla="*/ 1976120 h 3200400"/>
              <a:gd name="connsiteX62" fmla="*/ 472440 w 950001"/>
              <a:gd name="connsiteY62" fmla="*/ 2001520 h 3200400"/>
              <a:gd name="connsiteX63" fmla="*/ 457200 w 950001"/>
              <a:gd name="connsiteY63" fmla="*/ 2006600 h 3200400"/>
              <a:gd name="connsiteX64" fmla="*/ 436880 w 950001"/>
              <a:gd name="connsiteY64" fmla="*/ 2021840 h 3200400"/>
              <a:gd name="connsiteX65" fmla="*/ 416560 w 950001"/>
              <a:gd name="connsiteY65" fmla="*/ 2032000 h 3200400"/>
              <a:gd name="connsiteX66" fmla="*/ 406400 w 950001"/>
              <a:gd name="connsiteY66" fmla="*/ 2052320 h 3200400"/>
              <a:gd name="connsiteX67" fmla="*/ 375920 w 950001"/>
              <a:gd name="connsiteY67" fmla="*/ 2082800 h 3200400"/>
              <a:gd name="connsiteX68" fmla="*/ 355600 w 950001"/>
              <a:gd name="connsiteY68" fmla="*/ 2123440 h 3200400"/>
              <a:gd name="connsiteX69" fmla="*/ 325120 w 950001"/>
              <a:gd name="connsiteY69" fmla="*/ 2143760 h 3200400"/>
              <a:gd name="connsiteX70" fmla="*/ 309880 w 950001"/>
              <a:gd name="connsiteY70" fmla="*/ 2159000 h 3200400"/>
              <a:gd name="connsiteX71" fmla="*/ 279400 w 950001"/>
              <a:gd name="connsiteY71" fmla="*/ 2174240 h 3200400"/>
              <a:gd name="connsiteX72" fmla="*/ 254000 w 950001"/>
              <a:gd name="connsiteY72" fmla="*/ 2204720 h 3200400"/>
              <a:gd name="connsiteX73" fmla="*/ 213360 w 950001"/>
              <a:gd name="connsiteY73" fmla="*/ 2235200 h 3200400"/>
              <a:gd name="connsiteX74" fmla="*/ 177800 w 950001"/>
              <a:gd name="connsiteY74" fmla="*/ 2240280 h 3200400"/>
              <a:gd name="connsiteX75" fmla="*/ 162560 w 950001"/>
              <a:gd name="connsiteY75" fmla="*/ 2250440 h 3200400"/>
              <a:gd name="connsiteX76" fmla="*/ 147320 w 950001"/>
              <a:gd name="connsiteY76" fmla="*/ 2255520 h 3200400"/>
              <a:gd name="connsiteX77" fmla="*/ 111760 w 950001"/>
              <a:gd name="connsiteY77" fmla="*/ 2291080 h 3200400"/>
              <a:gd name="connsiteX78" fmla="*/ 101600 w 950001"/>
              <a:gd name="connsiteY78" fmla="*/ 2306320 h 3200400"/>
              <a:gd name="connsiteX79" fmla="*/ 81280 w 950001"/>
              <a:gd name="connsiteY79" fmla="*/ 2321560 h 3200400"/>
              <a:gd name="connsiteX80" fmla="*/ 71120 w 950001"/>
              <a:gd name="connsiteY80" fmla="*/ 2336800 h 3200400"/>
              <a:gd name="connsiteX81" fmla="*/ 30480 w 950001"/>
              <a:gd name="connsiteY81" fmla="*/ 2382520 h 3200400"/>
              <a:gd name="connsiteX82" fmla="*/ 15240 w 950001"/>
              <a:gd name="connsiteY82" fmla="*/ 2413000 h 3200400"/>
              <a:gd name="connsiteX83" fmla="*/ 0 w 950001"/>
              <a:gd name="connsiteY83" fmla="*/ 2438400 h 3200400"/>
              <a:gd name="connsiteX84" fmla="*/ 5080 w 950001"/>
              <a:gd name="connsiteY84" fmla="*/ 2550160 h 3200400"/>
              <a:gd name="connsiteX85" fmla="*/ 15240 w 950001"/>
              <a:gd name="connsiteY85" fmla="*/ 2565400 h 3200400"/>
              <a:gd name="connsiteX86" fmla="*/ 30480 w 950001"/>
              <a:gd name="connsiteY86" fmla="*/ 2570480 h 3200400"/>
              <a:gd name="connsiteX87" fmla="*/ 60960 w 950001"/>
              <a:gd name="connsiteY87" fmla="*/ 2606040 h 3200400"/>
              <a:gd name="connsiteX88" fmla="*/ 76200 w 950001"/>
              <a:gd name="connsiteY88" fmla="*/ 2616200 h 3200400"/>
              <a:gd name="connsiteX89" fmla="*/ 96520 w 950001"/>
              <a:gd name="connsiteY89" fmla="*/ 2631440 h 3200400"/>
              <a:gd name="connsiteX90" fmla="*/ 111760 w 950001"/>
              <a:gd name="connsiteY90" fmla="*/ 2636520 h 3200400"/>
              <a:gd name="connsiteX91" fmla="*/ 132080 w 950001"/>
              <a:gd name="connsiteY91" fmla="*/ 2646680 h 3200400"/>
              <a:gd name="connsiteX92" fmla="*/ 147320 w 950001"/>
              <a:gd name="connsiteY92" fmla="*/ 2667000 h 3200400"/>
              <a:gd name="connsiteX93" fmla="*/ 182880 w 950001"/>
              <a:gd name="connsiteY93" fmla="*/ 2702560 h 3200400"/>
              <a:gd name="connsiteX94" fmla="*/ 193040 w 950001"/>
              <a:gd name="connsiteY94" fmla="*/ 2717800 h 3200400"/>
              <a:gd name="connsiteX95" fmla="*/ 223520 w 950001"/>
              <a:gd name="connsiteY95" fmla="*/ 2738120 h 3200400"/>
              <a:gd name="connsiteX96" fmla="*/ 238760 w 950001"/>
              <a:gd name="connsiteY96" fmla="*/ 2753360 h 3200400"/>
              <a:gd name="connsiteX97" fmla="*/ 259080 w 950001"/>
              <a:gd name="connsiteY97" fmla="*/ 2763520 h 3200400"/>
              <a:gd name="connsiteX98" fmla="*/ 325120 w 950001"/>
              <a:gd name="connsiteY98" fmla="*/ 2804160 h 3200400"/>
              <a:gd name="connsiteX99" fmla="*/ 370840 w 950001"/>
              <a:gd name="connsiteY99" fmla="*/ 2834640 h 3200400"/>
              <a:gd name="connsiteX100" fmla="*/ 401320 w 950001"/>
              <a:gd name="connsiteY100" fmla="*/ 2854960 h 3200400"/>
              <a:gd name="connsiteX101" fmla="*/ 416560 w 950001"/>
              <a:gd name="connsiteY101" fmla="*/ 2870200 h 3200400"/>
              <a:gd name="connsiteX102" fmla="*/ 431800 w 950001"/>
              <a:gd name="connsiteY102" fmla="*/ 2880360 h 3200400"/>
              <a:gd name="connsiteX103" fmla="*/ 441960 w 950001"/>
              <a:gd name="connsiteY103" fmla="*/ 2900680 h 3200400"/>
              <a:gd name="connsiteX104" fmla="*/ 447040 w 950001"/>
              <a:gd name="connsiteY104" fmla="*/ 2915920 h 3200400"/>
              <a:gd name="connsiteX105" fmla="*/ 462280 w 950001"/>
              <a:gd name="connsiteY105" fmla="*/ 2921000 h 3200400"/>
              <a:gd name="connsiteX106" fmla="*/ 482600 w 950001"/>
              <a:gd name="connsiteY106" fmla="*/ 2936240 h 3200400"/>
              <a:gd name="connsiteX107" fmla="*/ 497840 w 950001"/>
              <a:gd name="connsiteY107" fmla="*/ 2941320 h 3200400"/>
              <a:gd name="connsiteX108" fmla="*/ 533400 w 950001"/>
              <a:gd name="connsiteY108" fmla="*/ 2951480 h 3200400"/>
              <a:gd name="connsiteX109" fmla="*/ 563880 w 950001"/>
              <a:gd name="connsiteY109" fmla="*/ 2981960 h 3200400"/>
              <a:gd name="connsiteX110" fmla="*/ 604520 w 950001"/>
              <a:gd name="connsiteY110" fmla="*/ 2997200 h 3200400"/>
              <a:gd name="connsiteX111" fmla="*/ 619760 w 950001"/>
              <a:gd name="connsiteY111" fmla="*/ 3002280 h 3200400"/>
              <a:gd name="connsiteX112" fmla="*/ 635000 w 950001"/>
              <a:gd name="connsiteY112" fmla="*/ 3012440 h 3200400"/>
              <a:gd name="connsiteX113" fmla="*/ 675640 w 950001"/>
              <a:gd name="connsiteY113" fmla="*/ 3032760 h 3200400"/>
              <a:gd name="connsiteX114" fmla="*/ 685800 w 950001"/>
              <a:gd name="connsiteY114" fmla="*/ 3048000 h 3200400"/>
              <a:gd name="connsiteX115" fmla="*/ 746760 w 950001"/>
              <a:gd name="connsiteY115" fmla="*/ 3083560 h 3200400"/>
              <a:gd name="connsiteX116" fmla="*/ 772160 w 950001"/>
              <a:gd name="connsiteY116" fmla="*/ 3088640 h 3200400"/>
              <a:gd name="connsiteX117" fmla="*/ 807720 w 950001"/>
              <a:gd name="connsiteY117" fmla="*/ 3108960 h 3200400"/>
              <a:gd name="connsiteX118" fmla="*/ 822960 w 950001"/>
              <a:gd name="connsiteY118" fmla="*/ 3119120 h 3200400"/>
              <a:gd name="connsiteX119" fmla="*/ 843280 w 950001"/>
              <a:gd name="connsiteY119" fmla="*/ 3129280 h 3200400"/>
              <a:gd name="connsiteX120" fmla="*/ 858520 w 950001"/>
              <a:gd name="connsiteY120" fmla="*/ 3139440 h 3200400"/>
              <a:gd name="connsiteX121" fmla="*/ 873760 w 950001"/>
              <a:gd name="connsiteY121" fmla="*/ 3144520 h 3200400"/>
              <a:gd name="connsiteX122" fmla="*/ 889000 w 950001"/>
              <a:gd name="connsiteY122" fmla="*/ 3159760 h 3200400"/>
              <a:gd name="connsiteX123" fmla="*/ 919480 w 950001"/>
              <a:gd name="connsiteY123" fmla="*/ 3175000 h 3200400"/>
              <a:gd name="connsiteX124" fmla="*/ 934720 w 950001"/>
              <a:gd name="connsiteY124" fmla="*/ 3190240 h 3200400"/>
              <a:gd name="connsiteX125" fmla="*/ 949960 w 950001"/>
              <a:gd name="connsiteY125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950001" h="3200400">
                <a:moveTo>
                  <a:pt x="523240" y="0"/>
                </a:moveTo>
                <a:cubicBezTo>
                  <a:pt x="531707" y="1693"/>
                  <a:pt x="541318" y="504"/>
                  <a:pt x="548640" y="5080"/>
                </a:cubicBezTo>
                <a:cubicBezTo>
                  <a:pt x="555820" y="9567"/>
                  <a:pt x="558959" y="18510"/>
                  <a:pt x="563880" y="25400"/>
                </a:cubicBezTo>
                <a:cubicBezTo>
                  <a:pt x="567429" y="30368"/>
                  <a:pt x="568863" y="37404"/>
                  <a:pt x="574040" y="40640"/>
                </a:cubicBezTo>
                <a:cubicBezTo>
                  <a:pt x="594013" y="53123"/>
                  <a:pt x="625101" y="50931"/>
                  <a:pt x="645160" y="60960"/>
                </a:cubicBezTo>
                <a:cubicBezTo>
                  <a:pt x="691609" y="84184"/>
                  <a:pt x="634658" y="54659"/>
                  <a:pt x="695960" y="91440"/>
                </a:cubicBezTo>
                <a:cubicBezTo>
                  <a:pt x="702454" y="95336"/>
                  <a:pt x="709507" y="98213"/>
                  <a:pt x="716280" y="101600"/>
                </a:cubicBezTo>
                <a:cubicBezTo>
                  <a:pt x="719667" y="106680"/>
                  <a:pt x="723710" y="111379"/>
                  <a:pt x="726440" y="116840"/>
                </a:cubicBezTo>
                <a:cubicBezTo>
                  <a:pt x="733031" y="130022"/>
                  <a:pt x="733999" y="149553"/>
                  <a:pt x="736600" y="162560"/>
                </a:cubicBezTo>
                <a:cubicBezTo>
                  <a:pt x="737969" y="169406"/>
                  <a:pt x="740165" y="176064"/>
                  <a:pt x="741680" y="182880"/>
                </a:cubicBezTo>
                <a:cubicBezTo>
                  <a:pt x="743553" y="191309"/>
                  <a:pt x="745067" y="199813"/>
                  <a:pt x="746760" y="208280"/>
                </a:cubicBezTo>
                <a:cubicBezTo>
                  <a:pt x="745067" y="230293"/>
                  <a:pt x="747035" y="252901"/>
                  <a:pt x="741680" y="274320"/>
                </a:cubicBezTo>
                <a:cubicBezTo>
                  <a:pt x="739938" y="281290"/>
                  <a:pt x="732720" y="286071"/>
                  <a:pt x="726440" y="289560"/>
                </a:cubicBezTo>
                <a:cubicBezTo>
                  <a:pt x="717078" y="294761"/>
                  <a:pt x="695960" y="299720"/>
                  <a:pt x="695960" y="299720"/>
                </a:cubicBezTo>
                <a:cubicBezTo>
                  <a:pt x="685970" y="314705"/>
                  <a:pt x="685228" y="317977"/>
                  <a:pt x="670560" y="330200"/>
                </a:cubicBezTo>
                <a:cubicBezTo>
                  <a:pt x="648172" y="348857"/>
                  <a:pt x="659126" y="330206"/>
                  <a:pt x="640080" y="360680"/>
                </a:cubicBezTo>
                <a:cubicBezTo>
                  <a:pt x="627620" y="380617"/>
                  <a:pt x="630999" y="379764"/>
                  <a:pt x="624840" y="401320"/>
                </a:cubicBezTo>
                <a:cubicBezTo>
                  <a:pt x="623369" y="406469"/>
                  <a:pt x="620964" y="411342"/>
                  <a:pt x="619760" y="416560"/>
                </a:cubicBezTo>
                <a:cubicBezTo>
                  <a:pt x="615877" y="433386"/>
                  <a:pt x="617323" y="451914"/>
                  <a:pt x="609600" y="467360"/>
                </a:cubicBezTo>
                <a:cubicBezTo>
                  <a:pt x="602827" y="480907"/>
                  <a:pt x="594069" y="493632"/>
                  <a:pt x="589280" y="508000"/>
                </a:cubicBezTo>
                <a:cubicBezTo>
                  <a:pt x="575528" y="549256"/>
                  <a:pt x="583909" y="528901"/>
                  <a:pt x="563880" y="568960"/>
                </a:cubicBezTo>
                <a:cubicBezTo>
                  <a:pt x="562187" y="580813"/>
                  <a:pt x="561950" y="592968"/>
                  <a:pt x="558800" y="604520"/>
                </a:cubicBezTo>
                <a:cubicBezTo>
                  <a:pt x="556807" y="611826"/>
                  <a:pt x="551452" y="617809"/>
                  <a:pt x="548640" y="624840"/>
                </a:cubicBezTo>
                <a:cubicBezTo>
                  <a:pt x="544663" y="634784"/>
                  <a:pt x="541077" y="644930"/>
                  <a:pt x="538480" y="655320"/>
                </a:cubicBezTo>
                <a:cubicBezTo>
                  <a:pt x="538148" y="656648"/>
                  <a:pt x="530970" y="687567"/>
                  <a:pt x="528320" y="690880"/>
                </a:cubicBezTo>
                <a:cubicBezTo>
                  <a:pt x="524506" y="695648"/>
                  <a:pt x="518160" y="697653"/>
                  <a:pt x="513080" y="701040"/>
                </a:cubicBezTo>
                <a:cubicBezTo>
                  <a:pt x="500951" y="737427"/>
                  <a:pt x="518291" y="695803"/>
                  <a:pt x="492760" y="726440"/>
                </a:cubicBezTo>
                <a:cubicBezTo>
                  <a:pt x="487912" y="732258"/>
                  <a:pt x="486357" y="740185"/>
                  <a:pt x="482600" y="746760"/>
                </a:cubicBezTo>
                <a:cubicBezTo>
                  <a:pt x="479571" y="752061"/>
                  <a:pt x="475469" y="756699"/>
                  <a:pt x="472440" y="762000"/>
                </a:cubicBezTo>
                <a:cubicBezTo>
                  <a:pt x="468683" y="768575"/>
                  <a:pt x="467128" y="776502"/>
                  <a:pt x="462280" y="782320"/>
                </a:cubicBezTo>
                <a:cubicBezTo>
                  <a:pt x="458371" y="787010"/>
                  <a:pt x="452120" y="789093"/>
                  <a:pt x="447040" y="792480"/>
                </a:cubicBezTo>
                <a:cubicBezTo>
                  <a:pt x="443653" y="799253"/>
                  <a:pt x="441282" y="806638"/>
                  <a:pt x="436880" y="812800"/>
                </a:cubicBezTo>
                <a:cubicBezTo>
                  <a:pt x="432704" y="818646"/>
                  <a:pt x="425497" y="821979"/>
                  <a:pt x="421640" y="828040"/>
                </a:cubicBezTo>
                <a:cubicBezTo>
                  <a:pt x="380457" y="892755"/>
                  <a:pt x="420402" y="849598"/>
                  <a:pt x="386080" y="883920"/>
                </a:cubicBezTo>
                <a:cubicBezTo>
                  <a:pt x="382693" y="892387"/>
                  <a:pt x="379122" y="900782"/>
                  <a:pt x="375920" y="909320"/>
                </a:cubicBezTo>
                <a:cubicBezTo>
                  <a:pt x="374040" y="914334"/>
                  <a:pt x="373235" y="919771"/>
                  <a:pt x="370840" y="924560"/>
                </a:cubicBezTo>
                <a:cubicBezTo>
                  <a:pt x="368110" y="930021"/>
                  <a:pt x="363709" y="934499"/>
                  <a:pt x="360680" y="939800"/>
                </a:cubicBezTo>
                <a:cubicBezTo>
                  <a:pt x="318397" y="1013796"/>
                  <a:pt x="373936" y="918368"/>
                  <a:pt x="345440" y="975360"/>
                </a:cubicBezTo>
                <a:cubicBezTo>
                  <a:pt x="342710" y="980821"/>
                  <a:pt x="338010" y="985139"/>
                  <a:pt x="335280" y="990600"/>
                </a:cubicBezTo>
                <a:cubicBezTo>
                  <a:pt x="328013" y="1005134"/>
                  <a:pt x="329022" y="1020711"/>
                  <a:pt x="325120" y="1036320"/>
                </a:cubicBezTo>
                <a:cubicBezTo>
                  <a:pt x="322523" y="1046710"/>
                  <a:pt x="318347" y="1056640"/>
                  <a:pt x="314960" y="1066800"/>
                </a:cubicBezTo>
                <a:cubicBezTo>
                  <a:pt x="313267" y="1071880"/>
                  <a:pt x="310930" y="1076789"/>
                  <a:pt x="309880" y="1082040"/>
                </a:cubicBezTo>
                <a:cubicBezTo>
                  <a:pt x="308187" y="1090507"/>
                  <a:pt x="306219" y="1098923"/>
                  <a:pt x="304800" y="1107440"/>
                </a:cubicBezTo>
                <a:cubicBezTo>
                  <a:pt x="302832" y="1119251"/>
                  <a:pt x="301862" y="1131219"/>
                  <a:pt x="299720" y="1143000"/>
                </a:cubicBezTo>
                <a:cubicBezTo>
                  <a:pt x="298471" y="1149869"/>
                  <a:pt x="296333" y="1156547"/>
                  <a:pt x="294640" y="1163320"/>
                </a:cubicBezTo>
                <a:cubicBezTo>
                  <a:pt x="296333" y="1241213"/>
                  <a:pt x="296606" y="1319151"/>
                  <a:pt x="299720" y="1397000"/>
                </a:cubicBezTo>
                <a:cubicBezTo>
                  <a:pt x="299999" y="1403976"/>
                  <a:pt x="300927" y="1411511"/>
                  <a:pt x="304800" y="1417320"/>
                </a:cubicBezTo>
                <a:cubicBezTo>
                  <a:pt x="308187" y="1422400"/>
                  <a:pt x="315350" y="1423571"/>
                  <a:pt x="320040" y="1427480"/>
                </a:cubicBezTo>
                <a:cubicBezTo>
                  <a:pt x="325559" y="1432079"/>
                  <a:pt x="329434" y="1438544"/>
                  <a:pt x="335280" y="1442720"/>
                </a:cubicBezTo>
                <a:cubicBezTo>
                  <a:pt x="341442" y="1447122"/>
                  <a:pt x="349687" y="1448149"/>
                  <a:pt x="355600" y="1452880"/>
                </a:cubicBezTo>
                <a:cubicBezTo>
                  <a:pt x="366820" y="1461856"/>
                  <a:pt x="374125" y="1475390"/>
                  <a:pt x="386080" y="1483360"/>
                </a:cubicBezTo>
                <a:cubicBezTo>
                  <a:pt x="423918" y="1508585"/>
                  <a:pt x="377446" y="1476165"/>
                  <a:pt x="416560" y="1508760"/>
                </a:cubicBezTo>
                <a:cubicBezTo>
                  <a:pt x="421250" y="1512669"/>
                  <a:pt x="426720" y="1515533"/>
                  <a:pt x="431800" y="1518920"/>
                </a:cubicBezTo>
                <a:cubicBezTo>
                  <a:pt x="456909" y="1556584"/>
                  <a:pt x="440146" y="1547005"/>
                  <a:pt x="477520" y="1554480"/>
                </a:cubicBezTo>
                <a:cubicBezTo>
                  <a:pt x="489700" y="1591020"/>
                  <a:pt x="474923" y="1545389"/>
                  <a:pt x="487680" y="1590040"/>
                </a:cubicBezTo>
                <a:cubicBezTo>
                  <a:pt x="489151" y="1595189"/>
                  <a:pt x="490103" y="1600631"/>
                  <a:pt x="492760" y="1605280"/>
                </a:cubicBezTo>
                <a:cubicBezTo>
                  <a:pt x="496961" y="1612631"/>
                  <a:pt x="503513" y="1618420"/>
                  <a:pt x="508000" y="1625600"/>
                </a:cubicBezTo>
                <a:cubicBezTo>
                  <a:pt x="512014" y="1632022"/>
                  <a:pt x="514773" y="1639147"/>
                  <a:pt x="518160" y="1645920"/>
                </a:cubicBezTo>
                <a:cubicBezTo>
                  <a:pt x="517261" y="1680978"/>
                  <a:pt x="523247" y="1805907"/>
                  <a:pt x="508000" y="1874520"/>
                </a:cubicBezTo>
                <a:cubicBezTo>
                  <a:pt x="503413" y="1895163"/>
                  <a:pt x="501231" y="1887490"/>
                  <a:pt x="492760" y="1910080"/>
                </a:cubicBezTo>
                <a:cubicBezTo>
                  <a:pt x="490309" y="1916617"/>
                  <a:pt x="489598" y="1923687"/>
                  <a:pt x="487680" y="1930400"/>
                </a:cubicBezTo>
                <a:cubicBezTo>
                  <a:pt x="476484" y="1969587"/>
                  <a:pt x="488980" y="1913092"/>
                  <a:pt x="477520" y="1976120"/>
                </a:cubicBezTo>
                <a:cubicBezTo>
                  <a:pt x="475975" y="1984615"/>
                  <a:pt x="477229" y="1994336"/>
                  <a:pt x="472440" y="2001520"/>
                </a:cubicBezTo>
                <a:cubicBezTo>
                  <a:pt x="469470" y="2005975"/>
                  <a:pt x="462280" y="2004907"/>
                  <a:pt x="457200" y="2006600"/>
                </a:cubicBezTo>
                <a:cubicBezTo>
                  <a:pt x="450427" y="2011680"/>
                  <a:pt x="444060" y="2017353"/>
                  <a:pt x="436880" y="2021840"/>
                </a:cubicBezTo>
                <a:cubicBezTo>
                  <a:pt x="430458" y="2025854"/>
                  <a:pt x="421915" y="2026645"/>
                  <a:pt x="416560" y="2032000"/>
                </a:cubicBezTo>
                <a:cubicBezTo>
                  <a:pt x="411205" y="2037355"/>
                  <a:pt x="411131" y="2046407"/>
                  <a:pt x="406400" y="2052320"/>
                </a:cubicBezTo>
                <a:cubicBezTo>
                  <a:pt x="397424" y="2063540"/>
                  <a:pt x="386080" y="2072640"/>
                  <a:pt x="375920" y="2082800"/>
                </a:cubicBezTo>
                <a:cubicBezTo>
                  <a:pt x="372235" y="2092013"/>
                  <a:pt x="364965" y="2115246"/>
                  <a:pt x="355600" y="2123440"/>
                </a:cubicBezTo>
                <a:cubicBezTo>
                  <a:pt x="346410" y="2131481"/>
                  <a:pt x="334759" y="2136263"/>
                  <a:pt x="325120" y="2143760"/>
                </a:cubicBezTo>
                <a:cubicBezTo>
                  <a:pt x="319449" y="2148171"/>
                  <a:pt x="315399" y="2154401"/>
                  <a:pt x="309880" y="2159000"/>
                </a:cubicBezTo>
                <a:cubicBezTo>
                  <a:pt x="296750" y="2169942"/>
                  <a:pt x="294674" y="2169149"/>
                  <a:pt x="279400" y="2174240"/>
                </a:cubicBezTo>
                <a:cubicBezTo>
                  <a:pt x="270933" y="2184400"/>
                  <a:pt x="262847" y="2194890"/>
                  <a:pt x="254000" y="2204720"/>
                </a:cubicBezTo>
                <a:cubicBezTo>
                  <a:pt x="241633" y="2218461"/>
                  <a:pt x="231727" y="2230191"/>
                  <a:pt x="213360" y="2235200"/>
                </a:cubicBezTo>
                <a:cubicBezTo>
                  <a:pt x="201808" y="2238350"/>
                  <a:pt x="189653" y="2238587"/>
                  <a:pt x="177800" y="2240280"/>
                </a:cubicBezTo>
                <a:cubicBezTo>
                  <a:pt x="172720" y="2243667"/>
                  <a:pt x="168021" y="2247710"/>
                  <a:pt x="162560" y="2250440"/>
                </a:cubicBezTo>
                <a:cubicBezTo>
                  <a:pt x="157771" y="2252835"/>
                  <a:pt x="151501" y="2252175"/>
                  <a:pt x="147320" y="2255520"/>
                </a:cubicBezTo>
                <a:cubicBezTo>
                  <a:pt x="134230" y="2265992"/>
                  <a:pt x="121059" y="2277132"/>
                  <a:pt x="111760" y="2291080"/>
                </a:cubicBezTo>
                <a:cubicBezTo>
                  <a:pt x="108373" y="2296160"/>
                  <a:pt x="105917" y="2302003"/>
                  <a:pt x="101600" y="2306320"/>
                </a:cubicBezTo>
                <a:cubicBezTo>
                  <a:pt x="95613" y="2312307"/>
                  <a:pt x="87267" y="2315573"/>
                  <a:pt x="81280" y="2321560"/>
                </a:cubicBezTo>
                <a:cubicBezTo>
                  <a:pt x="76963" y="2325877"/>
                  <a:pt x="75093" y="2332164"/>
                  <a:pt x="71120" y="2336800"/>
                </a:cubicBezTo>
                <a:cubicBezTo>
                  <a:pt x="26765" y="2388547"/>
                  <a:pt x="75311" y="2322745"/>
                  <a:pt x="30480" y="2382520"/>
                </a:cubicBezTo>
                <a:cubicBezTo>
                  <a:pt x="8642" y="2411637"/>
                  <a:pt x="29888" y="2383705"/>
                  <a:pt x="15240" y="2413000"/>
                </a:cubicBezTo>
                <a:cubicBezTo>
                  <a:pt x="10824" y="2421831"/>
                  <a:pt x="5080" y="2429933"/>
                  <a:pt x="0" y="2438400"/>
                </a:cubicBezTo>
                <a:cubicBezTo>
                  <a:pt x="1693" y="2475653"/>
                  <a:pt x="637" y="2513134"/>
                  <a:pt x="5080" y="2550160"/>
                </a:cubicBezTo>
                <a:cubicBezTo>
                  <a:pt x="5807" y="2556222"/>
                  <a:pt x="10472" y="2561586"/>
                  <a:pt x="15240" y="2565400"/>
                </a:cubicBezTo>
                <a:cubicBezTo>
                  <a:pt x="19421" y="2568745"/>
                  <a:pt x="25400" y="2568787"/>
                  <a:pt x="30480" y="2570480"/>
                </a:cubicBezTo>
                <a:cubicBezTo>
                  <a:pt x="41692" y="2585429"/>
                  <a:pt x="46809" y="2594247"/>
                  <a:pt x="60960" y="2606040"/>
                </a:cubicBezTo>
                <a:cubicBezTo>
                  <a:pt x="65650" y="2609949"/>
                  <a:pt x="71232" y="2612651"/>
                  <a:pt x="76200" y="2616200"/>
                </a:cubicBezTo>
                <a:cubicBezTo>
                  <a:pt x="83090" y="2621121"/>
                  <a:pt x="89169" y="2627239"/>
                  <a:pt x="96520" y="2631440"/>
                </a:cubicBezTo>
                <a:cubicBezTo>
                  <a:pt x="101169" y="2634097"/>
                  <a:pt x="106838" y="2634411"/>
                  <a:pt x="111760" y="2636520"/>
                </a:cubicBezTo>
                <a:cubicBezTo>
                  <a:pt x="118721" y="2639503"/>
                  <a:pt x="125307" y="2643293"/>
                  <a:pt x="132080" y="2646680"/>
                </a:cubicBezTo>
                <a:cubicBezTo>
                  <a:pt x="137160" y="2653453"/>
                  <a:pt x="141625" y="2660735"/>
                  <a:pt x="147320" y="2667000"/>
                </a:cubicBezTo>
                <a:cubicBezTo>
                  <a:pt x="158596" y="2679404"/>
                  <a:pt x="173581" y="2688612"/>
                  <a:pt x="182880" y="2702560"/>
                </a:cubicBezTo>
                <a:cubicBezTo>
                  <a:pt x="186267" y="2707640"/>
                  <a:pt x="188445" y="2713780"/>
                  <a:pt x="193040" y="2717800"/>
                </a:cubicBezTo>
                <a:cubicBezTo>
                  <a:pt x="202230" y="2725841"/>
                  <a:pt x="214886" y="2729486"/>
                  <a:pt x="223520" y="2738120"/>
                </a:cubicBezTo>
                <a:cubicBezTo>
                  <a:pt x="228600" y="2743200"/>
                  <a:pt x="232914" y="2749184"/>
                  <a:pt x="238760" y="2753360"/>
                </a:cubicBezTo>
                <a:cubicBezTo>
                  <a:pt x="244922" y="2757762"/>
                  <a:pt x="252779" y="2759319"/>
                  <a:pt x="259080" y="2763520"/>
                </a:cubicBezTo>
                <a:cubicBezTo>
                  <a:pt x="321995" y="2805463"/>
                  <a:pt x="275931" y="2784484"/>
                  <a:pt x="325120" y="2804160"/>
                </a:cubicBezTo>
                <a:cubicBezTo>
                  <a:pt x="360063" y="2839103"/>
                  <a:pt x="315481" y="2797734"/>
                  <a:pt x="370840" y="2834640"/>
                </a:cubicBezTo>
                <a:cubicBezTo>
                  <a:pt x="408893" y="2860009"/>
                  <a:pt x="365083" y="2842881"/>
                  <a:pt x="401320" y="2854960"/>
                </a:cubicBezTo>
                <a:cubicBezTo>
                  <a:pt x="406400" y="2860040"/>
                  <a:pt x="411041" y="2865601"/>
                  <a:pt x="416560" y="2870200"/>
                </a:cubicBezTo>
                <a:cubicBezTo>
                  <a:pt x="421250" y="2874109"/>
                  <a:pt x="427891" y="2875670"/>
                  <a:pt x="431800" y="2880360"/>
                </a:cubicBezTo>
                <a:cubicBezTo>
                  <a:pt x="436648" y="2886178"/>
                  <a:pt x="438977" y="2893719"/>
                  <a:pt x="441960" y="2900680"/>
                </a:cubicBezTo>
                <a:cubicBezTo>
                  <a:pt x="444069" y="2905602"/>
                  <a:pt x="443254" y="2912134"/>
                  <a:pt x="447040" y="2915920"/>
                </a:cubicBezTo>
                <a:cubicBezTo>
                  <a:pt x="450826" y="2919706"/>
                  <a:pt x="457200" y="2919307"/>
                  <a:pt x="462280" y="2921000"/>
                </a:cubicBezTo>
                <a:cubicBezTo>
                  <a:pt x="469053" y="2926080"/>
                  <a:pt x="475249" y="2932039"/>
                  <a:pt x="482600" y="2936240"/>
                </a:cubicBezTo>
                <a:cubicBezTo>
                  <a:pt x="487249" y="2938897"/>
                  <a:pt x="492691" y="2939849"/>
                  <a:pt x="497840" y="2941320"/>
                </a:cubicBezTo>
                <a:cubicBezTo>
                  <a:pt x="542491" y="2954077"/>
                  <a:pt x="496860" y="2939300"/>
                  <a:pt x="533400" y="2951480"/>
                </a:cubicBezTo>
                <a:cubicBezTo>
                  <a:pt x="543560" y="2961640"/>
                  <a:pt x="549941" y="2978475"/>
                  <a:pt x="563880" y="2981960"/>
                </a:cubicBezTo>
                <a:cubicBezTo>
                  <a:pt x="601343" y="2991326"/>
                  <a:pt x="567329" y="2981261"/>
                  <a:pt x="604520" y="2997200"/>
                </a:cubicBezTo>
                <a:cubicBezTo>
                  <a:pt x="609442" y="2999309"/>
                  <a:pt x="614971" y="2999885"/>
                  <a:pt x="619760" y="3002280"/>
                </a:cubicBezTo>
                <a:cubicBezTo>
                  <a:pt x="625221" y="3005010"/>
                  <a:pt x="629640" y="3009516"/>
                  <a:pt x="635000" y="3012440"/>
                </a:cubicBezTo>
                <a:cubicBezTo>
                  <a:pt x="648296" y="3019693"/>
                  <a:pt x="675640" y="3032760"/>
                  <a:pt x="675640" y="3032760"/>
                </a:cubicBezTo>
                <a:cubicBezTo>
                  <a:pt x="679027" y="3037840"/>
                  <a:pt x="681262" y="3043916"/>
                  <a:pt x="685800" y="3048000"/>
                </a:cubicBezTo>
                <a:cubicBezTo>
                  <a:pt x="718142" y="3077108"/>
                  <a:pt x="715736" y="3076666"/>
                  <a:pt x="746760" y="3083560"/>
                </a:cubicBezTo>
                <a:cubicBezTo>
                  <a:pt x="755189" y="3085433"/>
                  <a:pt x="763693" y="3086947"/>
                  <a:pt x="772160" y="3088640"/>
                </a:cubicBezTo>
                <a:cubicBezTo>
                  <a:pt x="809290" y="3113393"/>
                  <a:pt x="762604" y="3083179"/>
                  <a:pt x="807720" y="3108960"/>
                </a:cubicBezTo>
                <a:cubicBezTo>
                  <a:pt x="813021" y="3111989"/>
                  <a:pt x="817659" y="3116091"/>
                  <a:pt x="822960" y="3119120"/>
                </a:cubicBezTo>
                <a:cubicBezTo>
                  <a:pt x="829535" y="3122877"/>
                  <a:pt x="836705" y="3125523"/>
                  <a:pt x="843280" y="3129280"/>
                </a:cubicBezTo>
                <a:cubicBezTo>
                  <a:pt x="848581" y="3132309"/>
                  <a:pt x="853059" y="3136710"/>
                  <a:pt x="858520" y="3139440"/>
                </a:cubicBezTo>
                <a:cubicBezTo>
                  <a:pt x="863309" y="3141835"/>
                  <a:pt x="868680" y="3142827"/>
                  <a:pt x="873760" y="3144520"/>
                </a:cubicBezTo>
                <a:cubicBezTo>
                  <a:pt x="878840" y="3149600"/>
                  <a:pt x="883022" y="3155775"/>
                  <a:pt x="889000" y="3159760"/>
                </a:cubicBezTo>
                <a:cubicBezTo>
                  <a:pt x="934822" y="3190308"/>
                  <a:pt x="871519" y="3135033"/>
                  <a:pt x="919480" y="3175000"/>
                </a:cubicBezTo>
                <a:cubicBezTo>
                  <a:pt x="924999" y="3179599"/>
                  <a:pt x="928742" y="3186255"/>
                  <a:pt x="934720" y="3190240"/>
                </a:cubicBezTo>
                <a:cubicBezTo>
                  <a:pt x="951566" y="3201471"/>
                  <a:pt x="949960" y="3188189"/>
                  <a:pt x="949960" y="320040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AE97EF-59D6-656A-AEED-876326BC0222}"/>
              </a:ext>
            </a:extLst>
          </p:cNvPr>
          <p:cNvSpPr txBox="1"/>
          <p:nvPr/>
        </p:nvSpPr>
        <p:spPr>
          <a:xfrm>
            <a:off x="0" y="30777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«Живи с молнией»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2C10B-3482-B858-96EF-4EF529EF2A72}"/>
              </a:ext>
            </a:extLst>
          </p:cNvPr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	Апрель 01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, 202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3 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	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                               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а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/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л </a:t>
            </a:r>
            <a:r>
              <a:rPr lang="ru-RU" sz="1400" b="1" i="1" dirty="0" err="1">
                <a:solidFill>
                  <a:srgbClr val="000066"/>
                </a:solidFill>
                <a:cs typeface="Aldhabi" panose="020B0604020202020204" pitchFamily="2" charset="-78"/>
              </a:rPr>
              <a:t>Цей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                                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И. Мешков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, 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Вечер в горах. Воспоминания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BAA952-81FA-C29D-E731-D7B2A0564776}"/>
              </a:ext>
            </a:extLst>
          </p:cNvPr>
          <p:cNvSpPr txBox="1"/>
          <p:nvPr/>
        </p:nvSpPr>
        <p:spPr>
          <a:xfrm>
            <a:off x="285750" y="1362870"/>
            <a:ext cx="8229600" cy="20923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u="sng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и последняя</a:t>
            </a:r>
          </a:p>
          <a:p>
            <a:pPr algn="just">
              <a:lnSpc>
                <a:spcPct val="114000"/>
              </a:lnSpc>
            </a:pPr>
            <a:r>
              <a:rPr lang="ru-RU" b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Алтай, </a:t>
            </a:r>
            <a:r>
              <a:rPr lang="ru-RU" b="1" kern="1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1983 г.  Мы, четвёрка тренеров международного альплагеря Ак-Кем решили пройти маршрут на непокорённую ещё вершину.</a:t>
            </a:r>
          </a:p>
          <a:p>
            <a:pPr algn="just">
              <a:lnSpc>
                <a:spcPct val="114000"/>
              </a:lnSpc>
            </a:pPr>
            <a:r>
              <a:rPr lang="ru-RU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kern="1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Утром – гроза, и затяжная. И, стоит </a:t>
            </a:r>
            <a:r>
              <a:rPr lang="ru-RU" b="1" kern="10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ылезти</a:t>
            </a:r>
            <a:r>
              <a:rPr lang="ru-RU" b="1" kern="1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палатки и разогнуться во весь рост - шипящий разряд… </a:t>
            </a:r>
          </a:p>
          <a:p>
            <a:pPr algn="just">
              <a:lnSpc>
                <a:spcPct val="114000"/>
              </a:lnSpc>
            </a:pPr>
            <a:r>
              <a:rPr lang="ru-RU" b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kern="1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и закончились мои свидания с молниями…</a:t>
            </a:r>
            <a:endParaRPr lang="ru-RU" b="1" kern="1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3BA61D6F-B337-C281-DC54-BEEC43F07A6C}"/>
              </a:ext>
            </a:extLst>
          </p:cNvPr>
          <p:cNvGrpSpPr/>
          <p:nvPr/>
        </p:nvGrpSpPr>
        <p:grpSpPr>
          <a:xfrm>
            <a:off x="272374" y="14921"/>
            <a:ext cx="8599252" cy="2696508"/>
            <a:chOff x="272374" y="14921"/>
            <a:chExt cx="8599252" cy="26965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9D9C4CA-ADB8-BBB0-0AEB-EB30DBD71387}"/>
                </a:ext>
              </a:extLst>
            </p:cNvPr>
            <p:cNvSpPr txBox="1"/>
            <p:nvPr/>
          </p:nvSpPr>
          <p:spPr>
            <a:xfrm>
              <a:off x="272374" y="14921"/>
              <a:ext cx="859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IV.</a:t>
              </a:r>
              <a:r>
                <a:rPr lang="ru-RU" sz="2800" b="1" i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Высота… По пути к Коммунизму…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DDF4402-E56E-CF71-1BDE-DED4734CAE29}"/>
                </a:ext>
              </a:extLst>
            </p:cNvPr>
            <p:cNvSpPr txBox="1"/>
            <p:nvPr/>
          </p:nvSpPr>
          <p:spPr>
            <a:xfrm>
              <a:off x="272374" y="403105"/>
              <a:ext cx="85992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>
                  <a:solidFill>
                    <a:srgbClr val="000066"/>
                  </a:solidFill>
                </a:rPr>
                <a:t>К 1970-му году (100-летие Ильича) наша</a:t>
              </a:r>
              <a:r>
                <a:rPr lang="en-US" b="1" dirty="0">
                  <a:solidFill>
                    <a:srgbClr val="000066"/>
                  </a:solidFill>
                </a:rPr>
                <a:t> </a:t>
              </a:r>
              <a:r>
                <a:rPr lang="ru-RU" b="1" dirty="0">
                  <a:solidFill>
                    <a:srgbClr val="000066"/>
                  </a:solidFill>
                </a:rPr>
                <a:t>секция </a:t>
              </a:r>
              <a:r>
                <a:rPr lang="en-US" b="1" dirty="0">
                  <a:solidFill>
                    <a:srgbClr val="000066"/>
                  </a:solidFill>
                </a:rPr>
                <a:t> </a:t>
              </a:r>
              <a:r>
                <a:rPr lang="ru-RU" b="1" dirty="0">
                  <a:solidFill>
                    <a:srgbClr val="000066"/>
                  </a:solidFill>
                </a:rPr>
                <a:t>Новосибирского «Спартака» созрела для организации экспедиции на один из четырёх восьмитысячников в СССР – </a:t>
              </a:r>
              <a:r>
                <a:rPr lang="ru-RU" b="1" dirty="0">
                  <a:solidFill>
                    <a:srgbClr val="FF0000"/>
                  </a:solidFill>
                </a:rPr>
                <a:t>пик Ленина, 7134 </a:t>
              </a:r>
              <a:r>
                <a:rPr lang="ru-RU" b="1" dirty="0">
                  <a:solidFill>
                    <a:srgbClr val="000066"/>
                  </a:solidFill>
                </a:rPr>
                <a:t>(теперь пик Авиценны). К этому времени мы уже, кроме первого места по «Буревестнику, выиграли первое место по «Спартаку», куда советскую «науку» (а точнее её профсоюз) перевели в 1966 г. За плечами была экспедиция в горный узел Матча (об этом далее). Мы подружились с польскими и болгарскими альпинистами, полазили скальные маршруты в польских Татрах и на болгарской </a:t>
              </a:r>
              <a:r>
                <a:rPr lang="ru-RU" b="1" dirty="0" err="1">
                  <a:solidFill>
                    <a:srgbClr val="000066"/>
                  </a:solidFill>
                </a:rPr>
                <a:t>Мальовице</a:t>
              </a:r>
              <a:r>
                <a:rPr lang="ru-RU" b="1" dirty="0">
                  <a:solidFill>
                    <a:srgbClr val="000066"/>
                  </a:solidFill>
                </a:rPr>
                <a:t>. </a:t>
              </a:r>
              <a:r>
                <a:rPr lang="ru-RU" b="1" i="1" dirty="0">
                  <a:solidFill>
                    <a:srgbClr val="000066"/>
                  </a:solidFill>
                </a:rPr>
                <a:t>Настала очередь высотных восхождений</a:t>
              </a:r>
              <a:r>
                <a:rPr lang="ru-RU" b="1" dirty="0">
                  <a:solidFill>
                    <a:srgbClr val="000066"/>
                  </a:solidFill>
                </a:rPr>
                <a:t>.</a:t>
              </a:r>
            </a:p>
          </p:txBody>
        </p:sp>
      </p:grpSp>
      <p:pic>
        <p:nvPicPr>
          <p:cNvPr id="6" name="Рисунок 5" descr="Изображение выглядит как гора, на открытом воздухе, небо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2CCDD05-5573-8367-F6FA-D141D0588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 b="9470"/>
          <a:stretch/>
        </p:blipFill>
        <p:spPr>
          <a:xfrm>
            <a:off x="1507787" y="2808136"/>
            <a:ext cx="5864946" cy="3561989"/>
          </a:xfrm>
          <a:prstGeom prst="rect">
            <a:avLst/>
          </a:prstGeom>
        </p:spPr>
      </p:pic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D83C7BCC-0C10-842D-D650-B3364FB67F55}"/>
              </a:ext>
            </a:extLst>
          </p:cNvPr>
          <p:cNvSpPr/>
          <p:nvPr/>
        </p:nvSpPr>
        <p:spPr>
          <a:xfrm>
            <a:off x="3638145" y="3290793"/>
            <a:ext cx="2217905" cy="185684"/>
          </a:xfrm>
          <a:custGeom>
            <a:avLst/>
            <a:gdLst>
              <a:gd name="connsiteX0" fmla="*/ 2208178 w 2208178"/>
              <a:gd name="connsiteY0" fmla="*/ 0 h 184826"/>
              <a:gd name="connsiteX1" fmla="*/ 2159540 w 2208178"/>
              <a:gd name="connsiteY1" fmla="*/ 58366 h 184826"/>
              <a:gd name="connsiteX2" fmla="*/ 2120629 w 2208178"/>
              <a:gd name="connsiteY2" fmla="*/ 116732 h 184826"/>
              <a:gd name="connsiteX3" fmla="*/ 2091446 w 2208178"/>
              <a:gd name="connsiteY3" fmla="*/ 136187 h 184826"/>
              <a:gd name="connsiteX4" fmla="*/ 2062263 w 2208178"/>
              <a:gd name="connsiteY4" fmla="*/ 145915 h 184826"/>
              <a:gd name="connsiteX5" fmla="*/ 1838527 w 2208178"/>
              <a:gd name="connsiteY5" fmla="*/ 155642 h 184826"/>
              <a:gd name="connsiteX6" fmla="*/ 1789889 w 2208178"/>
              <a:gd name="connsiteY6" fmla="*/ 165370 h 184826"/>
              <a:gd name="connsiteX7" fmla="*/ 1760706 w 2208178"/>
              <a:gd name="connsiteY7" fmla="*/ 175098 h 184826"/>
              <a:gd name="connsiteX8" fmla="*/ 1712068 w 2208178"/>
              <a:gd name="connsiteY8" fmla="*/ 165370 h 184826"/>
              <a:gd name="connsiteX9" fmla="*/ 1595336 w 2208178"/>
              <a:gd name="connsiteY9" fmla="*/ 155642 h 184826"/>
              <a:gd name="connsiteX10" fmla="*/ 1556425 w 2208178"/>
              <a:gd name="connsiteY10" fmla="*/ 145915 h 184826"/>
              <a:gd name="connsiteX11" fmla="*/ 1527242 w 2208178"/>
              <a:gd name="connsiteY11" fmla="*/ 126460 h 184826"/>
              <a:gd name="connsiteX12" fmla="*/ 1459149 w 2208178"/>
              <a:gd name="connsiteY12" fmla="*/ 97277 h 184826"/>
              <a:gd name="connsiteX13" fmla="*/ 1284051 w 2208178"/>
              <a:gd name="connsiteY13" fmla="*/ 77821 h 184826"/>
              <a:gd name="connsiteX14" fmla="*/ 1147863 w 2208178"/>
              <a:gd name="connsiteY14" fmla="*/ 9728 h 184826"/>
              <a:gd name="connsiteX15" fmla="*/ 778212 w 2208178"/>
              <a:gd name="connsiteY15" fmla="*/ 19455 h 184826"/>
              <a:gd name="connsiteX16" fmla="*/ 535021 w 2208178"/>
              <a:gd name="connsiteY16" fmla="*/ 38911 h 184826"/>
              <a:gd name="connsiteX17" fmla="*/ 369651 w 2208178"/>
              <a:gd name="connsiteY17" fmla="*/ 48638 h 184826"/>
              <a:gd name="connsiteX18" fmla="*/ 340468 w 2208178"/>
              <a:gd name="connsiteY18" fmla="*/ 38911 h 184826"/>
              <a:gd name="connsiteX19" fmla="*/ 145915 w 2208178"/>
              <a:gd name="connsiteY19" fmla="*/ 97277 h 184826"/>
              <a:gd name="connsiteX20" fmla="*/ 0 w 2208178"/>
              <a:gd name="connsiteY20" fmla="*/ 116732 h 184826"/>
              <a:gd name="connsiteX21" fmla="*/ 9727 w 2208178"/>
              <a:gd name="connsiteY21" fmla="*/ 116732 h 18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8178" h="184826">
                <a:moveTo>
                  <a:pt x="2208178" y="0"/>
                </a:moveTo>
                <a:cubicBezTo>
                  <a:pt x="2185534" y="113228"/>
                  <a:pt x="2222816" y="3000"/>
                  <a:pt x="2159540" y="58366"/>
                </a:cubicBezTo>
                <a:cubicBezTo>
                  <a:pt x="2141943" y="73763"/>
                  <a:pt x="2140084" y="103762"/>
                  <a:pt x="2120629" y="116732"/>
                </a:cubicBezTo>
                <a:cubicBezTo>
                  <a:pt x="2110901" y="123217"/>
                  <a:pt x="2101903" y="130959"/>
                  <a:pt x="2091446" y="136187"/>
                </a:cubicBezTo>
                <a:cubicBezTo>
                  <a:pt x="2082275" y="140773"/>
                  <a:pt x="2072487" y="145129"/>
                  <a:pt x="2062263" y="145915"/>
                </a:cubicBezTo>
                <a:cubicBezTo>
                  <a:pt x="1987834" y="151640"/>
                  <a:pt x="1913106" y="152400"/>
                  <a:pt x="1838527" y="155642"/>
                </a:cubicBezTo>
                <a:cubicBezTo>
                  <a:pt x="1822314" y="158885"/>
                  <a:pt x="1805929" y="161360"/>
                  <a:pt x="1789889" y="165370"/>
                </a:cubicBezTo>
                <a:cubicBezTo>
                  <a:pt x="1779941" y="167857"/>
                  <a:pt x="1770960" y="175098"/>
                  <a:pt x="1760706" y="175098"/>
                </a:cubicBezTo>
                <a:cubicBezTo>
                  <a:pt x="1744172" y="175098"/>
                  <a:pt x="1728489" y="167302"/>
                  <a:pt x="1712068" y="165370"/>
                </a:cubicBezTo>
                <a:cubicBezTo>
                  <a:pt x="1673290" y="160808"/>
                  <a:pt x="1634247" y="158885"/>
                  <a:pt x="1595336" y="155642"/>
                </a:cubicBezTo>
                <a:cubicBezTo>
                  <a:pt x="1582366" y="152400"/>
                  <a:pt x="1568714" y="151181"/>
                  <a:pt x="1556425" y="145915"/>
                </a:cubicBezTo>
                <a:cubicBezTo>
                  <a:pt x="1545679" y="141310"/>
                  <a:pt x="1537393" y="132261"/>
                  <a:pt x="1527242" y="126460"/>
                </a:cubicBezTo>
                <a:cubicBezTo>
                  <a:pt x="1510200" y="116722"/>
                  <a:pt x="1480141" y="101475"/>
                  <a:pt x="1459149" y="97277"/>
                </a:cubicBezTo>
                <a:cubicBezTo>
                  <a:pt x="1409836" y="87415"/>
                  <a:pt x="1329171" y="81923"/>
                  <a:pt x="1284051" y="77821"/>
                </a:cubicBezTo>
                <a:cubicBezTo>
                  <a:pt x="1188838" y="18314"/>
                  <a:pt x="1235250" y="38856"/>
                  <a:pt x="1147863" y="9728"/>
                </a:cubicBezTo>
                <a:lnTo>
                  <a:pt x="778212" y="19455"/>
                </a:lnTo>
                <a:cubicBezTo>
                  <a:pt x="714362" y="21911"/>
                  <a:pt x="602311" y="32793"/>
                  <a:pt x="535021" y="38911"/>
                </a:cubicBezTo>
                <a:cubicBezTo>
                  <a:pt x="426748" y="75002"/>
                  <a:pt x="473279" y="76900"/>
                  <a:pt x="369651" y="48638"/>
                </a:cubicBezTo>
                <a:cubicBezTo>
                  <a:pt x="359759" y="45940"/>
                  <a:pt x="350196" y="42153"/>
                  <a:pt x="340468" y="38911"/>
                </a:cubicBezTo>
                <a:cubicBezTo>
                  <a:pt x="155585" y="79995"/>
                  <a:pt x="357548" y="31142"/>
                  <a:pt x="145915" y="97277"/>
                </a:cubicBezTo>
                <a:cubicBezTo>
                  <a:pt x="107995" y="109127"/>
                  <a:pt x="29622" y="113770"/>
                  <a:pt x="0" y="116732"/>
                </a:cubicBezTo>
                <a:cubicBezTo>
                  <a:pt x="12937" y="207295"/>
                  <a:pt x="9727" y="207753"/>
                  <a:pt x="9727" y="116732"/>
                </a:cubicBezTo>
              </a:path>
            </a:pathLst>
          </a:custGeom>
          <a:noFill/>
          <a:ln w="38100"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90618556-820E-3CB4-E32A-0F3E061B1C84}"/>
              </a:ext>
            </a:extLst>
          </p:cNvPr>
          <p:cNvSpPr/>
          <p:nvPr/>
        </p:nvSpPr>
        <p:spPr>
          <a:xfrm>
            <a:off x="3686784" y="3427838"/>
            <a:ext cx="2120870" cy="1605063"/>
          </a:xfrm>
          <a:custGeom>
            <a:avLst/>
            <a:gdLst>
              <a:gd name="connsiteX0" fmla="*/ 0 w 2120870"/>
              <a:gd name="connsiteY0" fmla="*/ 0 h 1605063"/>
              <a:gd name="connsiteX1" fmla="*/ 38910 w 2120870"/>
              <a:gd name="connsiteY1" fmla="*/ 87548 h 1605063"/>
              <a:gd name="connsiteX2" fmla="*/ 87549 w 2120870"/>
              <a:gd name="connsiteY2" fmla="*/ 136187 h 1605063"/>
              <a:gd name="connsiteX3" fmla="*/ 107004 w 2120870"/>
              <a:gd name="connsiteY3" fmla="*/ 184825 h 1605063"/>
              <a:gd name="connsiteX4" fmla="*/ 165370 w 2120870"/>
              <a:gd name="connsiteY4" fmla="*/ 301557 h 1605063"/>
              <a:gd name="connsiteX5" fmla="*/ 204280 w 2120870"/>
              <a:gd name="connsiteY5" fmla="*/ 321012 h 1605063"/>
              <a:gd name="connsiteX6" fmla="*/ 350195 w 2120870"/>
              <a:gd name="connsiteY6" fmla="*/ 330740 h 1605063"/>
              <a:gd name="connsiteX7" fmla="*/ 398834 w 2120870"/>
              <a:gd name="connsiteY7" fmla="*/ 340468 h 1605063"/>
              <a:gd name="connsiteX8" fmla="*/ 418289 w 2120870"/>
              <a:gd name="connsiteY8" fmla="*/ 369651 h 1605063"/>
              <a:gd name="connsiteX9" fmla="*/ 447472 w 2120870"/>
              <a:gd name="connsiteY9" fmla="*/ 389106 h 1605063"/>
              <a:gd name="connsiteX10" fmla="*/ 496110 w 2120870"/>
              <a:gd name="connsiteY10" fmla="*/ 428017 h 1605063"/>
              <a:gd name="connsiteX11" fmla="*/ 525293 w 2120870"/>
              <a:gd name="connsiteY11" fmla="*/ 447472 h 1605063"/>
              <a:gd name="connsiteX12" fmla="*/ 593387 w 2120870"/>
              <a:gd name="connsiteY12" fmla="*/ 486383 h 1605063"/>
              <a:gd name="connsiteX13" fmla="*/ 710119 w 2120870"/>
              <a:gd name="connsiteY13" fmla="*/ 544748 h 1605063"/>
              <a:gd name="connsiteX14" fmla="*/ 924127 w 2120870"/>
              <a:gd name="connsiteY14" fmla="*/ 554476 h 1605063"/>
              <a:gd name="connsiteX15" fmla="*/ 1001949 w 2120870"/>
              <a:gd name="connsiteY15" fmla="*/ 535021 h 1605063"/>
              <a:gd name="connsiteX16" fmla="*/ 1031132 w 2120870"/>
              <a:gd name="connsiteY16" fmla="*/ 525293 h 1605063"/>
              <a:gd name="connsiteX17" fmla="*/ 1245140 w 2120870"/>
              <a:gd name="connsiteY17" fmla="*/ 544748 h 1605063"/>
              <a:gd name="connsiteX18" fmla="*/ 1274323 w 2120870"/>
              <a:gd name="connsiteY18" fmla="*/ 564204 h 1605063"/>
              <a:gd name="connsiteX19" fmla="*/ 1303506 w 2120870"/>
              <a:gd name="connsiteY19" fmla="*/ 573931 h 1605063"/>
              <a:gd name="connsiteX20" fmla="*/ 1322961 w 2120870"/>
              <a:gd name="connsiteY20" fmla="*/ 593387 h 1605063"/>
              <a:gd name="connsiteX21" fmla="*/ 1381327 w 2120870"/>
              <a:gd name="connsiteY21" fmla="*/ 612842 h 1605063"/>
              <a:gd name="connsiteX22" fmla="*/ 1400783 w 2120870"/>
              <a:gd name="connsiteY22" fmla="*/ 632297 h 1605063"/>
              <a:gd name="connsiteX23" fmla="*/ 1429966 w 2120870"/>
              <a:gd name="connsiteY23" fmla="*/ 651753 h 1605063"/>
              <a:gd name="connsiteX24" fmla="*/ 1468876 w 2120870"/>
              <a:gd name="connsiteY24" fmla="*/ 680936 h 1605063"/>
              <a:gd name="connsiteX25" fmla="*/ 1536970 w 2120870"/>
              <a:gd name="connsiteY25" fmla="*/ 719846 h 1605063"/>
              <a:gd name="connsiteX26" fmla="*/ 1634246 w 2120870"/>
              <a:gd name="connsiteY26" fmla="*/ 739302 h 1605063"/>
              <a:gd name="connsiteX27" fmla="*/ 1663429 w 2120870"/>
              <a:gd name="connsiteY27" fmla="*/ 749029 h 1605063"/>
              <a:gd name="connsiteX28" fmla="*/ 1702340 w 2120870"/>
              <a:gd name="connsiteY28" fmla="*/ 758757 h 1605063"/>
              <a:gd name="connsiteX29" fmla="*/ 1750978 w 2120870"/>
              <a:gd name="connsiteY29" fmla="*/ 797668 h 1605063"/>
              <a:gd name="connsiteX30" fmla="*/ 1770434 w 2120870"/>
              <a:gd name="connsiteY30" fmla="*/ 826851 h 1605063"/>
              <a:gd name="connsiteX31" fmla="*/ 1799617 w 2120870"/>
              <a:gd name="connsiteY31" fmla="*/ 846306 h 1605063"/>
              <a:gd name="connsiteX32" fmla="*/ 1887166 w 2120870"/>
              <a:gd name="connsiteY32" fmla="*/ 933855 h 1605063"/>
              <a:gd name="connsiteX33" fmla="*/ 1935804 w 2120870"/>
              <a:gd name="connsiteY33" fmla="*/ 1011676 h 1605063"/>
              <a:gd name="connsiteX34" fmla="*/ 1964987 w 2120870"/>
              <a:gd name="connsiteY34" fmla="*/ 1040859 h 1605063"/>
              <a:gd name="connsiteX35" fmla="*/ 1994170 w 2120870"/>
              <a:gd name="connsiteY35" fmla="*/ 1089497 h 1605063"/>
              <a:gd name="connsiteX36" fmla="*/ 2013625 w 2120870"/>
              <a:gd name="connsiteY36" fmla="*/ 1147863 h 1605063"/>
              <a:gd name="connsiteX37" fmla="*/ 2033080 w 2120870"/>
              <a:gd name="connsiteY37" fmla="*/ 1167319 h 1605063"/>
              <a:gd name="connsiteX38" fmla="*/ 2071991 w 2120870"/>
              <a:gd name="connsiteY38" fmla="*/ 1235412 h 1605063"/>
              <a:gd name="connsiteX39" fmla="*/ 2091446 w 2120870"/>
              <a:gd name="connsiteY39" fmla="*/ 1293778 h 1605063"/>
              <a:gd name="connsiteX40" fmla="*/ 2101174 w 2120870"/>
              <a:gd name="connsiteY40" fmla="*/ 1342417 h 1605063"/>
              <a:gd name="connsiteX41" fmla="*/ 2110902 w 2120870"/>
              <a:gd name="connsiteY41" fmla="*/ 1498059 h 1605063"/>
              <a:gd name="connsiteX42" fmla="*/ 2120629 w 2120870"/>
              <a:gd name="connsiteY42" fmla="*/ 1605063 h 160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20870" h="1605063">
                <a:moveTo>
                  <a:pt x="0" y="0"/>
                </a:moveTo>
                <a:cubicBezTo>
                  <a:pt x="5529" y="13822"/>
                  <a:pt x="27683" y="73114"/>
                  <a:pt x="38910" y="87548"/>
                </a:cubicBezTo>
                <a:cubicBezTo>
                  <a:pt x="52987" y="105647"/>
                  <a:pt x="87549" y="136187"/>
                  <a:pt x="87549" y="136187"/>
                </a:cubicBezTo>
                <a:cubicBezTo>
                  <a:pt x="94034" y="152400"/>
                  <a:pt x="101037" y="168415"/>
                  <a:pt x="107004" y="184825"/>
                </a:cubicBezTo>
                <a:cubicBezTo>
                  <a:pt x="117235" y="212961"/>
                  <a:pt x="134031" y="285887"/>
                  <a:pt x="165370" y="301557"/>
                </a:cubicBezTo>
                <a:cubicBezTo>
                  <a:pt x="178340" y="308042"/>
                  <a:pt x="189957" y="318750"/>
                  <a:pt x="204280" y="321012"/>
                </a:cubicBezTo>
                <a:cubicBezTo>
                  <a:pt x="252430" y="328615"/>
                  <a:pt x="301557" y="327497"/>
                  <a:pt x="350195" y="330740"/>
                </a:cubicBezTo>
                <a:cubicBezTo>
                  <a:pt x="366408" y="333983"/>
                  <a:pt x="384478" y="332265"/>
                  <a:pt x="398834" y="340468"/>
                </a:cubicBezTo>
                <a:cubicBezTo>
                  <a:pt x="408985" y="346268"/>
                  <a:pt x="410022" y="361384"/>
                  <a:pt x="418289" y="369651"/>
                </a:cubicBezTo>
                <a:cubicBezTo>
                  <a:pt x="426556" y="377918"/>
                  <a:pt x="438119" y="382091"/>
                  <a:pt x="447472" y="389106"/>
                </a:cubicBezTo>
                <a:cubicBezTo>
                  <a:pt x="464082" y="401564"/>
                  <a:pt x="479500" y="415559"/>
                  <a:pt x="496110" y="428017"/>
                </a:cubicBezTo>
                <a:cubicBezTo>
                  <a:pt x="505463" y="435032"/>
                  <a:pt x="515142" y="441672"/>
                  <a:pt x="525293" y="447472"/>
                </a:cubicBezTo>
                <a:cubicBezTo>
                  <a:pt x="551170" y="462258"/>
                  <a:pt x="571078" y="466862"/>
                  <a:pt x="593387" y="486383"/>
                </a:cubicBezTo>
                <a:cubicBezTo>
                  <a:pt x="669309" y="552815"/>
                  <a:pt x="608256" y="530197"/>
                  <a:pt x="710119" y="544748"/>
                </a:cubicBezTo>
                <a:cubicBezTo>
                  <a:pt x="817799" y="580643"/>
                  <a:pt x="748017" y="565483"/>
                  <a:pt x="924127" y="554476"/>
                </a:cubicBezTo>
                <a:cubicBezTo>
                  <a:pt x="990835" y="532239"/>
                  <a:pt x="908039" y="558498"/>
                  <a:pt x="1001949" y="535021"/>
                </a:cubicBezTo>
                <a:cubicBezTo>
                  <a:pt x="1011897" y="532534"/>
                  <a:pt x="1021404" y="528536"/>
                  <a:pt x="1031132" y="525293"/>
                </a:cubicBezTo>
                <a:cubicBezTo>
                  <a:pt x="1102468" y="531778"/>
                  <a:pt x="1174409" y="533431"/>
                  <a:pt x="1245140" y="544748"/>
                </a:cubicBezTo>
                <a:cubicBezTo>
                  <a:pt x="1256684" y="546595"/>
                  <a:pt x="1263866" y="558975"/>
                  <a:pt x="1274323" y="564204"/>
                </a:cubicBezTo>
                <a:cubicBezTo>
                  <a:pt x="1283494" y="568790"/>
                  <a:pt x="1293778" y="570689"/>
                  <a:pt x="1303506" y="573931"/>
                </a:cubicBezTo>
                <a:cubicBezTo>
                  <a:pt x="1309991" y="580416"/>
                  <a:pt x="1314758" y="589285"/>
                  <a:pt x="1322961" y="593387"/>
                </a:cubicBezTo>
                <a:cubicBezTo>
                  <a:pt x="1341304" y="602558"/>
                  <a:pt x="1381327" y="612842"/>
                  <a:pt x="1381327" y="612842"/>
                </a:cubicBezTo>
                <a:cubicBezTo>
                  <a:pt x="1387812" y="619327"/>
                  <a:pt x="1393621" y="626568"/>
                  <a:pt x="1400783" y="632297"/>
                </a:cubicBezTo>
                <a:cubicBezTo>
                  <a:pt x="1409912" y="639600"/>
                  <a:pt x="1420452" y="644957"/>
                  <a:pt x="1429966" y="651753"/>
                </a:cubicBezTo>
                <a:cubicBezTo>
                  <a:pt x="1443159" y="661177"/>
                  <a:pt x="1455683" y="671513"/>
                  <a:pt x="1468876" y="680936"/>
                </a:cubicBezTo>
                <a:cubicBezTo>
                  <a:pt x="1485641" y="692911"/>
                  <a:pt x="1517971" y="714418"/>
                  <a:pt x="1536970" y="719846"/>
                </a:cubicBezTo>
                <a:cubicBezTo>
                  <a:pt x="1568765" y="728930"/>
                  <a:pt x="1602025" y="731866"/>
                  <a:pt x="1634246" y="739302"/>
                </a:cubicBezTo>
                <a:cubicBezTo>
                  <a:pt x="1644237" y="741608"/>
                  <a:pt x="1653570" y="746212"/>
                  <a:pt x="1663429" y="749029"/>
                </a:cubicBezTo>
                <a:cubicBezTo>
                  <a:pt x="1676284" y="752702"/>
                  <a:pt x="1689370" y="755514"/>
                  <a:pt x="1702340" y="758757"/>
                </a:cubicBezTo>
                <a:cubicBezTo>
                  <a:pt x="1724013" y="773205"/>
                  <a:pt x="1735135" y="777864"/>
                  <a:pt x="1750978" y="797668"/>
                </a:cubicBezTo>
                <a:cubicBezTo>
                  <a:pt x="1758281" y="806797"/>
                  <a:pt x="1762167" y="818584"/>
                  <a:pt x="1770434" y="826851"/>
                </a:cubicBezTo>
                <a:cubicBezTo>
                  <a:pt x="1778701" y="835118"/>
                  <a:pt x="1790999" y="838406"/>
                  <a:pt x="1799617" y="846306"/>
                </a:cubicBezTo>
                <a:cubicBezTo>
                  <a:pt x="1830040" y="874194"/>
                  <a:pt x="1865292" y="898857"/>
                  <a:pt x="1887166" y="933855"/>
                </a:cubicBezTo>
                <a:cubicBezTo>
                  <a:pt x="1903379" y="959795"/>
                  <a:pt x="1914174" y="990046"/>
                  <a:pt x="1935804" y="1011676"/>
                </a:cubicBezTo>
                <a:cubicBezTo>
                  <a:pt x="1945532" y="1021404"/>
                  <a:pt x="1956733" y="1029853"/>
                  <a:pt x="1964987" y="1040859"/>
                </a:cubicBezTo>
                <a:cubicBezTo>
                  <a:pt x="1976331" y="1055985"/>
                  <a:pt x="1986346" y="1072285"/>
                  <a:pt x="1994170" y="1089497"/>
                </a:cubicBezTo>
                <a:cubicBezTo>
                  <a:pt x="2002656" y="1108167"/>
                  <a:pt x="1999124" y="1133362"/>
                  <a:pt x="2013625" y="1147863"/>
                </a:cubicBezTo>
                <a:cubicBezTo>
                  <a:pt x="2020110" y="1154348"/>
                  <a:pt x="2027351" y="1160157"/>
                  <a:pt x="2033080" y="1167319"/>
                </a:cubicBezTo>
                <a:cubicBezTo>
                  <a:pt x="2047121" y="1184870"/>
                  <a:pt x="2064001" y="1215437"/>
                  <a:pt x="2071991" y="1235412"/>
                </a:cubicBezTo>
                <a:cubicBezTo>
                  <a:pt x="2079607" y="1254453"/>
                  <a:pt x="2087424" y="1273669"/>
                  <a:pt x="2091446" y="1293778"/>
                </a:cubicBezTo>
                <a:lnTo>
                  <a:pt x="2101174" y="1342417"/>
                </a:lnTo>
                <a:cubicBezTo>
                  <a:pt x="2104417" y="1394298"/>
                  <a:pt x="2106196" y="1446291"/>
                  <a:pt x="2110902" y="1498059"/>
                </a:cubicBezTo>
                <a:cubicBezTo>
                  <a:pt x="2123294" y="1634375"/>
                  <a:pt x="2120629" y="1485773"/>
                  <a:pt x="2120629" y="1605063"/>
                </a:cubicBezTo>
              </a:path>
            </a:pathLst>
          </a:custGeom>
          <a:noFill/>
          <a:ln w="28575"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687D3166-8E72-D839-410A-A9A344B17640}"/>
              </a:ext>
            </a:extLst>
          </p:cNvPr>
          <p:cNvGrpSpPr/>
          <p:nvPr/>
        </p:nvGrpSpPr>
        <p:grpSpPr>
          <a:xfrm>
            <a:off x="5617844" y="4371214"/>
            <a:ext cx="831835" cy="338554"/>
            <a:chOff x="5617844" y="4371214"/>
            <a:chExt cx="831835" cy="338554"/>
          </a:xfrm>
        </p:grpSpPr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xmlns="" id="{B8FBE0A9-F9F1-593F-5F49-E3ECF35DE146}"/>
                </a:ext>
              </a:extLst>
            </p:cNvPr>
            <p:cNvSpPr/>
            <p:nvPr/>
          </p:nvSpPr>
          <p:spPr>
            <a:xfrm>
              <a:off x="5617844" y="4462670"/>
              <a:ext cx="145915" cy="155643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D9DE559-C215-F7A7-FCDD-DB0F33614A96}"/>
                </a:ext>
              </a:extLst>
            </p:cNvPr>
            <p:cNvSpPr txBox="1"/>
            <p:nvPr/>
          </p:nvSpPr>
          <p:spPr>
            <a:xfrm>
              <a:off x="5729832" y="4371214"/>
              <a:ext cx="719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00066"/>
                  </a:solidFill>
                </a:rPr>
                <a:t>5200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A96143DA-4D35-D877-1ACA-D65A7B6CC5BC}"/>
              </a:ext>
            </a:extLst>
          </p:cNvPr>
          <p:cNvGrpSpPr/>
          <p:nvPr/>
        </p:nvGrpSpPr>
        <p:grpSpPr>
          <a:xfrm>
            <a:off x="4864904" y="3748605"/>
            <a:ext cx="802772" cy="338554"/>
            <a:chOff x="4865572" y="3767122"/>
            <a:chExt cx="802772" cy="338554"/>
          </a:xfrm>
        </p:grpSpPr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xmlns="" id="{1F6502E4-67E6-8EBA-C146-040C2EDCFFA7}"/>
                </a:ext>
              </a:extLst>
            </p:cNvPr>
            <p:cNvSpPr/>
            <p:nvPr/>
          </p:nvSpPr>
          <p:spPr>
            <a:xfrm>
              <a:off x="4865572" y="3858578"/>
              <a:ext cx="145915" cy="155643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AAC91E5-CB82-E7E2-08C9-9F9619A3BB34}"/>
                </a:ext>
              </a:extLst>
            </p:cNvPr>
            <p:cNvSpPr txBox="1"/>
            <p:nvPr/>
          </p:nvSpPr>
          <p:spPr>
            <a:xfrm>
              <a:off x="4948497" y="3767122"/>
              <a:ext cx="719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00066"/>
                  </a:solidFill>
                </a:rPr>
                <a:t>6100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50154DB2-2EB8-9562-6A97-C61B558AF539}"/>
              </a:ext>
            </a:extLst>
          </p:cNvPr>
          <p:cNvGrpSpPr/>
          <p:nvPr/>
        </p:nvGrpSpPr>
        <p:grpSpPr>
          <a:xfrm>
            <a:off x="4194603" y="3535445"/>
            <a:ext cx="2227634" cy="437973"/>
            <a:chOff x="4194603" y="3535445"/>
            <a:chExt cx="2227634" cy="437973"/>
          </a:xfrm>
        </p:grpSpPr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xmlns="" id="{18B86AE6-5140-49FA-DE2E-8EB9D4A07878}"/>
                </a:ext>
              </a:extLst>
            </p:cNvPr>
            <p:cNvSpPr/>
            <p:nvPr/>
          </p:nvSpPr>
          <p:spPr>
            <a:xfrm>
              <a:off x="4257177" y="3817775"/>
              <a:ext cx="145915" cy="155643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7ECFF55-0CFC-378D-4073-F3197870C084}"/>
                </a:ext>
              </a:extLst>
            </p:cNvPr>
            <p:cNvSpPr txBox="1"/>
            <p:nvPr/>
          </p:nvSpPr>
          <p:spPr>
            <a:xfrm>
              <a:off x="4194603" y="3535445"/>
              <a:ext cx="2227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00066"/>
                  </a:solidFill>
                </a:rPr>
                <a:t>6250 ураганный ветер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DB3D38DA-1CC9-2B43-E25F-CF881E9B39F8}"/>
              </a:ext>
            </a:extLst>
          </p:cNvPr>
          <p:cNvGrpSpPr/>
          <p:nvPr/>
        </p:nvGrpSpPr>
        <p:grpSpPr>
          <a:xfrm>
            <a:off x="5009985" y="3177382"/>
            <a:ext cx="719847" cy="338554"/>
            <a:chOff x="5009985" y="3177382"/>
            <a:chExt cx="719847" cy="338554"/>
          </a:xfrm>
        </p:grpSpPr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xmlns="" id="{CF6BA0D4-7A02-5CC9-03BD-4B4E908216BF}"/>
                </a:ext>
              </a:extLst>
            </p:cNvPr>
            <p:cNvSpPr/>
            <p:nvPr/>
          </p:nvSpPr>
          <p:spPr>
            <a:xfrm>
              <a:off x="5529758" y="3313829"/>
              <a:ext cx="145915" cy="155643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A184F2C-1E21-3CFF-B40D-81A24BDBAA00}"/>
                </a:ext>
              </a:extLst>
            </p:cNvPr>
            <p:cNvSpPr txBox="1"/>
            <p:nvPr/>
          </p:nvSpPr>
          <p:spPr>
            <a:xfrm>
              <a:off x="5009985" y="3177382"/>
              <a:ext cx="719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000066"/>
                  </a:solidFill>
                </a:rPr>
                <a:t>6600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F9EF17BD-6089-BCBA-8400-13683B1EAAA9}"/>
              </a:ext>
            </a:extLst>
          </p:cNvPr>
          <p:cNvGrpSpPr/>
          <p:nvPr/>
        </p:nvGrpSpPr>
        <p:grpSpPr>
          <a:xfrm>
            <a:off x="5834823" y="3036685"/>
            <a:ext cx="784432" cy="338554"/>
            <a:chOff x="5834823" y="3036685"/>
            <a:chExt cx="784432" cy="338554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9FE39BE1-61E0-7E10-CEAD-5E42368F499A}"/>
                </a:ext>
              </a:extLst>
            </p:cNvPr>
            <p:cNvGrpSpPr/>
            <p:nvPr/>
          </p:nvGrpSpPr>
          <p:grpSpPr>
            <a:xfrm>
              <a:off x="5834823" y="3121372"/>
              <a:ext cx="139735" cy="219539"/>
              <a:chOff x="5032051" y="1356875"/>
              <a:chExt cx="139735" cy="219539"/>
            </a:xfrm>
          </p:grpSpPr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xmlns="" id="{909A7B17-8CFB-35E2-1630-B3423E79B162}"/>
                  </a:ext>
                </a:extLst>
              </p:cNvPr>
              <p:cNvCxnSpPr/>
              <p:nvPr/>
            </p:nvCxnSpPr>
            <p:spPr>
              <a:xfrm>
                <a:off x="5032051" y="1356875"/>
                <a:ext cx="0" cy="2195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Равнобедренный треугольник 29">
                <a:extLst>
                  <a:ext uri="{FF2B5EF4-FFF2-40B4-BE49-F238E27FC236}">
                    <a16:creationId xmlns:a16="http://schemas.microsoft.com/office/drawing/2014/main" xmlns="" id="{7B8C1A4A-BBDF-CBF5-B6BA-7B55933D9309}"/>
                  </a:ext>
                </a:extLst>
              </p:cNvPr>
              <p:cNvSpPr/>
              <p:nvPr/>
            </p:nvSpPr>
            <p:spPr>
              <a:xfrm rot="5400000">
                <a:off x="5046270" y="1342656"/>
                <a:ext cx="111297" cy="139735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6741F71-FBF8-A9D6-F8CF-02D035A8A864}"/>
                </a:ext>
              </a:extLst>
            </p:cNvPr>
            <p:cNvSpPr txBox="1"/>
            <p:nvPr/>
          </p:nvSpPr>
          <p:spPr>
            <a:xfrm>
              <a:off x="5899408" y="3036685"/>
              <a:ext cx="719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7134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514C5CB-AF05-815B-DF9A-CAB6CB19D47A}"/>
              </a:ext>
            </a:extLst>
          </p:cNvPr>
          <p:cNvGrpSpPr/>
          <p:nvPr/>
        </p:nvGrpSpPr>
        <p:grpSpPr>
          <a:xfrm>
            <a:off x="749028" y="2826110"/>
            <a:ext cx="2548647" cy="3820312"/>
            <a:chOff x="749028" y="2826110"/>
            <a:chExt cx="2548647" cy="3820312"/>
          </a:xfrm>
        </p:grpSpPr>
        <p:pic>
          <p:nvPicPr>
            <p:cNvPr id="5" name="Рисунок 4" descr="Изображение выглядит как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1DD1414-8E0C-E782-A490-BFABFB66C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9" t="16944" r="37588" b="-254"/>
            <a:stretch/>
          </p:blipFill>
          <p:spPr>
            <a:xfrm>
              <a:off x="749028" y="2826110"/>
              <a:ext cx="1590654" cy="3451827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1951758-6616-F86A-C48F-8CF8DF67ED11}"/>
                </a:ext>
              </a:extLst>
            </p:cNvPr>
            <p:cNvSpPr txBox="1"/>
            <p:nvPr/>
          </p:nvSpPr>
          <p:spPr>
            <a:xfrm>
              <a:off x="749028" y="5569204"/>
              <a:ext cx="2548647" cy="10772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 err="1">
                  <a:solidFill>
                    <a:srgbClr val="000066"/>
                  </a:solidFill>
                </a:rPr>
                <a:t>Методи</a:t>
              </a:r>
              <a:r>
                <a:rPr lang="ru-RU" sz="1600" b="1" dirty="0">
                  <a:solidFill>
                    <a:srgbClr val="000066"/>
                  </a:solidFill>
                </a:rPr>
                <a:t> Савов,</a:t>
              </a:r>
            </a:p>
            <a:p>
              <a:pPr algn="just"/>
              <a:r>
                <a:rPr lang="ru-RU" sz="1600" b="1" dirty="0">
                  <a:solidFill>
                    <a:srgbClr val="000066"/>
                  </a:solidFill>
                </a:rPr>
                <a:t>Ещё не тренер болгарской </a:t>
              </a:r>
            </a:p>
            <a:p>
              <a:pPr algn="just"/>
              <a:r>
                <a:rPr lang="ru-RU" sz="1600" b="1" dirty="0">
                  <a:solidFill>
                    <a:srgbClr val="000066"/>
                  </a:solidFill>
                </a:rPr>
                <a:t>гималайской сборной и не</a:t>
              </a:r>
            </a:p>
            <a:p>
              <a:pPr algn="just"/>
              <a:r>
                <a:rPr lang="ru-RU" sz="1600" b="1" dirty="0">
                  <a:solidFill>
                    <a:srgbClr val="000066"/>
                  </a:solidFill>
                </a:rPr>
                <a:t>победитель Эвереста</a:t>
              </a: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21F2AE32-2274-90EC-E862-18CC4125F1A2}"/>
                </a:ext>
              </a:extLst>
            </p:cNvPr>
            <p:cNvCxnSpPr/>
            <p:nvPr/>
          </p:nvCxnSpPr>
          <p:spPr>
            <a:xfrm>
              <a:off x="758757" y="5569204"/>
              <a:ext cx="158092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81B65970-BAD5-D130-7951-A45DE7E6637C}"/>
              </a:ext>
            </a:extLst>
          </p:cNvPr>
          <p:cNvGrpSpPr/>
          <p:nvPr/>
        </p:nvGrpSpPr>
        <p:grpSpPr>
          <a:xfrm>
            <a:off x="7154756" y="2619801"/>
            <a:ext cx="2008060" cy="3750324"/>
            <a:chOff x="7154756" y="2619801"/>
            <a:chExt cx="2008060" cy="3750324"/>
          </a:xfrm>
        </p:grpSpPr>
        <p:pic>
          <p:nvPicPr>
            <p:cNvPr id="12" name="Рисунок 11" descr="Изображение выглядит как снег, на открытом воздухе, собак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1D94C6-8C2B-94EC-E519-6E7AA988A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76" r="16700" b="17825"/>
            <a:stretch/>
          </p:blipFill>
          <p:spPr>
            <a:xfrm>
              <a:off x="7162354" y="4175755"/>
              <a:ext cx="1981647" cy="219437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EBE59A5-6158-36A7-24BE-D9F9600E734E}"/>
                </a:ext>
              </a:extLst>
            </p:cNvPr>
            <p:cNvSpPr txBox="1"/>
            <p:nvPr/>
          </p:nvSpPr>
          <p:spPr>
            <a:xfrm>
              <a:off x="7804379" y="4618313"/>
              <a:ext cx="12953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Высота 6400</a:t>
              </a:r>
            </a:p>
          </p:txBody>
        </p:sp>
        <p:pic>
          <p:nvPicPr>
            <p:cNvPr id="20" name="Рисунок 19" descr="Изображение выглядит как небо, на открытом воздухе,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EFFB16F-32B9-15B6-301F-A683BCE88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" r="-1"/>
            <a:stretch/>
          </p:blipFill>
          <p:spPr>
            <a:xfrm>
              <a:off x="7161761" y="2619801"/>
              <a:ext cx="2001055" cy="118756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2F6FB35-7E62-FBB4-499A-2B204BF6EB63}"/>
                </a:ext>
              </a:extLst>
            </p:cNvPr>
            <p:cNvSpPr txBox="1"/>
            <p:nvPr/>
          </p:nvSpPr>
          <p:spPr>
            <a:xfrm>
              <a:off x="7154756" y="3817775"/>
              <a:ext cx="2008060" cy="5232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</a:rPr>
                <a:t>Лидер польской группы Анджей Завада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8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78673" y="-26126"/>
            <a:ext cx="8610369" cy="5671833"/>
            <a:chOff x="278673" y="0"/>
            <a:chExt cx="8610369" cy="5671833"/>
          </a:xfrm>
        </p:grpSpPr>
        <p:pic>
          <p:nvPicPr>
            <p:cNvPr id="1032" name="Picture 8" descr="Еще один взгляд на пик Коммунизма">
              <a:extLst>
                <a:ext uri="{FF2B5EF4-FFF2-40B4-BE49-F238E27FC236}">
                  <a16:creationId xmlns:a16="http://schemas.microsoft.com/office/drawing/2014/main" xmlns="" id="{3F59F71D-AC46-4F17-A35B-85878D263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720" y="1859288"/>
              <a:ext cx="5083392" cy="381254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12244E62-C910-0B97-8E73-42660E3DA276}"/>
                </a:ext>
              </a:extLst>
            </p:cNvPr>
            <p:cNvSpPr txBox="1"/>
            <p:nvPr/>
          </p:nvSpPr>
          <p:spPr>
            <a:xfrm>
              <a:off x="278673" y="0"/>
              <a:ext cx="859925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IV.</a:t>
              </a:r>
              <a:r>
                <a:rPr lang="ru-RU" sz="2800" b="1" i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Высота… </a:t>
              </a:r>
              <a:r>
                <a:rPr lang="en-US" sz="2800" b="1" i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  <a:t>Траверс</a:t>
              </a:r>
              <a:r>
                <a:rPr lang="en-US" sz="2800" b="1" i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2800" b="1" i="1" kern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  <a:t>Кирова</a:t>
              </a:r>
              <a:r>
                <a:rPr lang="en-US" sz="2800" b="1" i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  <a:t> - </a:t>
              </a:r>
              <a:r>
                <a:rPr lang="ru-RU" sz="2800" b="1" i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Коммунизм…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AD942AD-BA48-7D34-8145-63CDB8ABA57C}"/>
                </a:ext>
              </a:extLst>
            </p:cNvPr>
            <p:cNvSpPr txBox="1"/>
            <p:nvPr/>
          </p:nvSpPr>
          <p:spPr>
            <a:xfrm>
              <a:off x="289790" y="519991"/>
              <a:ext cx="8599252" cy="1339297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vert="horz" lIns="91440" tIns="45720" rIns="91440" bIns="45720" rtlCol="0" anchor="t">
              <a:normAutofit/>
            </a:bodyPr>
            <a:lstStyle/>
            <a:p>
              <a:pPr indent="-228600" defTabSz="91440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1973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год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Новосибирская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Областная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Федерация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Альпинизма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(НОФА)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решила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подготовить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команду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для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участия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в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чемпионате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СССР </a:t>
              </a:r>
              <a:r>
                <a:rPr lang="en-US" sz="1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 </a:t>
              </a:r>
              <a:r>
                <a:rPr lang="en-US" sz="17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классе</a:t>
              </a:r>
              <a:r>
                <a:rPr lang="en-US" sz="1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высотных</a:t>
              </a:r>
              <a:r>
                <a:rPr lang="en-US" sz="1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восхождений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После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длительных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дискуссий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объектом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был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избран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траверс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Памире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пиков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Кирова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(6372) и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Коммунизма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(7495),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самая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высокая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7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вершина</a:t>
              </a:r>
              <a:r>
                <a:rPr lang="en-US" sz="17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в СССР).</a:t>
              </a:r>
              <a:endPara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indent="-228600" defTabSz="914400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600" b="0" i="1" dirty="0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Қуллаи</a:t>
              </a:r>
              <a:r>
                <a:rPr lang="ru-RU" sz="1600" b="0" i="1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ru-RU" sz="1600" b="0" i="1" dirty="0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Исмоили</a:t>
              </a:r>
              <a:r>
                <a:rPr lang="ru-RU" sz="1600" b="0" i="1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ru-RU" sz="1600" b="0" i="1" dirty="0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Сомонӣ</a:t>
              </a:r>
              <a:r>
                <a:rPr lang="ru-RU" sz="16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, прежние названия — </a:t>
              </a:r>
              <a:r>
                <a:rPr lang="ru-RU" sz="1600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пик Сталина</a:t>
              </a:r>
              <a:r>
                <a:rPr lang="ru-RU" sz="16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, </a:t>
              </a:r>
              <a:r>
                <a:rPr lang="ru-RU" sz="1600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пик Коммунизма</a:t>
              </a:r>
              <a:endPara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13</a:t>
            </a:fld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3099372" y="1994263"/>
            <a:ext cx="4050365" cy="1193074"/>
            <a:chOff x="3099372" y="1994263"/>
            <a:chExt cx="4050365" cy="1193074"/>
          </a:xfrm>
        </p:grpSpPr>
        <p:sp>
          <p:nvSpPr>
            <p:cNvPr id="12" name="Полилиния 11"/>
            <p:cNvSpPr/>
            <p:nvPr/>
          </p:nvSpPr>
          <p:spPr>
            <a:xfrm>
              <a:off x="3187337" y="1994263"/>
              <a:ext cx="95794" cy="26126"/>
            </a:xfrm>
            <a:custGeom>
              <a:avLst/>
              <a:gdLst>
                <a:gd name="connsiteX0" fmla="*/ 95794 w 95794"/>
                <a:gd name="connsiteY0" fmla="*/ 0 h 26126"/>
                <a:gd name="connsiteX1" fmla="*/ 52252 w 95794"/>
                <a:gd name="connsiteY1" fmla="*/ 17417 h 26126"/>
                <a:gd name="connsiteX2" fmla="*/ 0 w 95794"/>
                <a:gd name="connsiteY2" fmla="*/ 26126 h 2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794" h="26126">
                  <a:moveTo>
                    <a:pt x="95794" y="0"/>
                  </a:moveTo>
                  <a:cubicBezTo>
                    <a:pt x="81280" y="5806"/>
                    <a:pt x="67333" y="13304"/>
                    <a:pt x="52252" y="17417"/>
                  </a:cubicBezTo>
                  <a:cubicBezTo>
                    <a:pt x="35217" y="22063"/>
                    <a:pt x="0" y="26126"/>
                    <a:pt x="0" y="2612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099372" y="2002971"/>
              <a:ext cx="1402960" cy="931818"/>
            </a:xfrm>
            <a:custGeom>
              <a:avLst/>
              <a:gdLst>
                <a:gd name="connsiteX0" fmla="*/ 236011 w 1402960"/>
                <a:gd name="connsiteY0" fmla="*/ 0 h 931818"/>
                <a:gd name="connsiteX1" fmla="*/ 70548 w 1402960"/>
                <a:gd name="connsiteY1" fmla="*/ 8709 h 931818"/>
                <a:gd name="connsiteX2" fmla="*/ 44423 w 1402960"/>
                <a:gd name="connsiteY2" fmla="*/ 26126 h 931818"/>
                <a:gd name="connsiteX3" fmla="*/ 18297 w 1402960"/>
                <a:gd name="connsiteY3" fmla="*/ 34835 h 931818"/>
                <a:gd name="connsiteX4" fmla="*/ 9588 w 1402960"/>
                <a:gd name="connsiteY4" fmla="*/ 130629 h 931818"/>
                <a:gd name="connsiteX5" fmla="*/ 880 w 1402960"/>
                <a:gd name="connsiteY5" fmla="*/ 156755 h 931818"/>
                <a:gd name="connsiteX6" fmla="*/ 27006 w 1402960"/>
                <a:gd name="connsiteY6" fmla="*/ 165463 h 931818"/>
                <a:gd name="connsiteX7" fmla="*/ 140217 w 1402960"/>
                <a:gd name="connsiteY7" fmla="*/ 174172 h 931818"/>
                <a:gd name="connsiteX8" fmla="*/ 253428 w 1402960"/>
                <a:gd name="connsiteY8" fmla="*/ 148046 h 931818"/>
                <a:gd name="connsiteX9" fmla="*/ 279554 w 1402960"/>
                <a:gd name="connsiteY9" fmla="*/ 139338 h 931818"/>
                <a:gd name="connsiteX10" fmla="*/ 305680 w 1402960"/>
                <a:gd name="connsiteY10" fmla="*/ 130629 h 931818"/>
                <a:gd name="connsiteX11" fmla="*/ 340514 w 1402960"/>
                <a:gd name="connsiteY11" fmla="*/ 209006 h 931818"/>
                <a:gd name="connsiteX12" fmla="*/ 349223 w 1402960"/>
                <a:gd name="connsiteY12" fmla="*/ 252549 h 931818"/>
                <a:gd name="connsiteX13" fmla="*/ 357931 w 1402960"/>
                <a:gd name="connsiteY13" fmla="*/ 278675 h 931818"/>
                <a:gd name="connsiteX14" fmla="*/ 384057 w 1402960"/>
                <a:gd name="connsiteY14" fmla="*/ 287383 h 931818"/>
                <a:gd name="connsiteX15" fmla="*/ 436308 w 1402960"/>
                <a:gd name="connsiteY15" fmla="*/ 269966 h 931818"/>
                <a:gd name="connsiteX16" fmla="*/ 462434 w 1402960"/>
                <a:gd name="connsiteY16" fmla="*/ 261258 h 931818"/>
                <a:gd name="connsiteX17" fmla="*/ 514686 w 1402960"/>
                <a:gd name="connsiteY17" fmla="*/ 278675 h 931818"/>
                <a:gd name="connsiteX18" fmla="*/ 584354 w 1402960"/>
                <a:gd name="connsiteY18" fmla="*/ 330926 h 931818"/>
                <a:gd name="connsiteX19" fmla="*/ 627897 w 1402960"/>
                <a:gd name="connsiteY19" fmla="*/ 296092 h 931818"/>
                <a:gd name="connsiteX20" fmla="*/ 662731 w 1402960"/>
                <a:gd name="connsiteY20" fmla="*/ 278675 h 931818"/>
                <a:gd name="connsiteX21" fmla="*/ 714983 w 1402960"/>
                <a:gd name="connsiteY21" fmla="*/ 252549 h 931818"/>
                <a:gd name="connsiteX22" fmla="*/ 767234 w 1402960"/>
                <a:gd name="connsiteY22" fmla="*/ 261258 h 931818"/>
                <a:gd name="connsiteX23" fmla="*/ 810777 w 1402960"/>
                <a:gd name="connsiteY23" fmla="*/ 269966 h 931818"/>
                <a:gd name="connsiteX24" fmla="*/ 819486 w 1402960"/>
                <a:gd name="connsiteY24" fmla="*/ 296092 h 931818"/>
                <a:gd name="connsiteX25" fmla="*/ 828194 w 1402960"/>
                <a:gd name="connsiteY25" fmla="*/ 330926 h 931818"/>
                <a:gd name="connsiteX26" fmla="*/ 871737 w 1402960"/>
                <a:gd name="connsiteY26" fmla="*/ 400595 h 931818"/>
                <a:gd name="connsiteX27" fmla="*/ 897863 w 1402960"/>
                <a:gd name="connsiteY27" fmla="*/ 409303 h 931818"/>
                <a:gd name="connsiteX28" fmla="*/ 915280 w 1402960"/>
                <a:gd name="connsiteY28" fmla="*/ 461555 h 931818"/>
                <a:gd name="connsiteX29" fmla="*/ 923988 w 1402960"/>
                <a:gd name="connsiteY29" fmla="*/ 487680 h 931818"/>
                <a:gd name="connsiteX30" fmla="*/ 941406 w 1402960"/>
                <a:gd name="connsiteY30" fmla="*/ 513806 h 931818"/>
                <a:gd name="connsiteX31" fmla="*/ 967531 w 1402960"/>
                <a:gd name="connsiteY31" fmla="*/ 566058 h 931818"/>
                <a:gd name="connsiteX32" fmla="*/ 993657 w 1402960"/>
                <a:gd name="connsiteY32" fmla="*/ 583475 h 931818"/>
                <a:gd name="connsiteX33" fmla="*/ 1011074 w 1402960"/>
                <a:gd name="connsiteY33" fmla="*/ 635726 h 931818"/>
                <a:gd name="connsiteX34" fmla="*/ 1019783 w 1402960"/>
                <a:gd name="connsiteY34" fmla="*/ 714103 h 931818"/>
                <a:gd name="connsiteX35" fmla="*/ 1063326 w 1402960"/>
                <a:gd name="connsiteY35" fmla="*/ 757646 h 931818"/>
                <a:gd name="connsiteX36" fmla="*/ 1072034 w 1402960"/>
                <a:gd name="connsiteY36" fmla="*/ 783772 h 931818"/>
                <a:gd name="connsiteX37" fmla="*/ 1080743 w 1402960"/>
                <a:gd name="connsiteY37" fmla="*/ 836023 h 931818"/>
                <a:gd name="connsiteX38" fmla="*/ 1150411 w 1402960"/>
                <a:gd name="connsiteY38" fmla="*/ 879566 h 931818"/>
                <a:gd name="connsiteX39" fmla="*/ 1211371 w 1402960"/>
                <a:gd name="connsiteY39" fmla="*/ 931818 h 931818"/>
                <a:gd name="connsiteX40" fmla="*/ 1254914 w 1402960"/>
                <a:gd name="connsiteY40" fmla="*/ 923109 h 931818"/>
                <a:gd name="connsiteX41" fmla="*/ 1281040 w 1402960"/>
                <a:gd name="connsiteY41" fmla="*/ 914400 h 931818"/>
                <a:gd name="connsiteX42" fmla="*/ 1333291 w 1402960"/>
                <a:gd name="connsiteY42" fmla="*/ 905692 h 931818"/>
                <a:gd name="connsiteX43" fmla="*/ 1402960 w 1402960"/>
                <a:gd name="connsiteY43" fmla="*/ 896983 h 93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02960" h="931818">
                  <a:moveTo>
                    <a:pt x="236011" y="0"/>
                  </a:moveTo>
                  <a:cubicBezTo>
                    <a:pt x="180857" y="2903"/>
                    <a:pt x="125272" y="1247"/>
                    <a:pt x="70548" y="8709"/>
                  </a:cubicBezTo>
                  <a:cubicBezTo>
                    <a:pt x="60178" y="10123"/>
                    <a:pt x="53784" y="21445"/>
                    <a:pt x="44423" y="26126"/>
                  </a:cubicBezTo>
                  <a:cubicBezTo>
                    <a:pt x="36212" y="30231"/>
                    <a:pt x="27006" y="31932"/>
                    <a:pt x="18297" y="34835"/>
                  </a:cubicBezTo>
                  <a:cubicBezTo>
                    <a:pt x="15394" y="66766"/>
                    <a:pt x="14122" y="98888"/>
                    <a:pt x="9588" y="130629"/>
                  </a:cubicBezTo>
                  <a:cubicBezTo>
                    <a:pt x="8290" y="139716"/>
                    <a:pt x="-3225" y="148545"/>
                    <a:pt x="880" y="156755"/>
                  </a:cubicBezTo>
                  <a:cubicBezTo>
                    <a:pt x="4985" y="164965"/>
                    <a:pt x="17897" y="164324"/>
                    <a:pt x="27006" y="165463"/>
                  </a:cubicBezTo>
                  <a:cubicBezTo>
                    <a:pt x="64562" y="170157"/>
                    <a:pt x="102480" y="171269"/>
                    <a:pt x="140217" y="174172"/>
                  </a:cubicBezTo>
                  <a:cubicBezTo>
                    <a:pt x="219355" y="162866"/>
                    <a:pt x="181701" y="171954"/>
                    <a:pt x="253428" y="148046"/>
                  </a:cubicBezTo>
                  <a:lnTo>
                    <a:pt x="279554" y="139338"/>
                  </a:lnTo>
                  <a:lnTo>
                    <a:pt x="305680" y="130629"/>
                  </a:lnTo>
                  <a:cubicBezTo>
                    <a:pt x="326529" y="161903"/>
                    <a:pt x="331631" y="164591"/>
                    <a:pt x="340514" y="209006"/>
                  </a:cubicBezTo>
                  <a:cubicBezTo>
                    <a:pt x="343417" y="223520"/>
                    <a:pt x="345633" y="238189"/>
                    <a:pt x="349223" y="252549"/>
                  </a:cubicBezTo>
                  <a:cubicBezTo>
                    <a:pt x="351449" y="261455"/>
                    <a:pt x="351440" y="272184"/>
                    <a:pt x="357931" y="278675"/>
                  </a:cubicBezTo>
                  <a:cubicBezTo>
                    <a:pt x="364422" y="285166"/>
                    <a:pt x="375348" y="284480"/>
                    <a:pt x="384057" y="287383"/>
                  </a:cubicBezTo>
                  <a:lnTo>
                    <a:pt x="436308" y="269966"/>
                  </a:lnTo>
                  <a:lnTo>
                    <a:pt x="462434" y="261258"/>
                  </a:lnTo>
                  <a:cubicBezTo>
                    <a:pt x="479851" y="267064"/>
                    <a:pt x="501704" y="265693"/>
                    <a:pt x="514686" y="278675"/>
                  </a:cubicBezTo>
                  <a:cubicBezTo>
                    <a:pt x="564719" y="328709"/>
                    <a:pt x="538755" y="315728"/>
                    <a:pt x="584354" y="330926"/>
                  </a:cubicBezTo>
                  <a:cubicBezTo>
                    <a:pt x="646730" y="310135"/>
                    <a:pt x="575377" y="339859"/>
                    <a:pt x="627897" y="296092"/>
                  </a:cubicBezTo>
                  <a:cubicBezTo>
                    <a:pt x="637870" y="287781"/>
                    <a:pt x="651460" y="285116"/>
                    <a:pt x="662731" y="278675"/>
                  </a:cubicBezTo>
                  <a:cubicBezTo>
                    <a:pt x="710001" y="251664"/>
                    <a:pt x="667082" y="268516"/>
                    <a:pt x="714983" y="252549"/>
                  </a:cubicBezTo>
                  <a:lnTo>
                    <a:pt x="767234" y="261258"/>
                  </a:lnTo>
                  <a:cubicBezTo>
                    <a:pt x="781797" y="263906"/>
                    <a:pt x="798461" y="261756"/>
                    <a:pt x="810777" y="269966"/>
                  </a:cubicBezTo>
                  <a:cubicBezTo>
                    <a:pt x="818415" y="275058"/>
                    <a:pt x="816964" y="287265"/>
                    <a:pt x="819486" y="296092"/>
                  </a:cubicBezTo>
                  <a:cubicBezTo>
                    <a:pt x="822774" y="307600"/>
                    <a:pt x="824755" y="319462"/>
                    <a:pt x="828194" y="330926"/>
                  </a:cubicBezTo>
                  <a:cubicBezTo>
                    <a:pt x="842210" y="377648"/>
                    <a:pt x="834161" y="381808"/>
                    <a:pt x="871737" y="400595"/>
                  </a:cubicBezTo>
                  <a:cubicBezTo>
                    <a:pt x="879948" y="404700"/>
                    <a:pt x="889154" y="406400"/>
                    <a:pt x="897863" y="409303"/>
                  </a:cubicBezTo>
                  <a:lnTo>
                    <a:pt x="915280" y="461555"/>
                  </a:lnTo>
                  <a:cubicBezTo>
                    <a:pt x="918183" y="470263"/>
                    <a:pt x="918896" y="480042"/>
                    <a:pt x="923988" y="487680"/>
                  </a:cubicBezTo>
                  <a:lnTo>
                    <a:pt x="941406" y="513806"/>
                  </a:lnTo>
                  <a:cubicBezTo>
                    <a:pt x="948488" y="535055"/>
                    <a:pt x="950649" y="549176"/>
                    <a:pt x="967531" y="566058"/>
                  </a:cubicBezTo>
                  <a:cubicBezTo>
                    <a:pt x="974932" y="573459"/>
                    <a:pt x="984948" y="577669"/>
                    <a:pt x="993657" y="583475"/>
                  </a:cubicBezTo>
                  <a:cubicBezTo>
                    <a:pt x="999463" y="600892"/>
                    <a:pt x="1009046" y="617479"/>
                    <a:pt x="1011074" y="635726"/>
                  </a:cubicBezTo>
                  <a:cubicBezTo>
                    <a:pt x="1013977" y="661852"/>
                    <a:pt x="1009428" y="689942"/>
                    <a:pt x="1019783" y="714103"/>
                  </a:cubicBezTo>
                  <a:cubicBezTo>
                    <a:pt x="1027869" y="732970"/>
                    <a:pt x="1063326" y="757646"/>
                    <a:pt x="1063326" y="757646"/>
                  </a:cubicBezTo>
                  <a:cubicBezTo>
                    <a:pt x="1066229" y="766355"/>
                    <a:pt x="1070043" y="774811"/>
                    <a:pt x="1072034" y="783772"/>
                  </a:cubicBezTo>
                  <a:cubicBezTo>
                    <a:pt x="1075864" y="801009"/>
                    <a:pt x="1073572" y="819888"/>
                    <a:pt x="1080743" y="836023"/>
                  </a:cubicBezTo>
                  <a:cubicBezTo>
                    <a:pt x="1094472" y="866913"/>
                    <a:pt x="1125198" y="865559"/>
                    <a:pt x="1150411" y="879566"/>
                  </a:cubicBezTo>
                  <a:cubicBezTo>
                    <a:pt x="1175550" y="893532"/>
                    <a:pt x="1191570" y="912016"/>
                    <a:pt x="1211371" y="931818"/>
                  </a:cubicBezTo>
                  <a:cubicBezTo>
                    <a:pt x="1225885" y="928915"/>
                    <a:pt x="1240554" y="926699"/>
                    <a:pt x="1254914" y="923109"/>
                  </a:cubicBezTo>
                  <a:cubicBezTo>
                    <a:pt x="1263820" y="920882"/>
                    <a:pt x="1272079" y="916391"/>
                    <a:pt x="1281040" y="914400"/>
                  </a:cubicBezTo>
                  <a:cubicBezTo>
                    <a:pt x="1298277" y="910570"/>
                    <a:pt x="1315874" y="908595"/>
                    <a:pt x="1333291" y="905692"/>
                  </a:cubicBezTo>
                  <a:cubicBezTo>
                    <a:pt x="1373186" y="892393"/>
                    <a:pt x="1350237" y="896983"/>
                    <a:pt x="1402960" y="896983"/>
                  </a:cubicBezTo>
                </a:path>
              </a:pathLst>
            </a:custGeom>
            <a:noFill/>
            <a:ln w="28575">
              <a:prstDash val="dash"/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502332" y="2760616"/>
              <a:ext cx="757645" cy="191589"/>
            </a:xfrm>
            <a:custGeom>
              <a:avLst/>
              <a:gdLst>
                <a:gd name="connsiteX0" fmla="*/ 0 w 757645"/>
                <a:gd name="connsiteY0" fmla="*/ 148046 h 191589"/>
                <a:gd name="connsiteX1" fmla="*/ 87085 w 757645"/>
                <a:gd name="connsiteY1" fmla="*/ 156754 h 191589"/>
                <a:gd name="connsiteX2" fmla="*/ 374468 w 757645"/>
                <a:gd name="connsiteY2" fmla="*/ 191589 h 191589"/>
                <a:gd name="connsiteX3" fmla="*/ 409303 w 757645"/>
                <a:gd name="connsiteY3" fmla="*/ 182880 h 191589"/>
                <a:gd name="connsiteX4" fmla="*/ 461554 w 757645"/>
                <a:gd name="connsiteY4" fmla="*/ 148046 h 191589"/>
                <a:gd name="connsiteX5" fmla="*/ 487680 w 757645"/>
                <a:gd name="connsiteY5" fmla="*/ 130629 h 191589"/>
                <a:gd name="connsiteX6" fmla="*/ 513805 w 757645"/>
                <a:gd name="connsiteY6" fmla="*/ 113212 h 191589"/>
                <a:gd name="connsiteX7" fmla="*/ 557348 w 757645"/>
                <a:gd name="connsiteY7" fmla="*/ 78377 h 191589"/>
                <a:gd name="connsiteX8" fmla="*/ 600891 w 757645"/>
                <a:gd name="connsiteY8" fmla="*/ 43543 h 191589"/>
                <a:gd name="connsiteX9" fmla="*/ 627017 w 757645"/>
                <a:gd name="connsiteY9" fmla="*/ 17417 h 191589"/>
                <a:gd name="connsiteX10" fmla="*/ 653143 w 757645"/>
                <a:gd name="connsiteY10" fmla="*/ 0 h 191589"/>
                <a:gd name="connsiteX11" fmla="*/ 757645 w 757645"/>
                <a:gd name="connsiteY11" fmla="*/ 8709 h 191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7645" h="191589">
                  <a:moveTo>
                    <a:pt x="0" y="148046"/>
                  </a:moveTo>
                  <a:cubicBezTo>
                    <a:pt x="29028" y="150949"/>
                    <a:pt x="57947" y="155333"/>
                    <a:pt x="87085" y="156754"/>
                  </a:cubicBezTo>
                  <a:cubicBezTo>
                    <a:pt x="370704" y="170589"/>
                    <a:pt x="306738" y="89992"/>
                    <a:pt x="374468" y="191589"/>
                  </a:cubicBezTo>
                  <a:cubicBezTo>
                    <a:pt x="386080" y="188686"/>
                    <a:pt x="398598" y="188233"/>
                    <a:pt x="409303" y="182880"/>
                  </a:cubicBezTo>
                  <a:cubicBezTo>
                    <a:pt x="428026" y="173519"/>
                    <a:pt x="444137" y="159657"/>
                    <a:pt x="461554" y="148046"/>
                  </a:cubicBezTo>
                  <a:lnTo>
                    <a:pt x="487680" y="130629"/>
                  </a:lnTo>
                  <a:cubicBezTo>
                    <a:pt x="496388" y="124823"/>
                    <a:pt x="506404" y="120613"/>
                    <a:pt x="513805" y="113212"/>
                  </a:cubicBezTo>
                  <a:cubicBezTo>
                    <a:pt x="538624" y="88393"/>
                    <a:pt x="524391" y="100349"/>
                    <a:pt x="557348" y="78377"/>
                  </a:cubicBezTo>
                  <a:cubicBezTo>
                    <a:pt x="596301" y="19949"/>
                    <a:pt x="550414" y="77195"/>
                    <a:pt x="600891" y="43543"/>
                  </a:cubicBezTo>
                  <a:cubicBezTo>
                    <a:pt x="611138" y="36711"/>
                    <a:pt x="617556" y="25301"/>
                    <a:pt x="627017" y="17417"/>
                  </a:cubicBezTo>
                  <a:cubicBezTo>
                    <a:pt x="635058" y="10717"/>
                    <a:pt x="644434" y="5806"/>
                    <a:pt x="653143" y="0"/>
                  </a:cubicBezTo>
                  <a:cubicBezTo>
                    <a:pt x="704053" y="16971"/>
                    <a:pt x="670089" y="8709"/>
                    <a:pt x="757645" y="8709"/>
                  </a:cubicBezTo>
                </a:path>
              </a:pathLst>
            </a:cu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347063" y="2725783"/>
              <a:ext cx="1802674" cy="461554"/>
            </a:xfrm>
            <a:custGeom>
              <a:avLst/>
              <a:gdLst>
                <a:gd name="connsiteX0" fmla="*/ 0 w 1802674"/>
                <a:gd name="connsiteY0" fmla="*/ 60960 h 461554"/>
                <a:gd name="connsiteX1" fmla="*/ 304800 w 1802674"/>
                <a:gd name="connsiteY1" fmla="*/ 52251 h 461554"/>
                <a:gd name="connsiteX2" fmla="*/ 357051 w 1802674"/>
                <a:gd name="connsiteY2" fmla="*/ 26126 h 461554"/>
                <a:gd name="connsiteX3" fmla="*/ 409303 w 1802674"/>
                <a:gd name="connsiteY3" fmla="*/ 8708 h 461554"/>
                <a:gd name="connsiteX4" fmla="*/ 435428 w 1802674"/>
                <a:gd name="connsiteY4" fmla="*/ 0 h 461554"/>
                <a:gd name="connsiteX5" fmla="*/ 557348 w 1802674"/>
                <a:gd name="connsiteY5" fmla="*/ 0 h 461554"/>
                <a:gd name="connsiteX6" fmla="*/ 627017 w 1802674"/>
                <a:gd name="connsiteY6" fmla="*/ 8708 h 461554"/>
                <a:gd name="connsiteX7" fmla="*/ 1018903 w 1802674"/>
                <a:gd name="connsiteY7" fmla="*/ 17417 h 461554"/>
                <a:gd name="connsiteX8" fmla="*/ 1062446 w 1802674"/>
                <a:gd name="connsiteY8" fmla="*/ 43543 h 461554"/>
                <a:gd name="connsiteX9" fmla="*/ 1088571 w 1802674"/>
                <a:gd name="connsiteY9" fmla="*/ 52251 h 461554"/>
                <a:gd name="connsiteX10" fmla="*/ 1158240 w 1802674"/>
                <a:gd name="connsiteY10" fmla="*/ 95794 h 461554"/>
                <a:gd name="connsiteX11" fmla="*/ 1210491 w 1802674"/>
                <a:gd name="connsiteY11" fmla="*/ 113211 h 461554"/>
                <a:gd name="connsiteX12" fmla="*/ 1236617 w 1802674"/>
                <a:gd name="connsiteY12" fmla="*/ 121920 h 461554"/>
                <a:gd name="connsiteX13" fmla="*/ 1454331 w 1802674"/>
                <a:gd name="connsiteY13" fmla="*/ 130628 h 461554"/>
                <a:gd name="connsiteX14" fmla="*/ 1489166 w 1802674"/>
                <a:gd name="connsiteY14" fmla="*/ 165463 h 461554"/>
                <a:gd name="connsiteX15" fmla="*/ 1497874 w 1802674"/>
                <a:gd name="connsiteY15" fmla="*/ 191588 h 461554"/>
                <a:gd name="connsiteX16" fmla="*/ 1515291 w 1802674"/>
                <a:gd name="connsiteY16" fmla="*/ 261257 h 461554"/>
                <a:gd name="connsiteX17" fmla="*/ 1524000 w 1802674"/>
                <a:gd name="connsiteY17" fmla="*/ 287383 h 461554"/>
                <a:gd name="connsiteX18" fmla="*/ 1532708 w 1802674"/>
                <a:gd name="connsiteY18" fmla="*/ 365760 h 461554"/>
                <a:gd name="connsiteX19" fmla="*/ 1584960 w 1802674"/>
                <a:gd name="connsiteY19" fmla="*/ 383177 h 461554"/>
                <a:gd name="connsiteX20" fmla="*/ 1611086 w 1802674"/>
                <a:gd name="connsiteY20" fmla="*/ 391886 h 461554"/>
                <a:gd name="connsiteX21" fmla="*/ 1637211 w 1802674"/>
                <a:gd name="connsiteY21" fmla="*/ 418011 h 461554"/>
                <a:gd name="connsiteX22" fmla="*/ 1750423 w 1802674"/>
                <a:gd name="connsiteY22" fmla="*/ 444137 h 461554"/>
                <a:gd name="connsiteX23" fmla="*/ 1802674 w 1802674"/>
                <a:gd name="connsiteY23" fmla="*/ 461554 h 46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02674" h="461554">
                  <a:moveTo>
                    <a:pt x="0" y="60960"/>
                  </a:moveTo>
                  <a:cubicBezTo>
                    <a:pt x="101600" y="58057"/>
                    <a:pt x="203299" y="57593"/>
                    <a:pt x="304800" y="52251"/>
                  </a:cubicBezTo>
                  <a:cubicBezTo>
                    <a:pt x="331823" y="50829"/>
                    <a:pt x="333586" y="36555"/>
                    <a:pt x="357051" y="26126"/>
                  </a:cubicBezTo>
                  <a:cubicBezTo>
                    <a:pt x="373828" y="18669"/>
                    <a:pt x="391886" y="14514"/>
                    <a:pt x="409303" y="8708"/>
                  </a:cubicBezTo>
                  <a:lnTo>
                    <a:pt x="435428" y="0"/>
                  </a:lnTo>
                  <a:cubicBezTo>
                    <a:pt x="597988" y="23221"/>
                    <a:pt x="394788" y="0"/>
                    <a:pt x="557348" y="0"/>
                  </a:cubicBezTo>
                  <a:cubicBezTo>
                    <a:pt x="580752" y="0"/>
                    <a:pt x="603630" y="7825"/>
                    <a:pt x="627017" y="8708"/>
                  </a:cubicBezTo>
                  <a:cubicBezTo>
                    <a:pt x="757585" y="13635"/>
                    <a:pt x="888274" y="14514"/>
                    <a:pt x="1018903" y="17417"/>
                  </a:cubicBezTo>
                  <a:cubicBezTo>
                    <a:pt x="1092915" y="42090"/>
                    <a:pt x="1002671" y="7679"/>
                    <a:pt x="1062446" y="43543"/>
                  </a:cubicBezTo>
                  <a:cubicBezTo>
                    <a:pt x="1070317" y="48266"/>
                    <a:pt x="1079863" y="49348"/>
                    <a:pt x="1088571" y="52251"/>
                  </a:cubicBezTo>
                  <a:cubicBezTo>
                    <a:pt x="1116172" y="93653"/>
                    <a:pt x="1096058" y="75067"/>
                    <a:pt x="1158240" y="95794"/>
                  </a:cubicBezTo>
                  <a:lnTo>
                    <a:pt x="1210491" y="113211"/>
                  </a:lnTo>
                  <a:cubicBezTo>
                    <a:pt x="1219200" y="116114"/>
                    <a:pt x="1227445" y="121553"/>
                    <a:pt x="1236617" y="121920"/>
                  </a:cubicBezTo>
                  <a:lnTo>
                    <a:pt x="1454331" y="130628"/>
                  </a:lnTo>
                  <a:cubicBezTo>
                    <a:pt x="1465943" y="142240"/>
                    <a:pt x="1483973" y="149884"/>
                    <a:pt x="1489166" y="165463"/>
                  </a:cubicBezTo>
                  <a:cubicBezTo>
                    <a:pt x="1492069" y="174171"/>
                    <a:pt x="1495459" y="182732"/>
                    <a:pt x="1497874" y="191588"/>
                  </a:cubicBezTo>
                  <a:cubicBezTo>
                    <a:pt x="1504172" y="214682"/>
                    <a:pt x="1507721" y="238548"/>
                    <a:pt x="1515291" y="261257"/>
                  </a:cubicBezTo>
                  <a:lnTo>
                    <a:pt x="1524000" y="287383"/>
                  </a:lnTo>
                  <a:cubicBezTo>
                    <a:pt x="1526903" y="313509"/>
                    <a:pt x="1518595" y="343583"/>
                    <a:pt x="1532708" y="365760"/>
                  </a:cubicBezTo>
                  <a:cubicBezTo>
                    <a:pt x="1542565" y="381249"/>
                    <a:pt x="1567543" y="377371"/>
                    <a:pt x="1584960" y="383177"/>
                  </a:cubicBezTo>
                  <a:lnTo>
                    <a:pt x="1611086" y="391886"/>
                  </a:lnTo>
                  <a:cubicBezTo>
                    <a:pt x="1619794" y="400594"/>
                    <a:pt x="1626445" y="412030"/>
                    <a:pt x="1637211" y="418011"/>
                  </a:cubicBezTo>
                  <a:cubicBezTo>
                    <a:pt x="1670314" y="436401"/>
                    <a:pt x="1714469" y="439000"/>
                    <a:pt x="1750423" y="444137"/>
                  </a:cubicBezTo>
                  <a:lnTo>
                    <a:pt x="1802674" y="461554"/>
                  </a:lnTo>
                </a:path>
              </a:pathLst>
            </a:cu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862354" y="2657924"/>
            <a:ext cx="2281646" cy="3418353"/>
            <a:chOff x="6862354" y="2657924"/>
            <a:chExt cx="2281646" cy="3418353"/>
          </a:xfrm>
        </p:grpSpPr>
        <p:pic>
          <p:nvPicPr>
            <p:cNvPr id="6" name="Рисунок 5" descr="Изображение выглядит как природа, гор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1B5B6E2-2BA0-1324-BE98-C26A40B67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0" b="1"/>
            <a:stretch/>
          </p:blipFill>
          <p:spPr>
            <a:xfrm>
              <a:off x="7115653" y="2657924"/>
              <a:ext cx="2028347" cy="3418353"/>
            </a:xfrm>
            <a:prstGeom prst="rect">
              <a:avLst/>
            </a:prstGeom>
          </p:spPr>
        </p:pic>
        <p:cxnSp>
          <p:nvCxnSpPr>
            <p:cNvPr id="22" name="Прямая со стрелкой 21"/>
            <p:cNvCxnSpPr>
              <a:endCxn id="19" idx="16"/>
            </p:cNvCxnSpPr>
            <p:nvPr/>
          </p:nvCxnSpPr>
          <p:spPr>
            <a:xfrm flipH="1" flipV="1">
              <a:off x="6862354" y="2987040"/>
              <a:ext cx="1320410" cy="1140823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19373" y="3434568"/>
            <a:ext cx="8110453" cy="3440324"/>
            <a:chOff x="19373" y="3417676"/>
            <a:chExt cx="8110453" cy="3440324"/>
          </a:xfrm>
        </p:grpSpPr>
        <p:pic>
          <p:nvPicPr>
            <p:cNvPr id="5" name="Рисунок 4" descr="Изображение выглядит как пирог, съеденный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2B509A-6066-0398-991E-7C18392BF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74" r="35226" b="3"/>
            <a:stretch/>
          </p:blipFill>
          <p:spPr>
            <a:xfrm>
              <a:off x="19373" y="3417676"/>
              <a:ext cx="2028347" cy="3440324"/>
            </a:xfrm>
            <a:prstGeom prst="rect">
              <a:avLst/>
            </a:prstGeom>
          </p:spPr>
        </p:pic>
        <p:cxnSp>
          <p:nvCxnSpPr>
            <p:cNvPr id="25" name="Прямая со стрелкой 24"/>
            <p:cNvCxnSpPr/>
            <p:nvPr/>
          </p:nvCxnSpPr>
          <p:spPr>
            <a:xfrm flipH="1">
              <a:off x="1883595" y="4127863"/>
              <a:ext cx="6246231" cy="1802024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92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D9C4CA-ADB8-BBB0-0AEB-EB30DBD71387}"/>
              </a:ext>
            </a:extLst>
          </p:cNvPr>
          <p:cNvSpPr txBox="1"/>
          <p:nvPr/>
        </p:nvSpPr>
        <p:spPr>
          <a:xfrm>
            <a:off x="272374" y="14921"/>
            <a:ext cx="859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IV.</a:t>
            </a:r>
            <a:r>
              <a:rPr lang="ru-RU" sz="2800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 Высота… Пик Евгении Корженевской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DF4402-E56E-CF71-1BDE-DED4734CAE29}"/>
              </a:ext>
            </a:extLst>
          </p:cNvPr>
          <p:cNvSpPr txBox="1"/>
          <p:nvPr/>
        </p:nvSpPr>
        <p:spPr>
          <a:xfrm>
            <a:off x="272374" y="617114"/>
            <a:ext cx="859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0066"/>
                </a:solidFill>
              </a:rPr>
              <a:t>1973 год. </a:t>
            </a:r>
            <a:r>
              <a:rPr lang="ru-RU" b="1" dirty="0">
                <a:solidFill>
                  <a:srgbClr val="FF0000"/>
                </a:solidFill>
              </a:rPr>
              <a:t>Пик Евгении Корженевской (7105)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5" name="Рисунок 4" descr="Изображение выглядит как гора, на открытом воздухе, природа, снег&#10;&#10;Автоматически созданное описание">
            <a:extLst>
              <a:ext uri="{FF2B5EF4-FFF2-40B4-BE49-F238E27FC236}">
                <a16:creationId xmlns:a16="http://schemas.microsoft.com/office/drawing/2014/main" xmlns="" id="{87EC9B60-5852-3D7B-6E01-1931C524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40" y="986446"/>
            <a:ext cx="5480304" cy="3450336"/>
          </a:xfrm>
          <a:prstGeom prst="rect">
            <a:avLst/>
          </a:prstGeom>
          <a:solidFill>
            <a:srgbClr val="1C1C1C"/>
          </a:solidFill>
        </p:spPr>
      </p:pic>
      <p:pic>
        <p:nvPicPr>
          <p:cNvPr id="11" name="Рисунок 10" descr="Изображение выглядит как му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49F18E8-FDE8-5B50-C69F-7BD6A3B9A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286"/>
            <a:ext cx="3356043" cy="20751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C41ACB-BCE7-F2FB-8987-629B8AD8F2F4}"/>
              </a:ext>
            </a:extLst>
          </p:cNvPr>
          <p:cNvSpPr txBox="1"/>
          <p:nvPr/>
        </p:nvSpPr>
        <p:spPr>
          <a:xfrm>
            <a:off x="0" y="6006507"/>
            <a:ext cx="344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Кальгаспоры</a:t>
            </a:r>
            <a:r>
              <a:rPr lang="ru-RU" b="1" dirty="0"/>
              <a:t> (</a:t>
            </a:r>
            <a:r>
              <a:rPr lang="en-US" b="1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Büßerschnee</a:t>
            </a:r>
            <a:r>
              <a:rPr lang="ru-RU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– «снега кающихся»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1504" y="6425322"/>
            <a:ext cx="2057400" cy="365125"/>
          </a:xfrm>
        </p:spPr>
        <p:txBody>
          <a:bodyPr/>
          <a:lstStyle/>
          <a:p>
            <a:fld id="{24A6B320-0FB5-4BC0-AA0D-304E4FE4FEB0}" type="slidenum">
              <a:rPr lang="ru-RU" smtClean="0"/>
              <a:t>14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986447"/>
            <a:ext cx="3813243" cy="2724705"/>
            <a:chOff x="0" y="986447"/>
            <a:chExt cx="3813243" cy="2724705"/>
          </a:xfrm>
        </p:grpSpPr>
        <p:pic>
          <p:nvPicPr>
            <p:cNvPr id="7" name="Рисунок 6" descr="Изображение выглядит как на открытом воздухе, природа, кататься на лыжах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FFA9067-CF90-5550-CCA0-5E13ADBD7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86447"/>
              <a:ext cx="3813243" cy="24274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0" y="3126377"/>
              <a:ext cx="381324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Команда Новосибирского «Спартака» на вершине пика Корженевской</a:t>
              </a:r>
              <a:endParaRPr lang="ru-RU" sz="16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28161" y="3907286"/>
            <a:ext cx="4815840" cy="2947926"/>
            <a:chOff x="4328161" y="3907286"/>
            <a:chExt cx="4815840" cy="2947926"/>
          </a:xfrm>
        </p:grpSpPr>
        <p:pic>
          <p:nvPicPr>
            <p:cNvPr id="9" name="Рисунок 8" descr="Изображение выглядит как на открытом воздухе, снег, природа, гор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DCAED77-7286-3060-2D53-6A46EECC6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8161" y="3907286"/>
              <a:ext cx="4815840" cy="294792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42521" y="6356351"/>
              <a:ext cx="259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Вершина близко…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6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снег, на открытом воздухе, гор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7073B9D-6BD9-0917-24C4-2D3CD7259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7814"/>
            <a:ext cx="4105097" cy="2554841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а открытом воздухе, природа, г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1B1AC2B-E66D-4434-6080-2D6A40799F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7883" r="4271"/>
          <a:stretch/>
        </p:blipFill>
        <p:spPr>
          <a:xfrm>
            <a:off x="4013305" y="1696725"/>
            <a:ext cx="4737016" cy="324974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на открытом воздухе, гора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61FAF384-B18B-3108-D6E3-F7A46612BB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r="11832" b="37897"/>
          <a:stretch/>
        </p:blipFill>
        <p:spPr>
          <a:xfrm>
            <a:off x="0" y="820914"/>
            <a:ext cx="4013305" cy="215222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15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D9C4CA-ADB8-BBB0-0AEB-EB30DBD71387}"/>
              </a:ext>
            </a:extLst>
          </p:cNvPr>
          <p:cNvSpPr txBox="1"/>
          <p:nvPr/>
        </p:nvSpPr>
        <p:spPr>
          <a:xfrm>
            <a:off x="956058" y="62772"/>
            <a:ext cx="720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cs typeface="Times New Roman" panose="02020603050405020304" pitchFamily="18" charset="0"/>
              </a:rPr>
              <a:t>IV.</a:t>
            </a:r>
            <a:r>
              <a:rPr lang="ru-RU" sz="3600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 Высота… Снежные барсы</a:t>
            </a:r>
          </a:p>
        </p:txBody>
      </p:sp>
    </p:spTree>
    <p:extLst>
      <p:ext uri="{BB962C8B-B14F-4D97-AF65-F5344CB8AC3E}">
        <p14:creationId xmlns:p14="http://schemas.microsoft.com/office/powerpoint/2010/main" val="34665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7949" y="-9223"/>
            <a:ext cx="3550870" cy="2215095"/>
            <a:chOff x="27949" y="-3346"/>
            <a:chExt cx="3550870" cy="2215095"/>
          </a:xfrm>
        </p:grpSpPr>
        <p:pic>
          <p:nvPicPr>
            <p:cNvPr id="3" name="Рисунок 2" descr="Изображение выглядит как на открытом воздухе, люди, группа, пло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309861-BD1B-7D37-E08B-CA8A0934D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9" y="-3346"/>
              <a:ext cx="3550870" cy="221509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1A4FD76-85E5-8473-DE3D-6FBD9E66DAB7}"/>
                </a:ext>
              </a:extLst>
            </p:cNvPr>
            <p:cNvSpPr txBox="1"/>
            <p:nvPr/>
          </p:nvSpPr>
          <p:spPr>
            <a:xfrm>
              <a:off x="790192" y="404105"/>
              <a:ext cx="265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Аэропорт Юж. </a:t>
              </a:r>
              <a:r>
                <a:rPr lang="ru-RU" dirty="0" err="1"/>
                <a:t>Иныльчек</a:t>
              </a:r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610357" y="52891"/>
            <a:ext cx="3960783" cy="2465317"/>
            <a:chOff x="3667126" y="272363"/>
            <a:chExt cx="3960783" cy="2465317"/>
          </a:xfrm>
        </p:grpSpPr>
        <p:pic>
          <p:nvPicPr>
            <p:cNvPr id="12" name="Рисунок 11" descr="Изображение выглядит как текст, на открытом воздухе, снег, ле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797DDC1-5158-3146-1212-F487BEC1A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47" t="7851" b="19996"/>
            <a:stretch/>
          </p:blipFill>
          <p:spPr>
            <a:xfrm>
              <a:off x="3667126" y="272363"/>
              <a:ext cx="3960783" cy="24653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B3F0026-E3E1-9E2F-7BAE-F842F93569C0}"/>
                </a:ext>
              </a:extLst>
            </p:cNvPr>
            <p:cNvSpPr txBox="1"/>
            <p:nvPr/>
          </p:nvSpPr>
          <p:spPr>
            <a:xfrm>
              <a:off x="4509675" y="869130"/>
              <a:ext cx="224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Подбираем заброску</a:t>
              </a:r>
            </a:p>
            <a:p>
              <a:r>
                <a:rPr lang="ru-RU" dirty="0"/>
                <a:t> «</a:t>
              </a:r>
              <a:r>
                <a:rPr lang="ru-RU" dirty="0" err="1"/>
                <a:t>Звёдочка</a:t>
              </a:r>
              <a:r>
                <a:rPr lang="ru-RU" dirty="0"/>
                <a:t>»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0317" y="6263840"/>
            <a:ext cx="2057400" cy="365125"/>
          </a:xfrm>
        </p:spPr>
        <p:txBody>
          <a:bodyPr/>
          <a:lstStyle/>
          <a:p>
            <a:fld id="{24A6B320-0FB5-4BC0-AA0D-304E4FE4FEB0}" type="slidenum">
              <a:rPr lang="ru-RU" smtClean="0"/>
              <a:t>16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752960" y="-9223"/>
            <a:ext cx="2565280" cy="3148552"/>
            <a:chOff x="8379959" y="-48208"/>
            <a:chExt cx="2565280" cy="3148552"/>
          </a:xfrm>
        </p:grpSpPr>
        <p:pic>
          <p:nvPicPr>
            <p:cNvPr id="6" name="Рисунок 5" descr="Изображение выглядит как природа, ночное небо, дно океан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A9936E9-20A7-8324-3D9E-6EEA8EC44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7" t="26305" r="11896" b="16243"/>
            <a:stretch/>
          </p:blipFill>
          <p:spPr>
            <a:xfrm>
              <a:off x="8379959" y="-48208"/>
              <a:ext cx="2432115" cy="314855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29AF73A-EDFF-9038-6D04-4E7A8563B6ED}"/>
                </a:ext>
              </a:extLst>
            </p:cNvPr>
            <p:cNvSpPr txBox="1"/>
            <p:nvPr/>
          </p:nvSpPr>
          <p:spPr>
            <a:xfrm>
              <a:off x="8894439" y="2222952"/>
              <a:ext cx="205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Затмение…</a:t>
              </a:r>
            </a:p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«Князь Игорь…»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09899" y="1815149"/>
            <a:ext cx="4746525" cy="2989444"/>
            <a:chOff x="4409899" y="1815149"/>
            <a:chExt cx="4746525" cy="2989444"/>
          </a:xfrm>
        </p:grpSpPr>
        <p:pic>
          <p:nvPicPr>
            <p:cNvPr id="15" name="Рисунок 14" descr="Изображение выглядит как снег, на открытом воздухе, природа, лед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26D0DF0-CB40-98DB-C76E-D267248D1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90" t="15376"/>
            <a:stretch/>
          </p:blipFill>
          <p:spPr>
            <a:xfrm>
              <a:off x="4409899" y="1815149"/>
              <a:ext cx="4746525" cy="298944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02C9770-DAD1-605B-605D-5A38EAA27FB2}"/>
                </a:ext>
              </a:extLst>
            </p:cNvPr>
            <p:cNvSpPr txBox="1"/>
            <p:nvPr/>
          </p:nvSpPr>
          <p:spPr>
            <a:xfrm>
              <a:off x="5999831" y="3151602"/>
              <a:ext cx="2710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Подходим к «плато 5100»</a:t>
              </a:r>
            </a:p>
          </p:txBody>
        </p:sp>
      </p:grpSp>
      <p:pic>
        <p:nvPicPr>
          <p:cNvPr id="9" name="Рисунок 8" descr="Изображение выглядит как текст, снег, на открытом воздухе, катать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xmlns="" id="{BFE2A103-74E2-0ACB-B175-AD5236341C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" y="2077212"/>
            <a:ext cx="3960782" cy="246531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0" y="3904992"/>
            <a:ext cx="9111335" cy="2986036"/>
            <a:chOff x="0" y="3904992"/>
            <a:chExt cx="9111335" cy="29860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2793D69-74F5-A9B2-1E28-D5B092E0F7EF}"/>
                </a:ext>
              </a:extLst>
            </p:cNvPr>
            <p:cNvSpPr txBox="1"/>
            <p:nvPr/>
          </p:nvSpPr>
          <p:spPr>
            <a:xfrm>
              <a:off x="1700611" y="4564144"/>
              <a:ext cx="2215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Ледник «</a:t>
              </a:r>
              <a:r>
                <a:rPr lang="ru-RU" dirty="0" err="1"/>
                <a:t>Звёдочка</a:t>
              </a:r>
              <a:r>
                <a:rPr lang="ru-RU" dirty="0"/>
                <a:t>»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1F045DF1-4121-C682-95EB-AA95D571A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33833"/>
              <a:ext cx="4413885" cy="295719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1479DED-8BDB-1287-FDA6-ADDCAA778BEB}"/>
                </a:ext>
              </a:extLst>
            </p:cNvPr>
            <p:cNvSpPr txBox="1"/>
            <p:nvPr/>
          </p:nvSpPr>
          <p:spPr>
            <a:xfrm>
              <a:off x="4539335" y="3904992"/>
              <a:ext cx="4572000" cy="28623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Штурмовой состав команды клуба Вертикаль около пещеры на пике Победы. Слева направо: </a:t>
              </a:r>
            </a:p>
            <a:p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А. </a:t>
              </a:r>
              <a:r>
                <a:rPr lang="ru-R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Мардежов</a:t>
              </a:r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(начальник экспедиции), А. Логинов, К. Гребенник, А. Афанасьев(</a:t>
              </a:r>
              <a:r>
                <a:rPr lang="ru-R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г.Ростов</a:t>
              </a:r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погиб при спуске), Э. Раппопорт, врач экспедиции А. Макарчук. Сидят: Р. Хусаинов (погиб при спуске), В. </a:t>
              </a:r>
              <a:r>
                <a:rPr lang="ru-R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Солобоев</a:t>
              </a:r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А. Герасев, И. Мешков (тренер команды). Фото из архива А.С. </a:t>
              </a:r>
              <a:r>
                <a:rPr lang="ru-RU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Мардежова</a:t>
              </a:r>
              <a:r>
                <a: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2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7085" y="24274"/>
            <a:ext cx="7998868" cy="6588528"/>
            <a:chOff x="87085" y="24274"/>
            <a:chExt cx="7998868" cy="65885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9D9C4CA-ADB8-BBB0-0AEB-EB30DBD71387}"/>
                </a:ext>
              </a:extLst>
            </p:cNvPr>
            <p:cNvSpPr txBox="1"/>
            <p:nvPr/>
          </p:nvSpPr>
          <p:spPr>
            <a:xfrm>
              <a:off x="883874" y="24274"/>
              <a:ext cx="72020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IV.</a:t>
              </a:r>
              <a:r>
                <a:rPr lang="ru-RU" sz="3600" b="1" i="1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Высота… Снежные барсы</a:t>
              </a:r>
            </a:p>
          </p:txBody>
        </p:sp>
        <p:pic>
          <p:nvPicPr>
            <p:cNvPr id="7" name="Рисунок 6" descr="Изображение выглядит как гора, на открытом воздухе, камень,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FA9813A-83B4-D6E3-7C27-F27079E12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077" y="599040"/>
              <a:ext cx="4773674" cy="6013762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53032B71-EF91-DACE-EADC-5D3E28C3367D}"/>
                </a:ext>
              </a:extLst>
            </p:cNvPr>
            <p:cNvGrpSpPr/>
            <p:nvPr/>
          </p:nvGrpSpPr>
          <p:grpSpPr>
            <a:xfrm>
              <a:off x="87085" y="633874"/>
              <a:ext cx="1984866" cy="2257372"/>
              <a:chOff x="7409468" y="844237"/>
              <a:chExt cx="1734532" cy="2044195"/>
            </a:xfrm>
          </p:grpSpPr>
          <p:pic>
            <p:nvPicPr>
              <p:cNvPr id="9" name="Рисунок 8" descr="Изображение выглядит как текст, человек, группа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CC57142-92DA-0460-CB36-6DF3204D9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9468" y="844237"/>
                <a:ext cx="1734532" cy="1151729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F82D7C6-894B-2BAC-0C30-1B56757D73CC}"/>
                  </a:ext>
                </a:extLst>
              </p:cNvPr>
              <p:cNvSpPr txBox="1"/>
              <p:nvPr/>
            </p:nvSpPr>
            <p:spPr>
              <a:xfrm>
                <a:off x="7424097" y="1965102"/>
                <a:ext cx="171990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/>
                  <a:t>Лагерь 7100</a:t>
                </a:r>
              </a:p>
              <a:p>
                <a:pPr algn="ctr"/>
                <a:r>
                  <a:rPr lang="ru-RU" b="1" dirty="0"/>
                  <a:t>Завтра на вершину!</a:t>
                </a: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C87621B8-1180-070B-292E-10524C1E0D2E}"/>
                  </a:ext>
                </a:extLst>
              </p:cNvPr>
              <p:cNvSpPr/>
              <p:nvPr/>
            </p:nvSpPr>
            <p:spPr>
              <a:xfrm>
                <a:off x="7409468" y="844237"/>
                <a:ext cx="1734532" cy="204419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noFill/>
                </a:endParaRPr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745" y="6316440"/>
            <a:ext cx="2057400" cy="365125"/>
          </a:xfrm>
        </p:spPr>
        <p:txBody>
          <a:bodyPr/>
          <a:lstStyle/>
          <a:p>
            <a:fld id="{24A6B320-0FB5-4BC0-AA0D-304E4FE4FEB0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 descr="Изображение выглядит как человек, стена, в помещении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643F19DA-09BE-9E3C-6BDC-8F2241E9E2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5" b="11059"/>
          <a:stretch/>
        </p:blipFill>
        <p:spPr>
          <a:xfrm>
            <a:off x="4928090" y="1762560"/>
            <a:ext cx="4215910" cy="191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AE97EF-59D6-656A-AEED-876326BC0222}"/>
              </a:ext>
            </a:extLst>
          </p:cNvPr>
          <p:cNvSpPr txBox="1"/>
          <p:nvPr/>
        </p:nvSpPr>
        <p:spPr>
          <a:xfrm>
            <a:off x="0" y="30777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Горы живут… Траверс Туркестанского хребта</a:t>
            </a:r>
            <a:r>
              <a:rPr lang="ru-RU" sz="2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2C10B-3482-B858-96EF-4EF529EF2A72}"/>
              </a:ext>
            </a:extLst>
          </p:cNvPr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	Апрель 01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, 202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3 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	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                               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а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/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л </a:t>
            </a:r>
            <a:r>
              <a:rPr lang="ru-RU" sz="1400" b="1" i="1" dirty="0" err="1">
                <a:solidFill>
                  <a:srgbClr val="000066"/>
                </a:solidFill>
                <a:cs typeface="Aldhabi" panose="020B0604020202020204" pitchFamily="2" charset="-78"/>
              </a:rPr>
              <a:t>Цей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                                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И. Мешков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, 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Вечер в горах. Воспоминания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1A4FF7-0CE6-5C42-D6E0-9E803087AB92}"/>
              </a:ext>
            </a:extLst>
          </p:cNvPr>
          <p:cNvSpPr txBox="1"/>
          <p:nvPr/>
        </p:nvSpPr>
        <p:spPr>
          <a:xfrm>
            <a:off x="1" y="1601669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Землетрясение</a:t>
            </a:r>
          </a:p>
        </p:txBody>
      </p:sp>
      <p:pic>
        <p:nvPicPr>
          <p:cNvPr id="5" name="Рисунок 4" descr="Изображение выглядит как текст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xmlns="" id="{5C346450-2D29-0E6E-C651-73F24CC6B1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r="10093"/>
          <a:stretch/>
        </p:blipFill>
        <p:spPr>
          <a:xfrm>
            <a:off x="0" y="2124889"/>
            <a:ext cx="4628561" cy="3169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1CB34A-F28D-D1F5-7A37-921294810332}"/>
              </a:ext>
            </a:extLst>
          </p:cNvPr>
          <p:cNvSpPr txBox="1"/>
          <p:nvPr/>
        </p:nvSpPr>
        <p:spPr>
          <a:xfrm>
            <a:off x="641022" y="2601798"/>
            <a:ext cx="193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Внимание, старт!</a:t>
            </a:r>
          </a:p>
        </p:txBody>
      </p:sp>
      <p:pic>
        <p:nvPicPr>
          <p:cNvPr id="9" name="Рисунок 8" descr="Изображение выглядит как на открытом воздухе, гора, небо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939D6ED-8AB0-CD5F-094A-A7A112AC9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3" y="1210528"/>
            <a:ext cx="5477256" cy="34076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7C42639-0CD5-EE58-755E-796C45AD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62" y="2939757"/>
            <a:ext cx="4568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5C5462-D1AF-B570-322E-7C7E719587D3}"/>
              </a:ext>
            </a:extLst>
          </p:cNvPr>
          <p:cNvSpPr txBox="1"/>
          <p:nvPr/>
        </p:nvSpPr>
        <p:spPr>
          <a:xfrm>
            <a:off x="1266367" y="5505254"/>
            <a:ext cx="4568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1 -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пер.Скачкова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2 - пик Щуровского Западный, 3 -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пер.ОПТЭ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4 - пик Южный, 5 - пик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Хергиани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6 - пик Туркестан)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B072EE-681E-A2E4-BC36-4B85D0286D67}"/>
              </a:ext>
            </a:extLst>
          </p:cNvPr>
          <p:cNvSpPr txBox="1"/>
          <p:nvPr/>
        </p:nvSpPr>
        <p:spPr>
          <a:xfrm>
            <a:off x="111687" y="490779"/>
            <a:ext cx="55680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Самый длинный траверс: </a:t>
            </a:r>
          </a:p>
          <a:p>
            <a:r>
              <a:rPr lang="ru-RU" dirty="0"/>
              <a:t>Пик Щуровского (Узловая, 5200) –пик Федченко (5484)</a:t>
            </a:r>
          </a:p>
          <a:p>
            <a:r>
              <a:rPr lang="ru-RU" dirty="0"/>
              <a:t>30.07.1975 – 14.08.1975 (16 дней)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BD45A2-0062-CA26-3C1E-9830B59AC0DB}"/>
              </a:ext>
            </a:extLst>
          </p:cNvPr>
          <p:cNvSpPr txBox="1"/>
          <p:nvPr/>
        </p:nvSpPr>
        <p:spPr>
          <a:xfrm>
            <a:off x="5424648" y="1423536"/>
            <a:ext cx="22485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пик Федченко (5484)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9C30474-9962-95B4-8D5E-C77F05828604}"/>
              </a:ext>
            </a:extLst>
          </p:cNvPr>
          <p:cNvSpPr txBox="1"/>
          <p:nvPr/>
        </p:nvSpPr>
        <p:spPr>
          <a:xfrm>
            <a:off x="3880224" y="1864997"/>
            <a:ext cx="22485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Пик Туркестан (5200)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B20A23-0FA0-0276-9D8F-57F647D25BE0}"/>
              </a:ext>
            </a:extLst>
          </p:cNvPr>
          <p:cNvSpPr txBox="1"/>
          <p:nvPr/>
        </p:nvSpPr>
        <p:spPr>
          <a:xfrm>
            <a:off x="-1" y="2574474"/>
            <a:ext cx="9144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Lucida Grande"/>
              </a:rPr>
              <a:t>...Площадка дрогнула и поплыла влево. И тут же, словно натолкнувшись на невидимое препятствие, остановилась, чтобы вернуться обратно. Толчок был настолько сильным, что, казалось, сейчас низвергнется половина горы. Но лишь один громадный камень, сорвавшись откуда-то с верхней части контрфорса, счастливо миновал двойку, обрабатывавшую стену над ночевкой, и, набирая скорость, ушел по ледовым склонам вниз, на ледник. Соседний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Lucida Grande"/>
              </a:rPr>
              <a:t>МузТаш</a:t>
            </a:r>
            <a:r>
              <a:rPr lang="ru-RU" b="0" i="0" dirty="0">
                <a:solidFill>
                  <a:srgbClr val="333333"/>
                </a:solidFill>
                <a:effectLst/>
                <a:latin typeface="Lucida Grande"/>
              </a:rPr>
              <a:t> откликнулся «во весь голос»: по скальным стенам пошли камнепады; было видно, как рушатся скальные блоки, сметая все на своем пути. И тут же донеслись отзвуки обвалов по всему цирку. Где-то под перевалами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Lucida Grande"/>
              </a:rPr>
              <a:t>Мынтэке</a:t>
            </a:r>
            <a:r>
              <a:rPr lang="ru-RU" b="0" i="0" dirty="0">
                <a:solidFill>
                  <a:srgbClr val="333333"/>
                </a:solidFill>
                <a:effectLst/>
                <a:latin typeface="Lucida Grande"/>
              </a:rPr>
              <a:t> начал расти гигантский пыльный столб…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Lucida Grande"/>
              </a:rPr>
              <a:t> 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Lucida Grande"/>
              </a:rPr>
              <a:t>И.Мешков</a:t>
            </a:r>
            <a:r>
              <a:rPr lang="ru-RU" b="0" i="0" dirty="0">
                <a:solidFill>
                  <a:srgbClr val="333333"/>
                </a:solidFill>
                <a:effectLst/>
                <a:latin typeface="Lucida Grande"/>
              </a:rPr>
              <a:t>, Туркестанский хребет, сборник «Побеждённые вершины», Москва. Мысль. </a:t>
            </a:r>
            <a:r>
              <a:rPr lang="ru-RU" b="0" i="0">
                <a:solidFill>
                  <a:srgbClr val="333333"/>
                </a:solidFill>
                <a:effectLst/>
                <a:latin typeface="Lucida Grande"/>
              </a:rPr>
              <a:t>1981</a:t>
            </a:r>
            <a:endParaRPr lang="ru-RU" b="0" i="0" dirty="0">
              <a:solidFill>
                <a:srgbClr val="333333"/>
              </a:solidFill>
              <a:effectLst/>
              <a:latin typeface="Lucida Grande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AE97EF-59D6-656A-AEED-876326BC0222}"/>
              </a:ext>
            </a:extLst>
          </p:cNvPr>
          <p:cNvSpPr txBox="1"/>
          <p:nvPr/>
        </p:nvSpPr>
        <p:spPr>
          <a:xfrm>
            <a:off x="1" y="0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 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2C10B-3482-B858-96EF-4EF529EF2A72}"/>
              </a:ext>
            </a:extLst>
          </p:cNvPr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	Апрель 01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, 202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3 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	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                               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а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/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л </a:t>
            </a:r>
            <a:r>
              <a:rPr lang="ru-RU" sz="1400" b="1" i="1" dirty="0" err="1">
                <a:solidFill>
                  <a:srgbClr val="000066"/>
                </a:solidFill>
                <a:cs typeface="Aldhabi" panose="020B0604020202020204" pitchFamily="2" charset="-78"/>
              </a:rPr>
              <a:t>Цей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                                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И. Мешков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, 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Вечер в горах. Воспоминания</a:t>
            </a:r>
          </a:p>
        </p:txBody>
      </p:sp>
      <p:pic>
        <p:nvPicPr>
          <p:cNvPr id="2" name="Рисунок 1" descr="Изображение выглядит как текст, снег, природ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B75FB7A-FBD3-26EB-A887-5FF99E3E4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6" y="659366"/>
            <a:ext cx="7456202" cy="559123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-3120" y="4058194"/>
            <a:ext cx="9159219" cy="2804900"/>
            <a:chOff x="-3120" y="4058194"/>
            <a:chExt cx="9159219" cy="28049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8025C39A-4104-3924-3F93-0355F8156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170" t="19207" r="44362" b="24326"/>
            <a:stretch/>
          </p:blipFill>
          <p:spPr>
            <a:xfrm>
              <a:off x="-3120" y="4058194"/>
              <a:ext cx="2012843" cy="28049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2D9D2B0-B63C-D7AE-7C15-E52CC427ABFC}"/>
                </a:ext>
              </a:extLst>
            </p:cNvPr>
            <p:cNvSpPr txBox="1"/>
            <p:nvPr/>
          </p:nvSpPr>
          <p:spPr>
            <a:xfrm>
              <a:off x="2066179" y="5522597"/>
              <a:ext cx="70899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00CC"/>
                  </a:solidFill>
                </a:rPr>
                <a:t> Евгений </a:t>
              </a:r>
              <a:r>
                <a:rPr lang="ru-RU" sz="1600" b="1" dirty="0">
                  <a:solidFill>
                    <a:srgbClr val="0000CC"/>
                  </a:solidFill>
                </a:rPr>
                <a:t>Игоревич Тамм</a:t>
              </a:r>
            </a:p>
            <a:p>
              <a:r>
                <a:rPr lang="ru-RU" sz="1600" b="1" dirty="0" smtClean="0">
                  <a:solidFill>
                    <a:srgbClr val="0000CC"/>
                  </a:solidFill>
                </a:rPr>
                <a:t>             д.ф</a:t>
              </a:r>
              <a:r>
                <a:rPr lang="ru-RU" sz="1600" b="1" dirty="0">
                  <a:solidFill>
                    <a:srgbClr val="0000CC"/>
                  </a:solidFill>
                </a:rPr>
                <a:t>.-м.н.</a:t>
              </a:r>
            </a:p>
            <a:p>
              <a:r>
                <a:rPr lang="ru-RU" sz="1600" b="1" dirty="0" smtClean="0">
                  <a:solidFill>
                    <a:srgbClr val="0000CC"/>
                  </a:solidFill>
                </a:rPr>
                <a:t>      </a:t>
              </a:r>
              <a:r>
                <a:rPr lang="ru-RU" sz="1600" b="1" dirty="0" err="1" smtClean="0">
                  <a:solidFill>
                    <a:srgbClr val="0000CC"/>
                  </a:solidFill>
                </a:rPr>
                <a:t>м.с</a:t>
              </a:r>
              <a:r>
                <a:rPr lang="ru-RU" sz="1600" b="1" dirty="0">
                  <a:solidFill>
                    <a:srgbClr val="0000CC"/>
                  </a:solidFill>
                </a:rPr>
                <a:t>., засл. </a:t>
              </a:r>
              <a:r>
                <a:rPr lang="ru-RU" sz="1600" b="1" dirty="0" smtClean="0">
                  <a:solidFill>
                    <a:srgbClr val="0000CC"/>
                  </a:solidFill>
                </a:rPr>
                <a:t>тренер </a:t>
              </a:r>
            </a:p>
            <a:p>
              <a:r>
                <a:rPr lang="ru-RU" sz="1600" b="1" dirty="0" smtClean="0">
                  <a:solidFill>
                    <a:srgbClr val="0000CC"/>
                  </a:solidFill>
                </a:rPr>
                <a:t>организатор и руководитель первой советской экспедиции на Эверест (1980)</a:t>
              </a:r>
            </a:p>
            <a:p>
              <a:r>
                <a:rPr lang="ru-RU" sz="1600" b="1" dirty="0" smtClean="0">
                  <a:solidFill>
                    <a:srgbClr val="0000CC"/>
                  </a:solidFill>
                </a:rPr>
                <a:t>          1926 </a:t>
              </a:r>
              <a:r>
                <a:rPr lang="ru-RU" sz="1600" b="1" dirty="0">
                  <a:solidFill>
                    <a:srgbClr val="0000CC"/>
                  </a:solidFill>
                </a:rPr>
                <a:t>- 2008          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62817" y="0"/>
            <a:ext cx="9145252" cy="6079769"/>
            <a:chOff x="-1253" y="30776"/>
            <a:chExt cx="9145252" cy="60797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2BB3899D-CB28-B58A-6DFD-3487562D1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786" t="11746" r="37766" b="22220"/>
            <a:stretch/>
          </p:blipFill>
          <p:spPr>
            <a:xfrm>
              <a:off x="6121225" y="1312505"/>
              <a:ext cx="2916639" cy="3299641"/>
            </a:xfrm>
            <a:prstGeom prst="rect">
              <a:avLst/>
            </a:prstGeom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BA289E1E-A281-62FA-2544-377D76913183}"/>
                </a:ext>
              </a:extLst>
            </p:cNvPr>
            <p:cNvGrpSpPr/>
            <p:nvPr/>
          </p:nvGrpSpPr>
          <p:grpSpPr>
            <a:xfrm>
              <a:off x="-1253" y="30776"/>
              <a:ext cx="7431933" cy="3914854"/>
              <a:chOff x="0" y="30777"/>
              <a:chExt cx="7431933" cy="3914854"/>
            </a:xfrm>
          </p:grpSpPr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xmlns="" id="{C4D7D186-33E2-8966-F6AF-380A464C80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4256" t="19791" r="32553" b="23156"/>
              <a:stretch/>
            </p:blipFill>
            <p:spPr>
              <a:xfrm>
                <a:off x="0" y="700250"/>
                <a:ext cx="2840477" cy="2215573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80B4C0C-7400-7B40-047E-4460F90DEF43}"/>
                  </a:ext>
                </a:extLst>
              </p:cNvPr>
              <p:cNvSpPr txBox="1"/>
              <p:nvPr/>
            </p:nvSpPr>
            <p:spPr>
              <a:xfrm>
                <a:off x="235895" y="2868413"/>
                <a:ext cx="23686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0000CC"/>
                    </a:solidFill>
                  </a:rPr>
                  <a:t>Игорь Евгеньевич Тамм</a:t>
                </a:r>
              </a:p>
              <a:p>
                <a:pPr algn="ctr"/>
                <a:r>
                  <a:rPr lang="ru-RU" sz="1600" b="1" dirty="0">
                    <a:solidFill>
                      <a:srgbClr val="0000CC"/>
                    </a:solidFill>
                  </a:rPr>
                  <a:t>Нобелевский лауреат                            </a:t>
                </a:r>
              </a:p>
              <a:p>
                <a:pPr algn="ctr"/>
                <a:r>
                  <a:rPr lang="ru-RU" sz="1600" b="1" dirty="0">
                    <a:solidFill>
                      <a:srgbClr val="0000CC"/>
                    </a:solidFill>
                  </a:rPr>
                  <a:t>Мастер Альпинизма                        </a:t>
                </a:r>
              </a:p>
              <a:p>
                <a:pPr algn="ctr"/>
                <a:r>
                  <a:rPr lang="ru-RU" sz="1600" b="1" dirty="0">
                    <a:solidFill>
                      <a:srgbClr val="0000CC"/>
                    </a:solidFill>
                  </a:rPr>
                  <a:t>  1895 – 1971                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014CAB6-E50D-73FA-4335-EEAD3481E938}"/>
                  </a:ext>
                </a:extLst>
              </p:cNvPr>
              <p:cNvSpPr txBox="1"/>
              <p:nvPr/>
            </p:nvSpPr>
            <p:spPr>
              <a:xfrm>
                <a:off x="1741251" y="30777"/>
                <a:ext cx="56906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3600" b="1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Они любили горы…</a:t>
                </a:r>
                <a:endParaRPr lang="ru-RU" sz="3600" b="1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5" t="-2554" r="625" b="31408"/>
            <a:stretch/>
          </p:blipFill>
          <p:spPr>
            <a:xfrm>
              <a:off x="2950191" y="894826"/>
              <a:ext cx="3027606" cy="331029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CEC4BBC-90B0-E4BE-B400-7444519B7387}"/>
                </a:ext>
              </a:extLst>
            </p:cNvPr>
            <p:cNvSpPr txBox="1"/>
            <p:nvPr/>
          </p:nvSpPr>
          <p:spPr>
            <a:xfrm>
              <a:off x="2990073" y="4194097"/>
              <a:ext cx="29877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CC"/>
                  </a:solidFill>
                </a:rPr>
                <a:t>Рэм Викторович Хохлов</a:t>
              </a:r>
            </a:p>
            <a:p>
              <a:pPr algn="ctr"/>
              <a:r>
                <a:rPr lang="ru-RU" sz="1600" b="1" dirty="0" smtClean="0">
                  <a:solidFill>
                    <a:srgbClr val="0000CC"/>
                  </a:solidFill>
                </a:rPr>
                <a:t>академик АН СССР, ректор МГУ</a:t>
              </a:r>
              <a:endParaRPr lang="ru-RU" sz="1600" b="1" dirty="0">
                <a:solidFill>
                  <a:srgbClr val="0000CC"/>
                </a:solidFill>
              </a:endParaRPr>
            </a:p>
            <a:p>
              <a:pPr algn="ctr"/>
              <a:r>
                <a:rPr lang="ru-RU" sz="1600" b="1" dirty="0" err="1" smtClean="0">
                  <a:solidFill>
                    <a:srgbClr val="0000CC"/>
                  </a:solidFill>
                </a:rPr>
                <a:t>к.м.с</a:t>
              </a:r>
              <a:r>
                <a:rPr lang="ru-RU" sz="1600" b="1" dirty="0" smtClean="0">
                  <a:solidFill>
                    <a:srgbClr val="0000CC"/>
                  </a:solidFill>
                </a:rPr>
                <a:t>. </a:t>
              </a:r>
              <a:r>
                <a:rPr lang="ru-RU" sz="1600" b="1" dirty="0">
                  <a:solidFill>
                    <a:srgbClr val="0000CC"/>
                  </a:solidFill>
                </a:rPr>
                <a:t>по альпинизму  (1952</a:t>
              </a:r>
              <a:r>
                <a:rPr lang="ru-RU" sz="1600" b="1" dirty="0" smtClean="0">
                  <a:solidFill>
                    <a:srgbClr val="0000CC"/>
                  </a:solidFill>
                </a:rPr>
                <a:t>)</a:t>
              </a:r>
              <a:endParaRPr lang="ru-RU" sz="1600" b="1" dirty="0">
                <a:solidFill>
                  <a:srgbClr val="0000CC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0000CC"/>
                  </a:solidFill>
                </a:rPr>
                <a:t>1926 - </a:t>
              </a:r>
              <a:r>
                <a:rPr lang="ru-RU" sz="1600" b="1" dirty="0" smtClean="0">
                  <a:solidFill>
                    <a:srgbClr val="0000CC"/>
                  </a:solidFill>
                </a:rPr>
                <a:t>1977        </a:t>
              </a:r>
              <a:endParaRPr lang="ru-RU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-1253" y="677108"/>
              <a:ext cx="2846940" cy="3268522"/>
            </a:xfrm>
            <a:prstGeom prst="rect">
              <a:avLst/>
            </a:pr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990074" y="1036319"/>
              <a:ext cx="3010130" cy="4234995"/>
            </a:xfrm>
            <a:prstGeom prst="rect">
              <a:avLst/>
            </a:prstGeom>
            <a:noFill/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CEC4BBC-90B0-E4BE-B400-7444519B7387}"/>
                </a:ext>
              </a:extLst>
            </p:cNvPr>
            <p:cNvSpPr txBox="1"/>
            <p:nvPr/>
          </p:nvSpPr>
          <p:spPr>
            <a:xfrm>
              <a:off x="6104708" y="4540885"/>
              <a:ext cx="30392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00CC"/>
                  </a:solidFill>
                </a:rPr>
                <a:t>Александр </a:t>
              </a:r>
              <a:r>
                <a:rPr lang="ru-RU" sz="1600" b="1" dirty="0" smtClean="0">
                  <a:solidFill>
                    <a:srgbClr val="0000CC"/>
                  </a:solidFill>
                </a:rPr>
                <a:t>Михайлович </a:t>
              </a:r>
              <a:r>
                <a:rPr lang="ru-RU" sz="1600" b="1" dirty="0" err="1" smtClean="0">
                  <a:solidFill>
                    <a:srgbClr val="0000CC"/>
                  </a:solidFill>
                </a:rPr>
                <a:t>Балдин</a:t>
              </a:r>
              <a:endParaRPr lang="ru-RU" sz="1600" b="1" dirty="0">
                <a:solidFill>
                  <a:srgbClr val="0000CC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0000CC"/>
                  </a:solidFill>
                </a:rPr>
                <a:t>академик </a:t>
              </a:r>
              <a:r>
                <a:rPr lang="ru-RU" sz="1600" b="1" dirty="0" smtClean="0">
                  <a:solidFill>
                    <a:srgbClr val="0000CC"/>
                  </a:solidFill>
                </a:rPr>
                <a:t>АН СССР и РАН</a:t>
              </a:r>
              <a:endParaRPr lang="ru-RU" sz="1600" b="1" dirty="0">
                <a:solidFill>
                  <a:srgbClr val="0000CC"/>
                </a:solidFill>
              </a:endParaRPr>
            </a:p>
            <a:p>
              <a:pPr algn="ctr"/>
              <a:r>
                <a:rPr lang="ru-RU" sz="1600" b="1" dirty="0" err="1">
                  <a:solidFill>
                    <a:srgbClr val="0000CC"/>
                  </a:solidFill>
                </a:rPr>
                <a:t>м.с</a:t>
              </a:r>
              <a:r>
                <a:rPr lang="ru-RU" sz="1600" b="1" dirty="0">
                  <a:solidFill>
                    <a:srgbClr val="0000CC"/>
                  </a:solidFill>
                </a:rPr>
                <a:t>., </a:t>
              </a:r>
              <a:endParaRPr lang="ru-RU" sz="1600" b="1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0000CC"/>
                  </a:solidFill>
                </a:rPr>
                <a:t>чемпион </a:t>
              </a:r>
              <a:r>
                <a:rPr lang="ru-RU" sz="1600" b="1" dirty="0">
                  <a:solidFill>
                    <a:srgbClr val="0000CC"/>
                  </a:solidFill>
                </a:rPr>
                <a:t>СССР по альпинизму  (1952)</a:t>
              </a:r>
            </a:p>
            <a:p>
              <a:pPr algn="ctr"/>
              <a:r>
                <a:rPr lang="ru-RU" sz="1600" b="1" dirty="0">
                  <a:solidFill>
                    <a:srgbClr val="0000CC"/>
                  </a:solidFill>
                </a:rPr>
                <a:t>1926 - 2008          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-18954" y="4058194"/>
            <a:ext cx="2028677" cy="2799806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035427" y="5509862"/>
            <a:ext cx="21355" cy="13285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009723" y="5509862"/>
            <a:ext cx="2676996" cy="254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77929" y="6868190"/>
            <a:ext cx="7178170" cy="509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686719" y="6167767"/>
            <a:ext cx="4440759" cy="1126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76503" y="5521234"/>
            <a:ext cx="10216" cy="65383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138892" y="6181769"/>
            <a:ext cx="5108" cy="67187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109414" y="1290840"/>
            <a:ext cx="2973021" cy="4752367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FA8513-2B04-2FEC-3FEB-9A4506E5A317}"/>
              </a:ext>
            </a:extLst>
          </p:cNvPr>
          <p:cNvSpPr txBox="1"/>
          <p:nvPr/>
        </p:nvSpPr>
        <p:spPr>
          <a:xfrm>
            <a:off x="1585256" y="2854136"/>
            <a:ext cx="399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Крест Белухи – Валера в двойке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E1DF8A-5C2B-847C-8F6E-F8E8A7F02079}"/>
              </a:ext>
            </a:extLst>
          </p:cNvPr>
          <p:cNvSpPr txBox="1"/>
          <p:nvPr/>
        </p:nvSpPr>
        <p:spPr>
          <a:xfrm>
            <a:off x="1817784" y="920130"/>
            <a:ext cx="7023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Мои: Талгар Ю., </a:t>
            </a:r>
          </a:p>
          <a:p>
            <a:r>
              <a:rPr lang="ru-RU" b="1" dirty="0"/>
              <a:t>ХХ лет Октября, </a:t>
            </a:r>
          </a:p>
          <a:p>
            <a:r>
              <a:rPr lang="ru-RU" b="1" dirty="0"/>
              <a:t>пик Щуровского Гл. и </a:t>
            </a:r>
            <a:r>
              <a:rPr lang="ru-RU" b="1" dirty="0" err="1"/>
              <a:t>Узл</a:t>
            </a:r>
            <a:r>
              <a:rPr lang="ru-RU" b="1" dirty="0"/>
              <a:t>., пик Туркестан по Ю. стене, </a:t>
            </a:r>
          </a:p>
          <a:p>
            <a:r>
              <a:rPr lang="ru-RU" b="1" dirty="0"/>
              <a:t>траверс Туркестанского хребта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4CC299-93F3-2344-8CAE-F83E63F3BA10}"/>
              </a:ext>
            </a:extLst>
          </p:cNvPr>
          <p:cNvSpPr txBox="1"/>
          <p:nvPr/>
        </p:nvSpPr>
        <p:spPr>
          <a:xfrm>
            <a:off x="1371639" y="635544"/>
            <a:ext cx="540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Талгар </a:t>
            </a:r>
            <a:r>
              <a:rPr lang="ru-RU" b="1" dirty="0" err="1"/>
              <a:t>Снесарева</a:t>
            </a:r>
            <a:r>
              <a:rPr lang="ru-RU" b="1" dirty="0"/>
              <a:t> (опять стена), Валера и «птицы»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20</a:t>
            </a:fld>
            <a:endParaRPr lang="ru-RU"/>
          </a:p>
        </p:txBody>
      </p:sp>
      <p:pic>
        <p:nvPicPr>
          <p:cNvPr id="8" name="Picture 4" descr="БЕЛУХА 1914-2014 (Альпинизм)">
            <a:extLst>
              <a:ext uri="{FF2B5EF4-FFF2-40B4-BE49-F238E27FC236}">
                <a16:creationId xmlns:a16="http://schemas.microsoft.com/office/drawing/2014/main" xmlns="" id="{D7816C29-C657-7B49-1AEA-C1345F4CA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8"/>
          <a:stretch/>
        </p:blipFill>
        <p:spPr bwMode="auto">
          <a:xfrm>
            <a:off x="21146" y="2734703"/>
            <a:ext cx="9144001" cy="412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5329646" y="3683726"/>
            <a:ext cx="653143" cy="1619794"/>
          </a:xfrm>
          <a:custGeom>
            <a:avLst/>
            <a:gdLst>
              <a:gd name="connsiteX0" fmla="*/ 635725 w 653143"/>
              <a:gd name="connsiteY0" fmla="*/ 0 h 1619794"/>
              <a:gd name="connsiteX1" fmla="*/ 644434 w 653143"/>
              <a:gd name="connsiteY1" fmla="*/ 60960 h 1619794"/>
              <a:gd name="connsiteX2" fmla="*/ 653143 w 653143"/>
              <a:gd name="connsiteY2" fmla="*/ 104503 h 1619794"/>
              <a:gd name="connsiteX3" fmla="*/ 644434 w 653143"/>
              <a:gd name="connsiteY3" fmla="*/ 130628 h 1619794"/>
              <a:gd name="connsiteX4" fmla="*/ 618308 w 653143"/>
              <a:gd name="connsiteY4" fmla="*/ 121920 h 1619794"/>
              <a:gd name="connsiteX5" fmla="*/ 592183 w 653143"/>
              <a:gd name="connsiteY5" fmla="*/ 130628 h 1619794"/>
              <a:gd name="connsiteX6" fmla="*/ 557348 w 653143"/>
              <a:gd name="connsiteY6" fmla="*/ 87085 h 1619794"/>
              <a:gd name="connsiteX7" fmla="*/ 452845 w 653143"/>
              <a:gd name="connsiteY7" fmla="*/ 95794 h 1619794"/>
              <a:gd name="connsiteX8" fmla="*/ 435428 w 653143"/>
              <a:gd name="connsiteY8" fmla="*/ 121920 h 1619794"/>
              <a:gd name="connsiteX9" fmla="*/ 452845 w 653143"/>
              <a:gd name="connsiteY9" fmla="*/ 174171 h 1619794"/>
              <a:gd name="connsiteX10" fmla="*/ 461554 w 653143"/>
              <a:gd name="connsiteY10" fmla="*/ 200297 h 1619794"/>
              <a:gd name="connsiteX11" fmla="*/ 470263 w 653143"/>
              <a:gd name="connsiteY11" fmla="*/ 226423 h 1619794"/>
              <a:gd name="connsiteX12" fmla="*/ 478971 w 653143"/>
              <a:gd name="connsiteY12" fmla="*/ 261257 h 1619794"/>
              <a:gd name="connsiteX13" fmla="*/ 470263 w 653143"/>
              <a:gd name="connsiteY13" fmla="*/ 452845 h 1619794"/>
              <a:gd name="connsiteX14" fmla="*/ 452845 w 653143"/>
              <a:gd name="connsiteY14" fmla="*/ 470263 h 1619794"/>
              <a:gd name="connsiteX15" fmla="*/ 418011 w 653143"/>
              <a:gd name="connsiteY15" fmla="*/ 522514 h 1619794"/>
              <a:gd name="connsiteX16" fmla="*/ 383177 w 653143"/>
              <a:gd name="connsiteY16" fmla="*/ 574765 h 1619794"/>
              <a:gd name="connsiteX17" fmla="*/ 374468 w 653143"/>
              <a:gd name="connsiteY17" fmla="*/ 618308 h 1619794"/>
              <a:gd name="connsiteX18" fmla="*/ 365760 w 653143"/>
              <a:gd name="connsiteY18" fmla="*/ 644434 h 1619794"/>
              <a:gd name="connsiteX19" fmla="*/ 357051 w 653143"/>
              <a:gd name="connsiteY19" fmla="*/ 687977 h 1619794"/>
              <a:gd name="connsiteX20" fmla="*/ 339634 w 653143"/>
              <a:gd name="connsiteY20" fmla="*/ 714103 h 1619794"/>
              <a:gd name="connsiteX21" fmla="*/ 330925 w 653143"/>
              <a:gd name="connsiteY21" fmla="*/ 748937 h 1619794"/>
              <a:gd name="connsiteX22" fmla="*/ 322217 w 653143"/>
              <a:gd name="connsiteY22" fmla="*/ 775063 h 1619794"/>
              <a:gd name="connsiteX23" fmla="*/ 313508 w 653143"/>
              <a:gd name="connsiteY23" fmla="*/ 1027611 h 1619794"/>
              <a:gd name="connsiteX24" fmla="*/ 243840 w 653143"/>
              <a:gd name="connsiteY24" fmla="*/ 1088571 h 1619794"/>
              <a:gd name="connsiteX25" fmla="*/ 217714 w 653143"/>
              <a:gd name="connsiteY25" fmla="*/ 1105988 h 1619794"/>
              <a:gd name="connsiteX26" fmla="*/ 209005 w 653143"/>
              <a:gd name="connsiteY26" fmla="*/ 1132114 h 1619794"/>
              <a:gd name="connsiteX27" fmla="*/ 191588 w 653143"/>
              <a:gd name="connsiteY27" fmla="*/ 1158240 h 1619794"/>
              <a:gd name="connsiteX28" fmla="*/ 182880 w 653143"/>
              <a:gd name="connsiteY28" fmla="*/ 1245325 h 1619794"/>
              <a:gd name="connsiteX29" fmla="*/ 148045 w 653143"/>
              <a:gd name="connsiteY29" fmla="*/ 1280160 h 1619794"/>
              <a:gd name="connsiteX30" fmla="*/ 130628 w 653143"/>
              <a:gd name="connsiteY30" fmla="*/ 1306285 h 1619794"/>
              <a:gd name="connsiteX31" fmla="*/ 113211 w 653143"/>
              <a:gd name="connsiteY31" fmla="*/ 1358537 h 1619794"/>
              <a:gd name="connsiteX32" fmla="*/ 104503 w 653143"/>
              <a:gd name="connsiteY32" fmla="*/ 1384663 h 1619794"/>
              <a:gd name="connsiteX33" fmla="*/ 69668 w 653143"/>
              <a:gd name="connsiteY33" fmla="*/ 1428205 h 1619794"/>
              <a:gd name="connsiteX34" fmla="*/ 52251 w 653143"/>
              <a:gd name="connsiteY34" fmla="*/ 1445623 h 1619794"/>
              <a:gd name="connsiteX35" fmla="*/ 0 w 653143"/>
              <a:gd name="connsiteY35" fmla="*/ 1463040 h 1619794"/>
              <a:gd name="connsiteX36" fmla="*/ 8708 w 653143"/>
              <a:gd name="connsiteY36" fmla="*/ 1489165 h 1619794"/>
              <a:gd name="connsiteX37" fmla="*/ 78377 w 653143"/>
              <a:gd name="connsiteY37" fmla="*/ 1541417 h 1619794"/>
              <a:gd name="connsiteX38" fmla="*/ 130628 w 653143"/>
              <a:gd name="connsiteY38" fmla="*/ 1584960 h 1619794"/>
              <a:gd name="connsiteX39" fmla="*/ 156754 w 653143"/>
              <a:gd name="connsiteY39" fmla="*/ 1611085 h 1619794"/>
              <a:gd name="connsiteX40" fmla="*/ 182880 w 653143"/>
              <a:gd name="connsiteY40" fmla="*/ 1619794 h 16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53143" h="1619794">
                <a:moveTo>
                  <a:pt x="635725" y="0"/>
                </a:moveTo>
                <a:cubicBezTo>
                  <a:pt x="638628" y="20320"/>
                  <a:pt x="641059" y="40713"/>
                  <a:pt x="644434" y="60960"/>
                </a:cubicBezTo>
                <a:cubicBezTo>
                  <a:pt x="646868" y="75560"/>
                  <a:pt x="653143" y="89701"/>
                  <a:pt x="653143" y="104503"/>
                </a:cubicBezTo>
                <a:cubicBezTo>
                  <a:pt x="653143" y="113682"/>
                  <a:pt x="647337" y="121920"/>
                  <a:pt x="644434" y="130628"/>
                </a:cubicBezTo>
                <a:cubicBezTo>
                  <a:pt x="635725" y="127725"/>
                  <a:pt x="627488" y="121920"/>
                  <a:pt x="618308" y="121920"/>
                </a:cubicBezTo>
                <a:cubicBezTo>
                  <a:pt x="609129" y="121920"/>
                  <a:pt x="601184" y="132428"/>
                  <a:pt x="592183" y="130628"/>
                </a:cubicBezTo>
                <a:cubicBezTo>
                  <a:pt x="582636" y="128718"/>
                  <a:pt x="559852" y="90841"/>
                  <a:pt x="557348" y="87085"/>
                </a:cubicBezTo>
                <a:cubicBezTo>
                  <a:pt x="522514" y="89988"/>
                  <a:pt x="486455" y="86191"/>
                  <a:pt x="452845" y="95794"/>
                </a:cubicBezTo>
                <a:cubicBezTo>
                  <a:pt x="442781" y="98669"/>
                  <a:pt x="435428" y="111454"/>
                  <a:pt x="435428" y="121920"/>
                </a:cubicBezTo>
                <a:cubicBezTo>
                  <a:pt x="435428" y="140279"/>
                  <a:pt x="447039" y="156754"/>
                  <a:pt x="452845" y="174171"/>
                </a:cubicBezTo>
                <a:lnTo>
                  <a:pt x="461554" y="200297"/>
                </a:lnTo>
                <a:cubicBezTo>
                  <a:pt x="464457" y="209006"/>
                  <a:pt x="468037" y="217517"/>
                  <a:pt x="470263" y="226423"/>
                </a:cubicBezTo>
                <a:lnTo>
                  <a:pt x="478971" y="261257"/>
                </a:lnTo>
                <a:cubicBezTo>
                  <a:pt x="476068" y="325120"/>
                  <a:pt x="478192" y="389410"/>
                  <a:pt x="470263" y="452845"/>
                </a:cubicBezTo>
                <a:cubicBezTo>
                  <a:pt x="469245" y="460993"/>
                  <a:pt x="457070" y="463222"/>
                  <a:pt x="452845" y="470263"/>
                </a:cubicBezTo>
                <a:cubicBezTo>
                  <a:pt x="377895" y="595178"/>
                  <a:pt x="534279" y="373027"/>
                  <a:pt x="418011" y="522514"/>
                </a:cubicBezTo>
                <a:cubicBezTo>
                  <a:pt x="405160" y="539037"/>
                  <a:pt x="383177" y="574765"/>
                  <a:pt x="383177" y="574765"/>
                </a:cubicBezTo>
                <a:cubicBezTo>
                  <a:pt x="380274" y="589279"/>
                  <a:pt x="378058" y="603948"/>
                  <a:pt x="374468" y="618308"/>
                </a:cubicBezTo>
                <a:cubicBezTo>
                  <a:pt x="372242" y="627214"/>
                  <a:pt x="367986" y="635528"/>
                  <a:pt x="365760" y="644434"/>
                </a:cubicBezTo>
                <a:cubicBezTo>
                  <a:pt x="362170" y="658794"/>
                  <a:pt x="362248" y="674118"/>
                  <a:pt x="357051" y="687977"/>
                </a:cubicBezTo>
                <a:cubicBezTo>
                  <a:pt x="353376" y="697777"/>
                  <a:pt x="345440" y="705394"/>
                  <a:pt x="339634" y="714103"/>
                </a:cubicBezTo>
                <a:cubicBezTo>
                  <a:pt x="336731" y="725714"/>
                  <a:pt x="334213" y="737429"/>
                  <a:pt x="330925" y="748937"/>
                </a:cubicBezTo>
                <a:cubicBezTo>
                  <a:pt x="328403" y="757763"/>
                  <a:pt x="322790" y="765901"/>
                  <a:pt x="322217" y="775063"/>
                </a:cubicBezTo>
                <a:cubicBezTo>
                  <a:pt x="316963" y="859132"/>
                  <a:pt x="321370" y="943746"/>
                  <a:pt x="313508" y="1027611"/>
                </a:cubicBezTo>
                <a:cubicBezTo>
                  <a:pt x="311089" y="1053415"/>
                  <a:pt x="251582" y="1083410"/>
                  <a:pt x="243840" y="1088571"/>
                </a:cubicBezTo>
                <a:lnTo>
                  <a:pt x="217714" y="1105988"/>
                </a:lnTo>
                <a:cubicBezTo>
                  <a:pt x="214811" y="1114697"/>
                  <a:pt x="213110" y="1123903"/>
                  <a:pt x="209005" y="1132114"/>
                </a:cubicBezTo>
                <a:cubicBezTo>
                  <a:pt x="204324" y="1141475"/>
                  <a:pt x="193941" y="1148042"/>
                  <a:pt x="191588" y="1158240"/>
                </a:cubicBezTo>
                <a:cubicBezTo>
                  <a:pt x="185028" y="1186666"/>
                  <a:pt x="192692" y="1217851"/>
                  <a:pt x="182880" y="1245325"/>
                </a:cubicBezTo>
                <a:cubicBezTo>
                  <a:pt x="177357" y="1260790"/>
                  <a:pt x="157154" y="1266497"/>
                  <a:pt x="148045" y="1280160"/>
                </a:cubicBezTo>
                <a:lnTo>
                  <a:pt x="130628" y="1306285"/>
                </a:lnTo>
                <a:lnTo>
                  <a:pt x="113211" y="1358537"/>
                </a:lnTo>
                <a:cubicBezTo>
                  <a:pt x="110308" y="1367246"/>
                  <a:pt x="110994" y="1378172"/>
                  <a:pt x="104503" y="1384663"/>
                </a:cubicBezTo>
                <a:cubicBezTo>
                  <a:pt x="62455" y="1426708"/>
                  <a:pt x="113601" y="1373288"/>
                  <a:pt x="69668" y="1428205"/>
                </a:cubicBezTo>
                <a:cubicBezTo>
                  <a:pt x="64539" y="1434616"/>
                  <a:pt x="59595" y="1441951"/>
                  <a:pt x="52251" y="1445623"/>
                </a:cubicBezTo>
                <a:cubicBezTo>
                  <a:pt x="35830" y="1453834"/>
                  <a:pt x="0" y="1463040"/>
                  <a:pt x="0" y="1463040"/>
                </a:cubicBezTo>
                <a:cubicBezTo>
                  <a:pt x="2903" y="1471748"/>
                  <a:pt x="3985" y="1481294"/>
                  <a:pt x="8708" y="1489165"/>
                </a:cubicBezTo>
                <a:cubicBezTo>
                  <a:pt x="20298" y="1508482"/>
                  <a:pt x="71885" y="1534925"/>
                  <a:pt x="78377" y="1541417"/>
                </a:cubicBezTo>
                <a:cubicBezTo>
                  <a:pt x="154696" y="1617736"/>
                  <a:pt x="57890" y="1524346"/>
                  <a:pt x="130628" y="1584960"/>
                </a:cubicBezTo>
                <a:cubicBezTo>
                  <a:pt x="140089" y="1592844"/>
                  <a:pt x="146507" y="1604254"/>
                  <a:pt x="156754" y="1611085"/>
                </a:cubicBezTo>
                <a:cubicBezTo>
                  <a:pt x="164392" y="1616177"/>
                  <a:pt x="182880" y="1619794"/>
                  <a:pt x="182880" y="16197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4CC299-93F3-2344-8CAE-F83E63F3BA10}"/>
              </a:ext>
            </a:extLst>
          </p:cNvPr>
          <p:cNvSpPr txBox="1"/>
          <p:nvPr/>
        </p:nvSpPr>
        <p:spPr>
          <a:xfrm>
            <a:off x="1492120" y="2972743"/>
            <a:ext cx="270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Аккемская</a:t>
            </a:r>
            <a:r>
              <a:rPr lang="ru-RU" sz="2400" b="1" dirty="0" smtClean="0">
                <a:solidFill>
                  <a:schemeClr val="bg1"/>
                </a:solidFill>
              </a:rPr>
              <a:t> стена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6599975" y="3098183"/>
            <a:ext cx="1725419" cy="481040"/>
          </a:xfrm>
          <a:custGeom>
            <a:avLst/>
            <a:gdLst>
              <a:gd name="connsiteX0" fmla="*/ 114334 w 1298699"/>
              <a:gd name="connsiteY0" fmla="*/ 95794 h 330926"/>
              <a:gd name="connsiteX1" fmla="*/ 192711 w 1298699"/>
              <a:gd name="connsiteY1" fmla="*/ 43543 h 330926"/>
              <a:gd name="connsiteX2" fmla="*/ 279796 w 1298699"/>
              <a:gd name="connsiteY2" fmla="*/ 17417 h 330926"/>
              <a:gd name="connsiteX3" fmla="*/ 419134 w 1298699"/>
              <a:gd name="connsiteY3" fmla="*/ 26126 h 330926"/>
              <a:gd name="connsiteX4" fmla="*/ 462676 w 1298699"/>
              <a:gd name="connsiteY4" fmla="*/ 52252 h 330926"/>
              <a:gd name="connsiteX5" fmla="*/ 514928 w 1298699"/>
              <a:gd name="connsiteY5" fmla="*/ 69669 h 330926"/>
              <a:gd name="connsiteX6" fmla="*/ 575888 w 1298699"/>
              <a:gd name="connsiteY6" fmla="*/ 87086 h 330926"/>
              <a:gd name="connsiteX7" fmla="*/ 602014 w 1298699"/>
              <a:gd name="connsiteY7" fmla="*/ 95794 h 330926"/>
              <a:gd name="connsiteX8" fmla="*/ 662974 w 1298699"/>
              <a:gd name="connsiteY8" fmla="*/ 113212 h 330926"/>
              <a:gd name="connsiteX9" fmla="*/ 689099 w 1298699"/>
              <a:gd name="connsiteY9" fmla="*/ 104503 h 330926"/>
              <a:gd name="connsiteX10" fmla="*/ 784894 w 1298699"/>
              <a:gd name="connsiteY10" fmla="*/ 87086 h 330926"/>
              <a:gd name="connsiteX11" fmla="*/ 1072276 w 1298699"/>
              <a:gd name="connsiteY11" fmla="*/ 104503 h 330926"/>
              <a:gd name="connsiteX12" fmla="*/ 1124528 w 1298699"/>
              <a:gd name="connsiteY12" fmla="*/ 121920 h 330926"/>
              <a:gd name="connsiteX13" fmla="*/ 1211614 w 1298699"/>
              <a:gd name="connsiteY13" fmla="*/ 148046 h 330926"/>
              <a:gd name="connsiteX14" fmla="*/ 1263865 w 1298699"/>
              <a:gd name="connsiteY14" fmla="*/ 182880 h 330926"/>
              <a:gd name="connsiteX15" fmla="*/ 1281282 w 1298699"/>
              <a:gd name="connsiteY15" fmla="*/ 209006 h 330926"/>
              <a:gd name="connsiteX16" fmla="*/ 1298699 w 1298699"/>
              <a:gd name="connsiteY16" fmla="*/ 261257 h 330926"/>
              <a:gd name="connsiteX17" fmla="*/ 1237739 w 1298699"/>
              <a:gd name="connsiteY17" fmla="*/ 304800 h 330926"/>
              <a:gd name="connsiteX18" fmla="*/ 1211614 w 1298699"/>
              <a:gd name="connsiteY18" fmla="*/ 313509 h 330926"/>
              <a:gd name="connsiteX19" fmla="*/ 941648 w 1298699"/>
              <a:gd name="connsiteY19" fmla="*/ 304800 h 330926"/>
              <a:gd name="connsiteX20" fmla="*/ 906814 w 1298699"/>
              <a:gd name="connsiteY20" fmla="*/ 296092 h 330926"/>
              <a:gd name="connsiteX21" fmla="*/ 750059 w 1298699"/>
              <a:gd name="connsiteY21" fmla="*/ 287383 h 330926"/>
              <a:gd name="connsiteX22" fmla="*/ 662974 w 1298699"/>
              <a:gd name="connsiteY22" fmla="*/ 269966 h 330926"/>
              <a:gd name="connsiteX23" fmla="*/ 628139 w 1298699"/>
              <a:gd name="connsiteY23" fmla="*/ 261257 h 330926"/>
              <a:gd name="connsiteX24" fmla="*/ 497511 w 1298699"/>
              <a:gd name="connsiteY24" fmla="*/ 278674 h 330926"/>
              <a:gd name="connsiteX25" fmla="*/ 445259 w 1298699"/>
              <a:gd name="connsiteY25" fmla="*/ 296092 h 330926"/>
              <a:gd name="connsiteX26" fmla="*/ 419134 w 1298699"/>
              <a:gd name="connsiteY26" fmla="*/ 304800 h 330926"/>
              <a:gd name="connsiteX27" fmla="*/ 358174 w 1298699"/>
              <a:gd name="connsiteY27" fmla="*/ 322217 h 330926"/>
              <a:gd name="connsiteX28" fmla="*/ 323339 w 1298699"/>
              <a:gd name="connsiteY28" fmla="*/ 330926 h 330926"/>
              <a:gd name="connsiteX29" fmla="*/ 96916 w 1298699"/>
              <a:gd name="connsiteY29" fmla="*/ 322217 h 330926"/>
              <a:gd name="connsiteX30" fmla="*/ 79499 w 1298699"/>
              <a:gd name="connsiteY30" fmla="*/ 296092 h 330926"/>
              <a:gd name="connsiteX31" fmla="*/ 62082 w 1298699"/>
              <a:gd name="connsiteY31" fmla="*/ 278674 h 330926"/>
              <a:gd name="connsiteX32" fmla="*/ 18539 w 1298699"/>
              <a:gd name="connsiteY32" fmla="*/ 226423 h 330926"/>
              <a:gd name="connsiteX33" fmla="*/ 9831 w 1298699"/>
              <a:gd name="connsiteY33" fmla="*/ 104503 h 330926"/>
              <a:gd name="connsiteX34" fmla="*/ 27248 w 1298699"/>
              <a:gd name="connsiteY34" fmla="*/ 52252 h 330926"/>
              <a:gd name="connsiteX35" fmla="*/ 96916 w 1298699"/>
              <a:gd name="connsiteY35" fmla="*/ 17417 h 330926"/>
              <a:gd name="connsiteX36" fmla="*/ 123042 w 1298699"/>
              <a:gd name="connsiteY36" fmla="*/ 8709 h 330926"/>
              <a:gd name="connsiteX37" fmla="*/ 149168 w 1298699"/>
              <a:gd name="connsiteY37" fmla="*/ 0 h 330926"/>
              <a:gd name="connsiteX38" fmla="*/ 192711 w 1298699"/>
              <a:gd name="connsiteY38" fmla="*/ 43543 h 3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98699" h="330926">
                <a:moveTo>
                  <a:pt x="114334" y="95794"/>
                </a:moveTo>
                <a:cubicBezTo>
                  <a:pt x="140460" y="78377"/>
                  <a:pt x="162923" y="53472"/>
                  <a:pt x="192711" y="43543"/>
                </a:cubicBezTo>
                <a:cubicBezTo>
                  <a:pt x="256317" y="22341"/>
                  <a:pt x="227151" y="30579"/>
                  <a:pt x="279796" y="17417"/>
                </a:cubicBezTo>
                <a:cubicBezTo>
                  <a:pt x="326242" y="20320"/>
                  <a:pt x="372853" y="21254"/>
                  <a:pt x="419134" y="26126"/>
                </a:cubicBezTo>
                <a:cubicBezTo>
                  <a:pt x="467313" y="31197"/>
                  <a:pt x="426009" y="33918"/>
                  <a:pt x="462676" y="52252"/>
                </a:cubicBezTo>
                <a:cubicBezTo>
                  <a:pt x="479097" y="60463"/>
                  <a:pt x="497511" y="63863"/>
                  <a:pt x="514928" y="69669"/>
                </a:cubicBezTo>
                <a:cubicBezTo>
                  <a:pt x="577553" y="90543"/>
                  <a:pt x="499365" y="65222"/>
                  <a:pt x="575888" y="87086"/>
                </a:cubicBezTo>
                <a:cubicBezTo>
                  <a:pt x="584714" y="89608"/>
                  <a:pt x="593188" y="93272"/>
                  <a:pt x="602014" y="95794"/>
                </a:cubicBezTo>
                <a:cubicBezTo>
                  <a:pt x="678533" y="117656"/>
                  <a:pt x="600353" y="92337"/>
                  <a:pt x="662974" y="113212"/>
                </a:cubicBezTo>
                <a:cubicBezTo>
                  <a:pt x="671682" y="110309"/>
                  <a:pt x="680068" y="106145"/>
                  <a:pt x="689099" y="104503"/>
                </a:cubicBezTo>
                <a:cubicBezTo>
                  <a:pt x="797427" y="84806"/>
                  <a:pt x="724974" y="107058"/>
                  <a:pt x="784894" y="87086"/>
                </a:cubicBezTo>
                <a:cubicBezTo>
                  <a:pt x="797432" y="87746"/>
                  <a:pt x="1038094" y="99376"/>
                  <a:pt x="1072276" y="104503"/>
                </a:cubicBezTo>
                <a:cubicBezTo>
                  <a:pt x="1090432" y="107226"/>
                  <a:pt x="1106717" y="117467"/>
                  <a:pt x="1124528" y="121920"/>
                </a:cubicBezTo>
                <a:cubicBezTo>
                  <a:pt x="1143999" y="126788"/>
                  <a:pt x="1198895" y="139567"/>
                  <a:pt x="1211614" y="148046"/>
                </a:cubicBezTo>
                <a:lnTo>
                  <a:pt x="1263865" y="182880"/>
                </a:lnTo>
                <a:cubicBezTo>
                  <a:pt x="1269671" y="191589"/>
                  <a:pt x="1277031" y="199442"/>
                  <a:pt x="1281282" y="209006"/>
                </a:cubicBezTo>
                <a:cubicBezTo>
                  <a:pt x="1288738" y="225783"/>
                  <a:pt x="1298699" y="261257"/>
                  <a:pt x="1298699" y="261257"/>
                </a:cubicBezTo>
                <a:cubicBezTo>
                  <a:pt x="1284186" y="304801"/>
                  <a:pt x="1298700" y="284479"/>
                  <a:pt x="1237739" y="304800"/>
                </a:cubicBezTo>
                <a:lnTo>
                  <a:pt x="1211614" y="313509"/>
                </a:lnTo>
                <a:cubicBezTo>
                  <a:pt x="1121625" y="310606"/>
                  <a:pt x="1031537" y="309936"/>
                  <a:pt x="941648" y="304800"/>
                </a:cubicBezTo>
                <a:cubicBezTo>
                  <a:pt x="929699" y="304117"/>
                  <a:pt x="918733" y="297176"/>
                  <a:pt x="906814" y="296092"/>
                </a:cubicBezTo>
                <a:cubicBezTo>
                  <a:pt x="854697" y="291354"/>
                  <a:pt x="802311" y="290286"/>
                  <a:pt x="750059" y="287383"/>
                </a:cubicBezTo>
                <a:cubicBezTo>
                  <a:pt x="696406" y="269497"/>
                  <a:pt x="751033" y="285976"/>
                  <a:pt x="662974" y="269966"/>
                </a:cubicBezTo>
                <a:cubicBezTo>
                  <a:pt x="651198" y="267825"/>
                  <a:pt x="639751" y="264160"/>
                  <a:pt x="628139" y="261257"/>
                </a:cubicBezTo>
                <a:cubicBezTo>
                  <a:pt x="586214" y="265450"/>
                  <a:pt x="539275" y="267284"/>
                  <a:pt x="497511" y="278674"/>
                </a:cubicBezTo>
                <a:cubicBezTo>
                  <a:pt x="479798" y="283505"/>
                  <a:pt x="462676" y="290286"/>
                  <a:pt x="445259" y="296092"/>
                </a:cubicBezTo>
                <a:cubicBezTo>
                  <a:pt x="436551" y="298995"/>
                  <a:pt x="428039" y="302574"/>
                  <a:pt x="419134" y="304800"/>
                </a:cubicBezTo>
                <a:cubicBezTo>
                  <a:pt x="310230" y="332027"/>
                  <a:pt x="445629" y="297230"/>
                  <a:pt x="358174" y="322217"/>
                </a:cubicBezTo>
                <a:cubicBezTo>
                  <a:pt x="346665" y="325505"/>
                  <a:pt x="334951" y="328023"/>
                  <a:pt x="323339" y="330926"/>
                </a:cubicBezTo>
                <a:cubicBezTo>
                  <a:pt x="247865" y="328023"/>
                  <a:pt x="171687" y="332898"/>
                  <a:pt x="96916" y="322217"/>
                </a:cubicBezTo>
                <a:cubicBezTo>
                  <a:pt x="86555" y="320737"/>
                  <a:pt x="86037" y="304265"/>
                  <a:pt x="79499" y="296092"/>
                </a:cubicBezTo>
                <a:cubicBezTo>
                  <a:pt x="74370" y="289681"/>
                  <a:pt x="67211" y="285085"/>
                  <a:pt x="62082" y="278674"/>
                </a:cubicBezTo>
                <a:cubicBezTo>
                  <a:pt x="13590" y="218058"/>
                  <a:pt x="80593" y="288477"/>
                  <a:pt x="18539" y="226423"/>
                </a:cubicBezTo>
                <a:cubicBezTo>
                  <a:pt x="-2532" y="163209"/>
                  <a:pt x="-5932" y="178061"/>
                  <a:pt x="9831" y="104503"/>
                </a:cubicBezTo>
                <a:cubicBezTo>
                  <a:pt x="13678" y="86551"/>
                  <a:pt x="14267" y="65234"/>
                  <a:pt x="27248" y="52252"/>
                </a:cubicBezTo>
                <a:cubicBezTo>
                  <a:pt x="57646" y="21852"/>
                  <a:pt x="36876" y="37430"/>
                  <a:pt x="96916" y="17417"/>
                </a:cubicBezTo>
                <a:lnTo>
                  <a:pt x="123042" y="8709"/>
                </a:lnTo>
                <a:lnTo>
                  <a:pt x="149168" y="0"/>
                </a:lnTo>
                <a:lnTo>
                  <a:pt x="192711" y="4354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798112" y="3223468"/>
            <a:ext cx="1377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 лет Октября</a:t>
            </a:r>
            <a:endParaRPr lang="ru-RU" sz="1400" b="1" dirty="0"/>
          </a:p>
        </p:txBody>
      </p:sp>
      <p:sp>
        <p:nvSpPr>
          <p:cNvPr id="17" name="Полилиния 16"/>
          <p:cNvSpPr/>
          <p:nvPr/>
        </p:nvSpPr>
        <p:spPr>
          <a:xfrm>
            <a:off x="7670048" y="2802843"/>
            <a:ext cx="1353383" cy="339800"/>
          </a:xfrm>
          <a:custGeom>
            <a:avLst/>
            <a:gdLst>
              <a:gd name="connsiteX0" fmla="*/ 134183 w 1353383"/>
              <a:gd name="connsiteY0" fmla="*/ 17576 h 339800"/>
              <a:gd name="connsiteX1" fmla="*/ 203851 w 1353383"/>
              <a:gd name="connsiteY1" fmla="*/ 8868 h 339800"/>
              <a:gd name="connsiteX2" fmla="*/ 221268 w 1353383"/>
              <a:gd name="connsiteY2" fmla="*/ 34994 h 339800"/>
              <a:gd name="connsiteX3" fmla="*/ 273520 w 1353383"/>
              <a:gd name="connsiteY3" fmla="*/ 52411 h 339800"/>
              <a:gd name="connsiteX4" fmla="*/ 343188 w 1353383"/>
              <a:gd name="connsiteY4" fmla="*/ 43702 h 339800"/>
              <a:gd name="connsiteX5" fmla="*/ 386731 w 1353383"/>
              <a:gd name="connsiteY5" fmla="*/ 34994 h 339800"/>
              <a:gd name="connsiteX6" fmla="*/ 526068 w 1353383"/>
              <a:gd name="connsiteY6" fmla="*/ 43702 h 339800"/>
              <a:gd name="connsiteX7" fmla="*/ 578320 w 1353383"/>
              <a:gd name="connsiteY7" fmla="*/ 69828 h 339800"/>
              <a:gd name="connsiteX8" fmla="*/ 656697 w 1353383"/>
              <a:gd name="connsiteY8" fmla="*/ 87245 h 339800"/>
              <a:gd name="connsiteX9" fmla="*/ 743783 w 1353383"/>
              <a:gd name="connsiteY9" fmla="*/ 78536 h 339800"/>
              <a:gd name="connsiteX10" fmla="*/ 1066000 w 1353383"/>
              <a:gd name="connsiteY10" fmla="*/ 69828 h 339800"/>
              <a:gd name="connsiteX11" fmla="*/ 1118251 w 1353383"/>
              <a:gd name="connsiteY11" fmla="*/ 52411 h 339800"/>
              <a:gd name="connsiteX12" fmla="*/ 1144377 w 1353383"/>
              <a:gd name="connsiteY12" fmla="*/ 34994 h 339800"/>
              <a:gd name="connsiteX13" fmla="*/ 1161794 w 1353383"/>
              <a:gd name="connsiteY13" fmla="*/ 17576 h 339800"/>
              <a:gd name="connsiteX14" fmla="*/ 1187920 w 1353383"/>
              <a:gd name="connsiteY14" fmla="*/ 26285 h 339800"/>
              <a:gd name="connsiteX15" fmla="*/ 1248880 w 1353383"/>
              <a:gd name="connsiteY15" fmla="*/ 34994 h 339800"/>
              <a:gd name="connsiteX16" fmla="*/ 1309840 w 1353383"/>
              <a:gd name="connsiteY16" fmla="*/ 52411 h 339800"/>
              <a:gd name="connsiteX17" fmla="*/ 1327257 w 1353383"/>
              <a:gd name="connsiteY17" fmla="*/ 78536 h 339800"/>
              <a:gd name="connsiteX18" fmla="*/ 1344674 w 1353383"/>
              <a:gd name="connsiteY18" fmla="*/ 95954 h 339800"/>
              <a:gd name="connsiteX19" fmla="*/ 1353383 w 1353383"/>
              <a:gd name="connsiteY19" fmla="*/ 130788 h 339800"/>
              <a:gd name="connsiteX20" fmla="*/ 1344674 w 1353383"/>
              <a:gd name="connsiteY20" fmla="*/ 243999 h 339800"/>
              <a:gd name="connsiteX21" fmla="*/ 1327257 w 1353383"/>
              <a:gd name="connsiteY21" fmla="*/ 270125 h 339800"/>
              <a:gd name="connsiteX22" fmla="*/ 1187920 w 1353383"/>
              <a:gd name="connsiteY22" fmla="*/ 296251 h 339800"/>
              <a:gd name="connsiteX23" fmla="*/ 1144377 w 1353383"/>
              <a:gd name="connsiteY23" fmla="*/ 304959 h 339800"/>
              <a:gd name="connsiteX24" fmla="*/ 883120 w 1353383"/>
              <a:gd name="connsiteY24" fmla="*/ 322376 h 339800"/>
              <a:gd name="connsiteX25" fmla="*/ 526068 w 1353383"/>
              <a:gd name="connsiteY25" fmla="*/ 339794 h 339800"/>
              <a:gd name="connsiteX26" fmla="*/ 430274 w 1353383"/>
              <a:gd name="connsiteY26" fmla="*/ 331085 h 339800"/>
              <a:gd name="connsiteX27" fmla="*/ 378023 w 1353383"/>
              <a:gd name="connsiteY27" fmla="*/ 313668 h 339800"/>
              <a:gd name="connsiteX28" fmla="*/ 343188 w 1353383"/>
              <a:gd name="connsiteY28" fmla="*/ 304959 h 339800"/>
              <a:gd name="connsiteX29" fmla="*/ 290937 w 1353383"/>
              <a:gd name="connsiteY29" fmla="*/ 287542 h 339800"/>
              <a:gd name="connsiteX30" fmla="*/ 238686 w 1353383"/>
              <a:gd name="connsiteY30" fmla="*/ 270125 h 339800"/>
              <a:gd name="connsiteX31" fmla="*/ 177726 w 1353383"/>
              <a:gd name="connsiteY31" fmla="*/ 252708 h 339800"/>
              <a:gd name="connsiteX32" fmla="*/ 73223 w 1353383"/>
              <a:gd name="connsiteY32" fmla="*/ 243999 h 339800"/>
              <a:gd name="connsiteX33" fmla="*/ 47097 w 1353383"/>
              <a:gd name="connsiteY33" fmla="*/ 235291 h 339800"/>
              <a:gd name="connsiteX34" fmla="*/ 3554 w 1353383"/>
              <a:gd name="connsiteY34" fmla="*/ 226582 h 339800"/>
              <a:gd name="connsiteX35" fmla="*/ 12263 w 1353383"/>
              <a:gd name="connsiteY35" fmla="*/ 130788 h 339800"/>
              <a:gd name="connsiteX36" fmla="*/ 20971 w 1353383"/>
              <a:gd name="connsiteY36" fmla="*/ 104662 h 339800"/>
              <a:gd name="connsiteX37" fmla="*/ 47097 w 1353383"/>
              <a:gd name="connsiteY37" fmla="*/ 95954 h 339800"/>
              <a:gd name="connsiteX38" fmla="*/ 64514 w 1353383"/>
              <a:gd name="connsiteY38" fmla="*/ 78536 h 339800"/>
              <a:gd name="connsiteX39" fmla="*/ 186434 w 1353383"/>
              <a:gd name="connsiteY39" fmla="*/ 69828 h 3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53383" h="339800">
                <a:moveTo>
                  <a:pt x="134183" y="17576"/>
                </a:moveTo>
                <a:cubicBezTo>
                  <a:pt x="159126" y="7599"/>
                  <a:pt x="178823" y="-11155"/>
                  <a:pt x="203851" y="8868"/>
                </a:cubicBezTo>
                <a:cubicBezTo>
                  <a:pt x="212024" y="15407"/>
                  <a:pt x="212392" y="29447"/>
                  <a:pt x="221268" y="34994"/>
                </a:cubicBezTo>
                <a:cubicBezTo>
                  <a:pt x="236837" y="44724"/>
                  <a:pt x="273520" y="52411"/>
                  <a:pt x="273520" y="52411"/>
                </a:cubicBezTo>
                <a:cubicBezTo>
                  <a:pt x="296743" y="49508"/>
                  <a:pt x="320057" y="47261"/>
                  <a:pt x="343188" y="43702"/>
                </a:cubicBezTo>
                <a:cubicBezTo>
                  <a:pt x="357818" y="41451"/>
                  <a:pt x="371929" y="34994"/>
                  <a:pt x="386731" y="34994"/>
                </a:cubicBezTo>
                <a:cubicBezTo>
                  <a:pt x="433267" y="34994"/>
                  <a:pt x="479622" y="40799"/>
                  <a:pt x="526068" y="43702"/>
                </a:cubicBezTo>
                <a:cubicBezTo>
                  <a:pt x="591743" y="65595"/>
                  <a:pt x="510784" y="36061"/>
                  <a:pt x="578320" y="69828"/>
                </a:cubicBezTo>
                <a:cubicBezTo>
                  <a:pt x="599756" y="80546"/>
                  <a:pt x="636634" y="83901"/>
                  <a:pt x="656697" y="87245"/>
                </a:cubicBezTo>
                <a:cubicBezTo>
                  <a:pt x="685726" y="84342"/>
                  <a:pt x="714636" y="79776"/>
                  <a:pt x="743783" y="78536"/>
                </a:cubicBezTo>
                <a:cubicBezTo>
                  <a:pt x="851131" y="73968"/>
                  <a:pt x="958816" y="77306"/>
                  <a:pt x="1066000" y="69828"/>
                </a:cubicBezTo>
                <a:cubicBezTo>
                  <a:pt x="1084315" y="68550"/>
                  <a:pt x="1118251" y="52411"/>
                  <a:pt x="1118251" y="52411"/>
                </a:cubicBezTo>
                <a:cubicBezTo>
                  <a:pt x="1126960" y="46605"/>
                  <a:pt x="1136204" y="41532"/>
                  <a:pt x="1144377" y="34994"/>
                </a:cubicBezTo>
                <a:cubicBezTo>
                  <a:pt x="1150788" y="29865"/>
                  <a:pt x="1153743" y="19186"/>
                  <a:pt x="1161794" y="17576"/>
                </a:cubicBezTo>
                <a:cubicBezTo>
                  <a:pt x="1170795" y="15776"/>
                  <a:pt x="1178919" y="24485"/>
                  <a:pt x="1187920" y="26285"/>
                </a:cubicBezTo>
                <a:cubicBezTo>
                  <a:pt x="1208048" y="30311"/>
                  <a:pt x="1228685" y="31322"/>
                  <a:pt x="1248880" y="34994"/>
                </a:cubicBezTo>
                <a:cubicBezTo>
                  <a:pt x="1272942" y="39369"/>
                  <a:pt x="1287452" y="44948"/>
                  <a:pt x="1309840" y="52411"/>
                </a:cubicBezTo>
                <a:cubicBezTo>
                  <a:pt x="1315646" y="61119"/>
                  <a:pt x="1320719" y="70363"/>
                  <a:pt x="1327257" y="78536"/>
                </a:cubicBezTo>
                <a:cubicBezTo>
                  <a:pt x="1332386" y="84947"/>
                  <a:pt x="1341002" y="88610"/>
                  <a:pt x="1344674" y="95954"/>
                </a:cubicBezTo>
                <a:cubicBezTo>
                  <a:pt x="1350027" y="106659"/>
                  <a:pt x="1350480" y="119177"/>
                  <a:pt x="1353383" y="130788"/>
                </a:cubicBezTo>
                <a:cubicBezTo>
                  <a:pt x="1350480" y="168525"/>
                  <a:pt x="1351649" y="206799"/>
                  <a:pt x="1344674" y="243999"/>
                </a:cubicBezTo>
                <a:cubicBezTo>
                  <a:pt x="1342745" y="254286"/>
                  <a:pt x="1336133" y="264578"/>
                  <a:pt x="1327257" y="270125"/>
                </a:cubicBezTo>
                <a:cubicBezTo>
                  <a:pt x="1290250" y="293254"/>
                  <a:pt x="1225071" y="291298"/>
                  <a:pt x="1187920" y="296251"/>
                </a:cubicBezTo>
                <a:cubicBezTo>
                  <a:pt x="1173248" y="298207"/>
                  <a:pt x="1159049" y="303003"/>
                  <a:pt x="1144377" y="304959"/>
                </a:cubicBezTo>
                <a:cubicBezTo>
                  <a:pt x="1057409" y="316555"/>
                  <a:pt x="970942" y="317985"/>
                  <a:pt x="883120" y="322376"/>
                </a:cubicBezTo>
                <a:cubicBezTo>
                  <a:pt x="736751" y="340673"/>
                  <a:pt x="761504" y="339794"/>
                  <a:pt x="526068" y="339794"/>
                </a:cubicBezTo>
                <a:cubicBezTo>
                  <a:pt x="494005" y="339794"/>
                  <a:pt x="462205" y="333988"/>
                  <a:pt x="430274" y="331085"/>
                </a:cubicBezTo>
                <a:cubicBezTo>
                  <a:pt x="412857" y="325279"/>
                  <a:pt x="395834" y="318121"/>
                  <a:pt x="378023" y="313668"/>
                </a:cubicBezTo>
                <a:cubicBezTo>
                  <a:pt x="366411" y="310765"/>
                  <a:pt x="354652" y="308398"/>
                  <a:pt x="343188" y="304959"/>
                </a:cubicBezTo>
                <a:cubicBezTo>
                  <a:pt x="325603" y="299684"/>
                  <a:pt x="308354" y="293348"/>
                  <a:pt x="290937" y="287542"/>
                </a:cubicBezTo>
                <a:lnTo>
                  <a:pt x="238686" y="270125"/>
                </a:lnTo>
                <a:cubicBezTo>
                  <a:pt x="221331" y="264340"/>
                  <a:pt x="195226" y="254895"/>
                  <a:pt x="177726" y="252708"/>
                </a:cubicBezTo>
                <a:cubicBezTo>
                  <a:pt x="143041" y="248372"/>
                  <a:pt x="108057" y="246902"/>
                  <a:pt x="73223" y="243999"/>
                </a:cubicBezTo>
                <a:cubicBezTo>
                  <a:pt x="64514" y="241096"/>
                  <a:pt x="56003" y="237517"/>
                  <a:pt x="47097" y="235291"/>
                </a:cubicBezTo>
                <a:cubicBezTo>
                  <a:pt x="32737" y="231701"/>
                  <a:pt x="8235" y="240624"/>
                  <a:pt x="3554" y="226582"/>
                </a:cubicBezTo>
                <a:cubicBezTo>
                  <a:pt x="-6585" y="196164"/>
                  <a:pt x="7729" y="162529"/>
                  <a:pt x="12263" y="130788"/>
                </a:cubicBezTo>
                <a:cubicBezTo>
                  <a:pt x="13561" y="121701"/>
                  <a:pt x="14480" y="111153"/>
                  <a:pt x="20971" y="104662"/>
                </a:cubicBezTo>
                <a:cubicBezTo>
                  <a:pt x="27462" y="98171"/>
                  <a:pt x="38388" y="98857"/>
                  <a:pt x="47097" y="95954"/>
                </a:cubicBezTo>
                <a:cubicBezTo>
                  <a:pt x="52903" y="90148"/>
                  <a:pt x="56967" y="81770"/>
                  <a:pt x="64514" y="78536"/>
                </a:cubicBezTo>
                <a:cubicBezTo>
                  <a:pt x="96787" y="64705"/>
                  <a:pt x="158365" y="69828"/>
                  <a:pt x="186434" y="6982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6627841" y="3612070"/>
            <a:ext cx="881881" cy="2163683"/>
          </a:xfrm>
          <a:custGeom>
            <a:avLst/>
            <a:gdLst>
              <a:gd name="connsiteX0" fmla="*/ 881881 w 881881"/>
              <a:gd name="connsiteY0" fmla="*/ 0 h 2163683"/>
              <a:gd name="connsiteX1" fmla="*/ 838338 w 881881"/>
              <a:gd name="connsiteY1" fmla="*/ 34834 h 2163683"/>
              <a:gd name="connsiteX2" fmla="*/ 812212 w 881881"/>
              <a:gd name="connsiteY2" fmla="*/ 52251 h 2163683"/>
              <a:gd name="connsiteX3" fmla="*/ 777378 w 881881"/>
              <a:gd name="connsiteY3" fmla="*/ 95794 h 2163683"/>
              <a:gd name="connsiteX4" fmla="*/ 759961 w 881881"/>
              <a:gd name="connsiteY4" fmla="*/ 121920 h 2163683"/>
              <a:gd name="connsiteX5" fmla="*/ 759961 w 881881"/>
              <a:gd name="connsiteY5" fmla="*/ 139337 h 2163683"/>
              <a:gd name="connsiteX6" fmla="*/ 777378 w 881881"/>
              <a:gd name="connsiteY6" fmla="*/ 243840 h 2163683"/>
              <a:gd name="connsiteX7" fmla="*/ 768669 w 881881"/>
              <a:gd name="connsiteY7" fmla="*/ 322217 h 2163683"/>
              <a:gd name="connsiteX8" fmla="*/ 733835 w 881881"/>
              <a:gd name="connsiteY8" fmla="*/ 313508 h 2163683"/>
              <a:gd name="connsiteX9" fmla="*/ 681583 w 881881"/>
              <a:gd name="connsiteY9" fmla="*/ 278674 h 2163683"/>
              <a:gd name="connsiteX10" fmla="*/ 585789 w 881881"/>
              <a:gd name="connsiteY10" fmla="*/ 261257 h 2163683"/>
              <a:gd name="connsiteX11" fmla="*/ 577081 w 881881"/>
              <a:gd name="connsiteY11" fmla="*/ 304800 h 2163683"/>
              <a:gd name="connsiteX12" fmla="*/ 524829 w 881881"/>
              <a:gd name="connsiteY12" fmla="*/ 322217 h 2163683"/>
              <a:gd name="connsiteX13" fmla="*/ 550955 w 881881"/>
              <a:gd name="connsiteY13" fmla="*/ 478971 h 2163683"/>
              <a:gd name="connsiteX14" fmla="*/ 577081 w 881881"/>
              <a:gd name="connsiteY14" fmla="*/ 487680 h 2163683"/>
              <a:gd name="connsiteX15" fmla="*/ 550955 w 881881"/>
              <a:gd name="connsiteY15" fmla="*/ 539931 h 2163683"/>
              <a:gd name="connsiteX16" fmla="*/ 524829 w 881881"/>
              <a:gd name="connsiteY16" fmla="*/ 557348 h 2163683"/>
              <a:gd name="connsiteX17" fmla="*/ 481286 w 881881"/>
              <a:gd name="connsiteY17" fmla="*/ 687977 h 2163683"/>
              <a:gd name="connsiteX18" fmla="*/ 463869 w 881881"/>
              <a:gd name="connsiteY18" fmla="*/ 740228 h 2163683"/>
              <a:gd name="connsiteX19" fmla="*/ 455161 w 881881"/>
              <a:gd name="connsiteY19" fmla="*/ 766354 h 2163683"/>
              <a:gd name="connsiteX20" fmla="*/ 437743 w 881881"/>
              <a:gd name="connsiteY20" fmla="*/ 783771 h 2163683"/>
              <a:gd name="connsiteX21" fmla="*/ 411618 w 881881"/>
              <a:gd name="connsiteY21" fmla="*/ 940526 h 2163683"/>
              <a:gd name="connsiteX22" fmla="*/ 368075 w 881881"/>
              <a:gd name="connsiteY22" fmla="*/ 1018903 h 2163683"/>
              <a:gd name="connsiteX23" fmla="*/ 333241 w 881881"/>
              <a:gd name="connsiteY23" fmla="*/ 1062446 h 2163683"/>
              <a:gd name="connsiteX24" fmla="*/ 324532 w 881881"/>
              <a:gd name="connsiteY24" fmla="*/ 1367246 h 2163683"/>
              <a:gd name="connsiteX25" fmla="*/ 289698 w 881881"/>
              <a:gd name="connsiteY25" fmla="*/ 1402080 h 2163683"/>
              <a:gd name="connsiteX26" fmla="*/ 272281 w 881881"/>
              <a:gd name="connsiteY26" fmla="*/ 1428206 h 2163683"/>
              <a:gd name="connsiteX27" fmla="*/ 254863 w 881881"/>
              <a:gd name="connsiteY27" fmla="*/ 1445623 h 2163683"/>
              <a:gd name="connsiteX28" fmla="*/ 237446 w 881881"/>
              <a:gd name="connsiteY28" fmla="*/ 1497874 h 2163683"/>
              <a:gd name="connsiteX29" fmla="*/ 211321 w 881881"/>
              <a:gd name="connsiteY29" fmla="*/ 1576251 h 2163683"/>
              <a:gd name="connsiteX30" fmla="*/ 202612 w 881881"/>
              <a:gd name="connsiteY30" fmla="*/ 1602377 h 2163683"/>
              <a:gd name="connsiteX31" fmla="*/ 185195 w 881881"/>
              <a:gd name="connsiteY31" fmla="*/ 1663337 h 2163683"/>
              <a:gd name="connsiteX32" fmla="*/ 159069 w 881881"/>
              <a:gd name="connsiteY32" fmla="*/ 1715588 h 2163683"/>
              <a:gd name="connsiteX33" fmla="*/ 141652 w 881881"/>
              <a:gd name="connsiteY33" fmla="*/ 1863634 h 2163683"/>
              <a:gd name="connsiteX34" fmla="*/ 124235 w 881881"/>
              <a:gd name="connsiteY34" fmla="*/ 1889760 h 2163683"/>
              <a:gd name="connsiteX35" fmla="*/ 98109 w 881881"/>
              <a:gd name="connsiteY35" fmla="*/ 1942011 h 2163683"/>
              <a:gd name="connsiteX36" fmla="*/ 45858 w 881881"/>
              <a:gd name="connsiteY36" fmla="*/ 1968137 h 2163683"/>
              <a:gd name="connsiteX37" fmla="*/ 19732 w 881881"/>
              <a:gd name="connsiteY37" fmla="*/ 1985554 h 2163683"/>
              <a:gd name="connsiteX38" fmla="*/ 11023 w 881881"/>
              <a:gd name="connsiteY38" fmla="*/ 2090057 h 2163683"/>
              <a:gd name="connsiteX39" fmla="*/ 63275 w 881881"/>
              <a:gd name="connsiteY39" fmla="*/ 2107474 h 2163683"/>
              <a:gd name="connsiteX40" fmla="*/ 89401 w 881881"/>
              <a:gd name="connsiteY40" fmla="*/ 2116183 h 2163683"/>
              <a:gd name="connsiteX41" fmla="*/ 115526 w 881881"/>
              <a:gd name="connsiteY41" fmla="*/ 2124891 h 2163683"/>
              <a:gd name="connsiteX42" fmla="*/ 141652 w 881881"/>
              <a:gd name="connsiteY42" fmla="*/ 2133600 h 2163683"/>
              <a:gd name="connsiteX43" fmla="*/ 150361 w 881881"/>
              <a:gd name="connsiteY43" fmla="*/ 2159726 h 2163683"/>
              <a:gd name="connsiteX44" fmla="*/ 176486 w 881881"/>
              <a:gd name="connsiteY44" fmla="*/ 2124891 h 216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81881" h="2163683">
                <a:moveTo>
                  <a:pt x="881881" y="0"/>
                </a:moveTo>
                <a:cubicBezTo>
                  <a:pt x="867367" y="11611"/>
                  <a:pt x="853208" y="23682"/>
                  <a:pt x="838338" y="34834"/>
                </a:cubicBezTo>
                <a:cubicBezTo>
                  <a:pt x="829965" y="41114"/>
                  <a:pt x="818750" y="44078"/>
                  <a:pt x="812212" y="52251"/>
                </a:cubicBezTo>
                <a:cubicBezTo>
                  <a:pt x="764137" y="112344"/>
                  <a:pt x="852250" y="45878"/>
                  <a:pt x="777378" y="95794"/>
                </a:cubicBezTo>
                <a:cubicBezTo>
                  <a:pt x="771572" y="104503"/>
                  <a:pt x="768134" y="115382"/>
                  <a:pt x="759961" y="121920"/>
                </a:cubicBezTo>
                <a:cubicBezTo>
                  <a:pt x="739470" y="138312"/>
                  <a:pt x="710782" y="122943"/>
                  <a:pt x="759961" y="139337"/>
                </a:cubicBezTo>
                <a:cubicBezTo>
                  <a:pt x="773586" y="180214"/>
                  <a:pt x="777378" y="185510"/>
                  <a:pt x="777378" y="243840"/>
                </a:cubicBezTo>
                <a:cubicBezTo>
                  <a:pt x="777378" y="270126"/>
                  <a:pt x="771572" y="296091"/>
                  <a:pt x="768669" y="322217"/>
                </a:cubicBezTo>
                <a:cubicBezTo>
                  <a:pt x="757058" y="319314"/>
                  <a:pt x="744540" y="318861"/>
                  <a:pt x="733835" y="313508"/>
                </a:cubicBezTo>
                <a:cubicBezTo>
                  <a:pt x="715112" y="304147"/>
                  <a:pt x="681583" y="278674"/>
                  <a:pt x="681583" y="278674"/>
                </a:cubicBezTo>
                <a:cubicBezTo>
                  <a:pt x="657814" y="243021"/>
                  <a:pt x="653900" y="220389"/>
                  <a:pt x="585789" y="261257"/>
                </a:cubicBezTo>
                <a:cubicBezTo>
                  <a:pt x="573097" y="268873"/>
                  <a:pt x="587547" y="294334"/>
                  <a:pt x="577081" y="304800"/>
                </a:cubicBezTo>
                <a:cubicBezTo>
                  <a:pt x="564099" y="317782"/>
                  <a:pt x="524829" y="322217"/>
                  <a:pt x="524829" y="322217"/>
                </a:cubicBezTo>
                <a:cubicBezTo>
                  <a:pt x="525678" y="334959"/>
                  <a:pt x="511383" y="447314"/>
                  <a:pt x="550955" y="478971"/>
                </a:cubicBezTo>
                <a:cubicBezTo>
                  <a:pt x="558123" y="484706"/>
                  <a:pt x="568372" y="484777"/>
                  <a:pt x="577081" y="487680"/>
                </a:cubicBezTo>
                <a:cubicBezTo>
                  <a:pt x="569998" y="508928"/>
                  <a:pt x="567837" y="523050"/>
                  <a:pt x="550955" y="539931"/>
                </a:cubicBezTo>
                <a:cubicBezTo>
                  <a:pt x="543554" y="547332"/>
                  <a:pt x="533538" y="551542"/>
                  <a:pt x="524829" y="557348"/>
                </a:cubicBezTo>
                <a:lnTo>
                  <a:pt x="481286" y="687977"/>
                </a:lnTo>
                <a:lnTo>
                  <a:pt x="463869" y="740228"/>
                </a:lnTo>
                <a:cubicBezTo>
                  <a:pt x="460966" y="748937"/>
                  <a:pt x="461652" y="759863"/>
                  <a:pt x="455161" y="766354"/>
                </a:cubicBezTo>
                <a:lnTo>
                  <a:pt x="437743" y="783771"/>
                </a:lnTo>
                <a:cubicBezTo>
                  <a:pt x="403897" y="885311"/>
                  <a:pt x="432085" y="787023"/>
                  <a:pt x="411618" y="940526"/>
                </a:cubicBezTo>
                <a:cubicBezTo>
                  <a:pt x="407786" y="969263"/>
                  <a:pt x="381782" y="998342"/>
                  <a:pt x="368075" y="1018903"/>
                </a:cubicBezTo>
                <a:cubicBezTo>
                  <a:pt x="346105" y="1051858"/>
                  <a:pt x="358057" y="1037628"/>
                  <a:pt x="333241" y="1062446"/>
                </a:cubicBezTo>
                <a:cubicBezTo>
                  <a:pt x="330338" y="1164046"/>
                  <a:pt x="329874" y="1265745"/>
                  <a:pt x="324532" y="1367246"/>
                </a:cubicBezTo>
                <a:cubicBezTo>
                  <a:pt x="322873" y="1398761"/>
                  <a:pt x="314578" y="1393786"/>
                  <a:pt x="289698" y="1402080"/>
                </a:cubicBezTo>
                <a:cubicBezTo>
                  <a:pt x="283892" y="1410789"/>
                  <a:pt x="278819" y="1420033"/>
                  <a:pt x="272281" y="1428206"/>
                </a:cubicBezTo>
                <a:cubicBezTo>
                  <a:pt x="267152" y="1434617"/>
                  <a:pt x="258535" y="1438279"/>
                  <a:pt x="254863" y="1445623"/>
                </a:cubicBezTo>
                <a:cubicBezTo>
                  <a:pt x="246652" y="1462044"/>
                  <a:pt x="243252" y="1480457"/>
                  <a:pt x="237446" y="1497874"/>
                </a:cubicBezTo>
                <a:lnTo>
                  <a:pt x="211321" y="1576251"/>
                </a:lnTo>
                <a:cubicBezTo>
                  <a:pt x="208418" y="1584960"/>
                  <a:pt x="204839" y="1593471"/>
                  <a:pt x="202612" y="1602377"/>
                </a:cubicBezTo>
                <a:cubicBezTo>
                  <a:pt x="199823" y="1613532"/>
                  <a:pt x="191439" y="1650848"/>
                  <a:pt x="185195" y="1663337"/>
                </a:cubicBezTo>
                <a:cubicBezTo>
                  <a:pt x="151427" y="1730875"/>
                  <a:pt x="180962" y="1649913"/>
                  <a:pt x="159069" y="1715588"/>
                </a:cubicBezTo>
                <a:cubicBezTo>
                  <a:pt x="157692" y="1734864"/>
                  <a:pt x="161447" y="1824045"/>
                  <a:pt x="141652" y="1863634"/>
                </a:cubicBezTo>
                <a:cubicBezTo>
                  <a:pt x="136971" y="1872995"/>
                  <a:pt x="128916" y="1880399"/>
                  <a:pt x="124235" y="1889760"/>
                </a:cubicBezTo>
                <a:cubicBezTo>
                  <a:pt x="110070" y="1918090"/>
                  <a:pt x="123065" y="1917055"/>
                  <a:pt x="98109" y="1942011"/>
                </a:cubicBezTo>
                <a:cubicBezTo>
                  <a:pt x="73153" y="1966967"/>
                  <a:pt x="74188" y="1953972"/>
                  <a:pt x="45858" y="1968137"/>
                </a:cubicBezTo>
                <a:cubicBezTo>
                  <a:pt x="36497" y="1972818"/>
                  <a:pt x="28441" y="1979748"/>
                  <a:pt x="19732" y="1985554"/>
                </a:cubicBezTo>
                <a:cubicBezTo>
                  <a:pt x="11027" y="2011670"/>
                  <a:pt x="-14452" y="2060943"/>
                  <a:pt x="11023" y="2090057"/>
                </a:cubicBezTo>
                <a:cubicBezTo>
                  <a:pt x="23113" y="2103874"/>
                  <a:pt x="45858" y="2101668"/>
                  <a:pt x="63275" y="2107474"/>
                </a:cubicBezTo>
                <a:lnTo>
                  <a:pt x="89401" y="2116183"/>
                </a:lnTo>
                <a:lnTo>
                  <a:pt x="115526" y="2124891"/>
                </a:lnTo>
                <a:lnTo>
                  <a:pt x="141652" y="2133600"/>
                </a:lnTo>
                <a:cubicBezTo>
                  <a:pt x="144555" y="2142309"/>
                  <a:pt x="142150" y="2155621"/>
                  <a:pt x="150361" y="2159726"/>
                </a:cubicBezTo>
                <a:cubicBezTo>
                  <a:pt x="184748" y="2176919"/>
                  <a:pt x="176486" y="2133010"/>
                  <a:pt x="176486" y="2124891"/>
                </a:cubicBezTo>
              </a:path>
            </a:pathLst>
          </a:custGeom>
          <a:noFill/>
          <a:ln w="38100">
            <a:prstDash val="sysDot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2870101" y="3531245"/>
            <a:ext cx="862149" cy="3169920"/>
          </a:xfrm>
          <a:custGeom>
            <a:avLst/>
            <a:gdLst>
              <a:gd name="connsiteX0" fmla="*/ 0 w 862149"/>
              <a:gd name="connsiteY0" fmla="*/ 0 h 3169920"/>
              <a:gd name="connsiteX1" fmla="*/ 34834 w 862149"/>
              <a:gd name="connsiteY1" fmla="*/ 43543 h 3169920"/>
              <a:gd name="connsiteX2" fmla="*/ 52252 w 862149"/>
              <a:gd name="connsiteY2" fmla="*/ 139337 h 3169920"/>
              <a:gd name="connsiteX3" fmla="*/ 69669 w 862149"/>
              <a:gd name="connsiteY3" fmla="*/ 165463 h 3169920"/>
              <a:gd name="connsiteX4" fmla="*/ 95794 w 862149"/>
              <a:gd name="connsiteY4" fmla="*/ 174171 h 3169920"/>
              <a:gd name="connsiteX5" fmla="*/ 139337 w 862149"/>
              <a:gd name="connsiteY5" fmla="*/ 209005 h 3169920"/>
              <a:gd name="connsiteX6" fmla="*/ 191589 w 862149"/>
              <a:gd name="connsiteY6" fmla="*/ 226423 h 3169920"/>
              <a:gd name="connsiteX7" fmla="*/ 226423 w 862149"/>
              <a:gd name="connsiteY7" fmla="*/ 278674 h 3169920"/>
              <a:gd name="connsiteX8" fmla="*/ 287383 w 862149"/>
              <a:gd name="connsiteY8" fmla="*/ 348343 h 3169920"/>
              <a:gd name="connsiteX9" fmla="*/ 313509 w 862149"/>
              <a:gd name="connsiteY9" fmla="*/ 357051 h 3169920"/>
              <a:gd name="connsiteX10" fmla="*/ 330926 w 862149"/>
              <a:gd name="connsiteY10" fmla="*/ 383177 h 3169920"/>
              <a:gd name="connsiteX11" fmla="*/ 339634 w 862149"/>
              <a:gd name="connsiteY11" fmla="*/ 409303 h 3169920"/>
              <a:gd name="connsiteX12" fmla="*/ 383177 w 862149"/>
              <a:gd name="connsiteY12" fmla="*/ 452845 h 3169920"/>
              <a:gd name="connsiteX13" fmla="*/ 400594 w 862149"/>
              <a:gd name="connsiteY13" fmla="*/ 470263 h 3169920"/>
              <a:gd name="connsiteX14" fmla="*/ 426720 w 862149"/>
              <a:gd name="connsiteY14" fmla="*/ 487680 h 3169920"/>
              <a:gd name="connsiteX15" fmla="*/ 452846 w 862149"/>
              <a:gd name="connsiteY15" fmla="*/ 513805 h 3169920"/>
              <a:gd name="connsiteX16" fmla="*/ 505097 w 862149"/>
              <a:gd name="connsiteY16" fmla="*/ 548640 h 3169920"/>
              <a:gd name="connsiteX17" fmla="*/ 548640 w 862149"/>
              <a:gd name="connsiteY17" fmla="*/ 627017 h 3169920"/>
              <a:gd name="connsiteX18" fmla="*/ 566057 w 862149"/>
              <a:gd name="connsiteY18" fmla="*/ 653143 h 3169920"/>
              <a:gd name="connsiteX19" fmla="*/ 618309 w 862149"/>
              <a:gd name="connsiteY19" fmla="*/ 687977 h 3169920"/>
              <a:gd name="connsiteX20" fmla="*/ 627017 w 862149"/>
              <a:gd name="connsiteY20" fmla="*/ 714103 h 3169920"/>
              <a:gd name="connsiteX21" fmla="*/ 653143 w 862149"/>
              <a:gd name="connsiteY21" fmla="*/ 731520 h 3169920"/>
              <a:gd name="connsiteX22" fmla="*/ 670560 w 862149"/>
              <a:gd name="connsiteY22" fmla="*/ 757645 h 3169920"/>
              <a:gd name="connsiteX23" fmla="*/ 653143 w 862149"/>
              <a:gd name="connsiteY23" fmla="*/ 809897 h 3169920"/>
              <a:gd name="connsiteX24" fmla="*/ 635726 w 862149"/>
              <a:gd name="connsiteY24" fmla="*/ 836023 h 3169920"/>
              <a:gd name="connsiteX25" fmla="*/ 627017 w 862149"/>
              <a:gd name="connsiteY25" fmla="*/ 862148 h 3169920"/>
              <a:gd name="connsiteX26" fmla="*/ 600892 w 862149"/>
              <a:gd name="connsiteY26" fmla="*/ 879565 h 3169920"/>
              <a:gd name="connsiteX27" fmla="*/ 583474 w 862149"/>
              <a:gd name="connsiteY27" fmla="*/ 896983 h 3169920"/>
              <a:gd name="connsiteX28" fmla="*/ 531223 w 862149"/>
              <a:gd name="connsiteY28" fmla="*/ 923108 h 3169920"/>
              <a:gd name="connsiteX29" fmla="*/ 513806 w 862149"/>
              <a:gd name="connsiteY29" fmla="*/ 949234 h 3169920"/>
              <a:gd name="connsiteX30" fmla="*/ 487680 w 862149"/>
              <a:gd name="connsiteY30" fmla="*/ 957943 h 3169920"/>
              <a:gd name="connsiteX31" fmla="*/ 461554 w 862149"/>
              <a:gd name="connsiteY31" fmla="*/ 984068 h 3169920"/>
              <a:gd name="connsiteX32" fmla="*/ 452846 w 862149"/>
              <a:gd name="connsiteY32" fmla="*/ 1010194 h 3169920"/>
              <a:gd name="connsiteX33" fmla="*/ 400594 w 862149"/>
              <a:gd name="connsiteY33" fmla="*/ 1079863 h 3169920"/>
              <a:gd name="connsiteX34" fmla="*/ 374469 w 862149"/>
              <a:gd name="connsiteY34" fmla="*/ 1097280 h 3169920"/>
              <a:gd name="connsiteX35" fmla="*/ 357052 w 862149"/>
              <a:gd name="connsiteY35" fmla="*/ 1123405 h 3169920"/>
              <a:gd name="connsiteX36" fmla="*/ 330926 w 862149"/>
              <a:gd name="connsiteY36" fmla="*/ 1132114 h 3169920"/>
              <a:gd name="connsiteX37" fmla="*/ 278674 w 862149"/>
              <a:gd name="connsiteY37" fmla="*/ 1166948 h 3169920"/>
              <a:gd name="connsiteX38" fmla="*/ 252549 w 862149"/>
              <a:gd name="connsiteY38" fmla="*/ 1184365 h 3169920"/>
              <a:gd name="connsiteX39" fmla="*/ 226423 w 862149"/>
              <a:gd name="connsiteY39" fmla="*/ 1201783 h 3169920"/>
              <a:gd name="connsiteX40" fmla="*/ 182880 w 862149"/>
              <a:gd name="connsiteY40" fmla="*/ 1236617 h 3169920"/>
              <a:gd name="connsiteX41" fmla="*/ 165463 w 862149"/>
              <a:gd name="connsiteY41" fmla="*/ 1262743 h 3169920"/>
              <a:gd name="connsiteX42" fmla="*/ 139337 w 862149"/>
              <a:gd name="connsiteY42" fmla="*/ 1288868 h 3169920"/>
              <a:gd name="connsiteX43" fmla="*/ 130629 w 862149"/>
              <a:gd name="connsiteY43" fmla="*/ 1419497 h 3169920"/>
              <a:gd name="connsiteX44" fmla="*/ 139337 w 862149"/>
              <a:gd name="connsiteY44" fmla="*/ 1628503 h 3169920"/>
              <a:gd name="connsiteX45" fmla="*/ 156754 w 862149"/>
              <a:gd name="connsiteY45" fmla="*/ 1698171 h 3169920"/>
              <a:gd name="connsiteX46" fmla="*/ 165463 w 862149"/>
              <a:gd name="connsiteY46" fmla="*/ 1733005 h 3169920"/>
              <a:gd name="connsiteX47" fmla="*/ 165463 w 862149"/>
              <a:gd name="connsiteY47" fmla="*/ 2002971 h 3169920"/>
              <a:gd name="connsiteX48" fmla="*/ 148046 w 862149"/>
              <a:gd name="connsiteY48" fmla="*/ 2029097 h 3169920"/>
              <a:gd name="connsiteX49" fmla="*/ 130629 w 862149"/>
              <a:gd name="connsiteY49" fmla="*/ 2081348 h 3169920"/>
              <a:gd name="connsiteX50" fmla="*/ 121920 w 862149"/>
              <a:gd name="connsiteY50" fmla="*/ 2107474 h 3169920"/>
              <a:gd name="connsiteX51" fmla="*/ 130629 w 862149"/>
              <a:gd name="connsiteY51" fmla="*/ 2255520 h 3169920"/>
              <a:gd name="connsiteX52" fmla="*/ 139337 w 862149"/>
              <a:gd name="connsiteY52" fmla="*/ 2281645 h 3169920"/>
              <a:gd name="connsiteX53" fmla="*/ 156754 w 862149"/>
              <a:gd name="connsiteY53" fmla="*/ 2299063 h 3169920"/>
              <a:gd name="connsiteX54" fmla="*/ 182880 w 862149"/>
              <a:gd name="connsiteY54" fmla="*/ 2307771 h 3169920"/>
              <a:gd name="connsiteX55" fmla="*/ 191589 w 862149"/>
              <a:gd name="connsiteY55" fmla="*/ 2342605 h 3169920"/>
              <a:gd name="connsiteX56" fmla="*/ 165463 w 862149"/>
              <a:gd name="connsiteY56" fmla="*/ 2394857 h 3169920"/>
              <a:gd name="connsiteX57" fmla="*/ 156754 w 862149"/>
              <a:gd name="connsiteY57" fmla="*/ 2429691 h 3169920"/>
              <a:gd name="connsiteX58" fmla="*/ 139337 w 862149"/>
              <a:gd name="connsiteY58" fmla="*/ 2481943 h 3169920"/>
              <a:gd name="connsiteX59" fmla="*/ 148046 w 862149"/>
              <a:gd name="connsiteY59" fmla="*/ 2534194 h 3169920"/>
              <a:gd name="connsiteX60" fmla="*/ 174172 w 862149"/>
              <a:gd name="connsiteY60" fmla="*/ 2542903 h 3169920"/>
              <a:gd name="connsiteX61" fmla="*/ 226423 w 862149"/>
              <a:gd name="connsiteY61" fmla="*/ 2569028 h 3169920"/>
              <a:gd name="connsiteX62" fmla="*/ 252549 w 862149"/>
              <a:gd name="connsiteY62" fmla="*/ 2586445 h 3169920"/>
              <a:gd name="connsiteX63" fmla="*/ 304800 w 862149"/>
              <a:gd name="connsiteY63" fmla="*/ 2603863 h 3169920"/>
              <a:gd name="connsiteX64" fmla="*/ 330926 w 862149"/>
              <a:gd name="connsiteY64" fmla="*/ 2621280 h 3169920"/>
              <a:gd name="connsiteX65" fmla="*/ 383177 w 862149"/>
              <a:gd name="connsiteY65" fmla="*/ 2638697 h 3169920"/>
              <a:gd name="connsiteX66" fmla="*/ 409303 w 862149"/>
              <a:gd name="connsiteY66" fmla="*/ 2647405 h 3169920"/>
              <a:gd name="connsiteX67" fmla="*/ 478972 w 862149"/>
              <a:gd name="connsiteY67" fmla="*/ 2664823 h 3169920"/>
              <a:gd name="connsiteX68" fmla="*/ 487680 w 862149"/>
              <a:gd name="connsiteY68" fmla="*/ 2690948 h 3169920"/>
              <a:gd name="connsiteX69" fmla="*/ 522514 w 862149"/>
              <a:gd name="connsiteY69" fmla="*/ 2743200 h 3169920"/>
              <a:gd name="connsiteX70" fmla="*/ 548640 w 862149"/>
              <a:gd name="connsiteY70" fmla="*/ 2786743 h 3169920"/>
              <a:gd name="connsiteX71" fmla="*/ 574766 w 862149"/>
              <a:gd name="connsiteY71" fmla="*/ 2795451 h 3169920"/>
              <a:gd name="connsiteX72" fmla="*/ 600892 w 862149"/>
              <a:gd name="connsiteY72" fmla="*/ 2821577 h 3169920"/>
              <a:gd name="connsiteX73" fmla="*/ 644434 w 862149"/>
              <a:gd name="connsiteY73" fmla="*/ 2847703 h 3169920"/>
              <a:gd name="connsiteX74" fmla="*/ 687977 w 862149"/>
              <a:gd name="connsiteY74" fmla="*/ 2926080 h 3169920"/>
              <a:gd name="connsiteX75" fmla="*/ 714103 w 862149"/>
              <a:gd name="connsiteY75" fmla="*/ 2952205 h 3169920"/>
              <a:gd name="connsiteX76" fmla="*/ 775063 w 862149"/>
              <a:gd name="connsiteY76" fmla="*/ 3030583 h 3169920"/>
              <a:gd name="connsiteX77" fmla="*/ 801189 w 862149"/>
              <a:gd name="connsiteY77" fmla="*/ 3082834 h 3169920"/>
              <a:gd name="connsiteX78" fmla="*/ 827314 w 862149"/>
              <a:gd name="connsiteY78" fmla="*/ 3100251 h 3169920"/>
              <a:gd name="connsiteX79" fmla="*/ 836023 w 862149"/>
              <a:gd name="connsiteY79" fmla="*/ 3126377 h 3169920"/>
              <a:gd name="connsiteX80" fmla="*/ 853440 w 862149"/>
              <a:gd name="connsiteY80" fmla="*/ 3152503 h 3169920"/>
              <a:gd name="connsiteX81" fmla="*/ 862149 w 862149"/>
              <a:gd name="connsiteY81" fmla="*/ 316992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862149" h="3169920">
                <a:moveTo>
                  <a:pt x="0" y="0"/>
                </a:moveTo>
                <a:cubicBezTo>
                  <a:pt x="11611" y="14514"/>
                  <a:pt x="28161" y="26195"/>
                  <a:pt x="34834" y="43543"/>
                </a:cubicBezTo>
                <a:cubicBezTo>
                  <a:pt x="64859" y="121607"/>
                  <a:pt x="28228" y="91288"/>
                  <a:pt x="52252" y="139337"/>
                </a:cubicBezTo>
                <a:cubicBezTo>
                  <a:pt x="56933" y="148698"/>
                  <a:pt x="61496" y="158925"/>
                  <a:pt x="69669" y="165463"/>
                </a:cubicBezTo>
                <a:cubicBezTo>
                  <a:pt x="76837" y="171197"/>
                  <a:pt x="87086" y="171268"/>
                  <a:pt x="95794" y="174171"/>
                </a:cubicBezTo>
                <a:cubicBezTo>
                  <a:pt x="110270" y="188646"/>
                  <a:pt x="119565" y="200217"/>
                  <a:pt x="139337" y="209005"/>
                </a:cubicBezTo>
                <a:cubicBezTo>
                  <a:pt x="156114" y="216462"/>
                  <a:pt x="191589" y="226423"/>
                  <a:pt x="191589" y="226423"/>
                </a:cubicBezTo>
                <a:lnTo>
                  <a:pt x="226423" y="278674"/>
                </a:lnTo>
                <a:cubicBezTo>
                  <a:pt x="240382" y="299613"/>
                  <a:pt x="265549" y="341066"/>
                  <a:pt x="287383" y="348343"/>
                </a:cubicBezTo>
                <a:lnTo>
                  <a:pt x="313509" y="357051"/>
                </a:lnTo>
                <a:cubicBezTo>
                  <a:pt x="319315" y="365760"/>
                  <a:pt x="326245" y="373815"/>
                  <a:pt x="330926" y="383177"/>
                </a:cubicBezTo>
                <a:cubicBezTo>
                  <a:pt x="335031" y="391388"/>
                  <a:pt x="334126" y="401959"/>
                  <a:pt x="339634" y="409303"/>
                </a:cubicBezTo>
                <a:cubicBezTo>
                  <a:pt x="351950" y="425724"/>
                  <a:pt x="368663" y="438331"/>
                  <a:pt x="383177" y="452845"/>
                </a:cubicBezTo>
                <a:cubicBezTo>
                  <a:pt x="388983" y="458651"/>
                  <a:pt x="393762" y="465709"/>
                  <a:pt x="400594" y="470263"/>
                </a:cubicBezTo>
                <a:cubicBezTo>
                  <a:pt x="409303" y="476069"/>
                  <a:pt x="418679" y="480980"/>
                  <a:pt x="426720" y="487680"/>
                </a:cubicBezTo>
                <a:cubicBezTo>
                  <a:pt x="436181" y="495564"/>
                  <a:pt x="443125" y="506244"/>
                  <a:pt x="452846" y="513805"/>
                </a:cubicBezTo>
                <a:cubicBezTo>
                  <a:pt x="469369" y="526657"/>
                  <a:pt x="505097" y="548640"/>
                  <a:pt x="505097" y="548640"/>
                </a:cubicBezTo>
                <a:cubicBezTo>
                  <a:pt x="520426" y="594624"/>
                  <a:pt x="508714" y="567127"/>
                  <a:pt x="548640" y="627017"/>
                </a:cubicBezTo>
                <a:cubicBezTo>
                  <a:pt x="554446" y="635726"/>
                  <a:pt x="557348" y="647337"/>
                  <a:pt x="566057" y="653143"/>
                </a:cubicBezTo>
                <a:lnTo>
                  <a:pt x="618309" y="687977"/>
                </a:lnTo>
                <a:cubicBezTo>
                  <a:pt x="621212" y="696686"/>
                  <a:pt x="621283" y="706935"/>
                  <a:pt x="627017" y="714103"/>
                </a:cubicBezTo>
                <a:cubicBezTo>
                  <a:pt x="633555" y="722276"/>
                  <a:pt x="645742" y="724119"/>
                  <a:pt x="653143" y="731520"/>
                </a:cubicBezTo>
                <a:cubicBezTo>
                  <a:pt x="660544" y="738921"/>
                  <a:pt x="664754" y="748937"/>
                  <a:pt x="670560" y="757645"/>
                </a:cubicBezTo>
                <a:cubicBezTo>
                  <a:pt x="664754" y="775062"/>
                  <a:pt x="663327" y="794621"/>
                  <a:pt x="653143" y="809897"/>
                </a:cubicBezTo>
                <a:cubicBezTo>
                  <a:pt x="647337" y="818606"/>
                  <a:pt x="640407" y="826662"/>
                  <a:pt x="635726" y="836023"/>
                </a:cubicBezTo>
                <a:cubicBezTo>
                  <a:pt x="631621" y="844233"/>
                  <a:pt x="632751" y="854980"/>
                  <a:pt x="627017" y="862148"/>
                </a:cubicBezTo>
                <a:cubicBezTo>
                  <a:pt x="620479" y="870321"/>
                  <a:pt x="609065" y="873027"/>
                  <a:pt x="600892" y="879565"/>
                </a:cubicBezTo>
                <a:cubicBezTo>
                  <a:pt x="594480" y="884694"/>
                  <a:pt x="589886" y="891854"/>
                  <a:pt x="583474" y="896983"/>
                </a:cubicBezTo>
                <a:cubicBezTo>
                  <a:pt x="559357" y="916277"/>
                  <a:pt x="558818" y="913910"/>
                  <a:pt x="531223" y="923108"/>
                </a:cubicBezTo>
                <a:cubicBezTo>
                  <a:pt x="525417" y="931817"/>
                  <a:pt x="521979" y="942696"/>
                  <a:pt x="513806" y="949234"/>
                </a:cubicBezTo>
                <a:cubicBezTo>
                  <a:pt x="506638" y="954969"/>
                  <a:pt x="495318" y="952851"/>
                  <a:pt x="487680" y="957943"/>
                </a:cubicBezTo>
                <a:cubicBezTo>
                  <a:pt x="477433" y="964774"/>
                  <a:pt x="470263" y="975360"/>
                  <a:pt x="461554" y="984068"/>
                </a:cubicBezTo>
                <a:cubicBezTo>
                  <a:pt x="458651" y="992777"/>
                  <a:pt x="457304" y="1002169"/>
                  <a:pt x="452846" y="1010194"/>
                </a:cubicBezTo>
                <a:cubicBezTo>
                  <a:pt x="441701" y="1030254"/>
                  <a:pt x="421735" y="1062950"/>
                  <a:pt x="400594" y="1079863"/>
                </a:cubicBezTo>
                <a:cubicBezTo>
                  <a:pt x="392421" y="1086401"/>
                  <a:pt x="383177" y="1091474"/>
                  <a:pt x="374469" y="1097280"/>
                </a:cubicBezTo>
                <a:cubicBezTo>
                  <a:pt x="368663" y="1105988"/>
                  <a:pt x="365225" y="1116867"/>
                  <a:pt x="357052" y="1123405"/>
                </a:cubicBezTo>
                <a:cubicBezTo>
                  <a:pt x="349884" y="1129140"/>
                  <a:pt x="338951" y="1127656"/>
                  <a:pt x="330926" y="1132114"/>
                </a:cubicBezTo>
                <a:cubicBezTo>
                  <a:pt x="312627" y="1142280"/>
                  <a:pt x="296091" y="1155337"/>
                  <a:pt x="278674" y="1166948"/>
                </a:cubicBezTo>
                <a:lnTo>
                  <a:pt x="252549" y="1184365"/>
                </a:lnTo>
                <a:lnTo>
                  <a:pt x="226423" y="1201783"/>
                </a:lnTo>
                <a:cubicBezTo>
                  <a:pt x="176507" y="1276655"/>
                  <a:pt x="242973" y="1188542"/>
                  <a:pt x="182880" y="1236617"/>
                </a:cubicBezTo>
                <a:cubicBezTo>
                  <a:pt x="174707" y="1243155"/>
                  <a:pt x="172164" y="1254702"/>
                  <a:pt x="165463" y="1262743"/>
                </a:cubicBezTo>
                <a:cubicBezTo>
                  <a:pt x="157579" y="1272204"/>
                  <a:pt x="148046" y="1280160"/>
                  <a:pt x="139337" y="1288868"/>
                </a:cubicBezTo>
                <a:cubicBezTo>
                  <a:pt x="113608" y="1366058"/>
                  <a:pt x="119892" y="1322873"/>
                  <a:pt x="130629" y="1419497"/>
                </a:cubicBezTo>
                <a:cubicBezTo>
                  <a:pt x="133532" y="1489166"/>
                  <a:pt x="134540" y="1558939"/>
                  <a:pt x="139337" y="1628503"/>
                </a:cubicBezTo>
                <a:cubicBezTo>
                  <a:pt x="141751" y="1663500"/>
                  <a:pt x="148387" y="1668885"/>
                  <a:pt x="156754" y="1698171"/>
                </a:cubicBezTo>
                <a:cubicBezTo>
                  <a:pt x="160042" y="1709679"/>
                  <a:pt x="162560" y="1721394"/>
                  <a:pt x="165463" y="1733005"/>
                </a:cubicBezTo>
                <a:cubicBezTo>
                  <a:pt x="173887" y="1842506"/>
                  <a:pt x="182216" y="1885701"/>
                  <a:pt x="165463" y="2002971"/>
                </a:cubicBezTo>
                <a:cubicBezTo>
                  <a:pt x="163983" y="2013332"/>
                  <a:pt x="152297" y="2019533"/>
                  <a:pt x="148046" y="2029097"/>
                </a:cubicBezTo>
                <a:cubicBezTo>
                  <a:pt x="140590" y="2045874"/>
                  <a:pt x="136435" y="2063931"/>
                  <a:pt x="130629" y="2081348"/>
                </a:cubicBezTo>
                <a:lnTo>
                  <a:pt x="121920" y="2107474"/>
                </a:lnTo>
                <a:cubicBezTo>
                  <a:pt x="124823" y="2156823"/>
                  <a:pt x="125710" y="2206331"/>
                  <a:pt x="130629" y="2255520"/>
                </a:cubicBezTo>
                <a:cubicBezTo>
                  <a:pt x="131542" y="2264654"/>
                  <a:pt x="134614" y="2273774"/>
                  <a:pt x="139337" y="2281645"/>
                </a:cubicBezTo>
                <a:cubicBezTo>
                  <a:pt x="143561" y="2288686"/>
                  <a:pt x="149713" y="2294839"/>
                  <a:pt x="156754" y="2299063"/>
                </a:cubicBezTo>
                <a:cubicBezTo>
                  <a:pt x="164625" y="2303786"/>
                  <a:pt x="174171" y="2304868"/>
                  <a:pt x="182880" y="2307771"/>
                </a:cubicBezTo>
                <a:cubicBezTo>
                  <a:pt x="185783" y="2319382"/>
                  <a:pt x="191589" y="2330636"/>
                  <a:pt x="191589" y="2342605"/>
                </a:cubicBezTo>
                <a:cubicBezTo>
                  <a:pt x="191589" y="2360632"/>
                  <a:pt x="174268" y="2381649"/>
                  <a:pt x="165463" y="2394857"/>
                </a:cubicBezTo>
                <a:cubicBezTo>
                  <a:pt x="162560" y="2406468"/>
                  <a:pt x="160193" y="2418227"/>
                  <a:pt x="156754" y="2429691"/>
                </a:cubicBezTo>
                <a:cubicBezTo>
                  <a:pt x="151478" y="2447276"/>
                  <a:pt x="139337" y="2481943"/>
                  <a:pt x="139337" y="2481943"/>
                </a:cubicBezTo>
                <a:cubicBezTo>
                  <a:pt x="142240" y="2499360"/>
                  <a:pt x="139285" y="2518863"/>
                  <a:pt x="148046" y="2534194"/>
                </a:cubicBezTo>
                <a:cubicBezTo>
                  <a:pt x="152601" y="2542164"/>
                  <a:pt x="165961" y="2538798"/>
                  <a:pt x="174172" y="2542903"/>
                </a:cubicBezTo>
                <a:cubicBezTo>
                  <a:pt x="241691" y="2576663"/>
                  <a:pt x="160761" y="2547142"/>
                  <a:pt x="226423" y="2569028"/>
                </a:cubicBezTo>
                <a:cubicBezTo>
                  <a:pt x="235132" y="2574834"/>
                  <a:pt x="242985" y="2582194"/>
                  <a:pt x="252549" y="2586445"/>
                </a:cubicBezTo>
                <a:cubicBezTo>
                  <a:pt x="269326" y="2593902"/>
                  <a:pt x="289524" y="2593679"/>
                  <a:pt x="304800" y="2603863"/>
                </a:cubicBezTo>
                <a:cubicBezTo>
                  <a:pt x="313509" y="2609669"/>
                  <a:pt x="321362" y="2617029"/>
                  <a:pt x="330926" y="2621280"/>
                </a:cubicBezTo>
                <a:cubicBezTo>
                  <a:pt x="347703" y="2628736"/>
                  <a:pt x="365760" y="2632891"/>
                  <a:pt x="383177" y="2638697"/>
                </a:cubicBezTo>
                <a:cubicBezTo>
                  <a:pt x="391886" y="2641600"/>
                  <a:pt x="400302" y="2645605"/>
                  <a:pt x="409303" y="2647405"/>
                </a:cubicBezTo>
                <a:cubicBezTo>
                  <a:pt x="461847" y="2657914"/>
                  <a:pt x="438804" y="2651433"/>
                  <a:pt x="478972" y="2664823"/>
                </a:cubicBezTo>
                <a:cubicBezTo>
                  <a:pt x="481875" y="2673531"/>
                  <a:pt x="483222" y="2682924"/>
                  <a:pt x="487680" y="2690948"/>
                </a:cubicBezTo>
                <a:cubicBezTo>
                  <a:pt x="497846" y="2709247"/>
                  <a:pt x="515894" y="2723341"/>
                  <a:pt x="522514" y="2743200"/>
                </a:cubicBezTo>
                <a:cubicBezTo>
                  <a:pt x="529364" y="2763748"/>
                  <a:pt x="528718" y="2774790"/>
                  <a:pt x="548640" y="2786743"/>
                </a:cubicBezTo>
                <a:cubicBezTo>
                  <a:pt x="556511" y="2791466"/>
                  <a:pt x="566057" y="2792548"/>
                  <a:pt x="574766" y="2795451"/>
                </a:cubicBezTo>
                <a:cubicBezTo>
                  <a:pt x="583475" y="2804160"/>
                  <a:pt x="590645" y="2814745"/>
                  <a:pt x="600892" y="2821577"/>
                </a:cubicBezTo>
                <a:cubicBezTo>
                  <a:pt x="668716" y="2866793"/>
                  <a:pt x="590195" y="2793461"/>
                  <a:pt x="644434" y="2847703"/>
                </a:cubicBezTo>
                <a:cubicBezTo>
                  <a:pt x="655385" y="2880553"/>
                  <a:pt x="658035" y="2896139"/>
                  <a:pt x="687977" y="2926080"/>
                </a:cubicBezTo>
                <a:cubicBezTo>
                  <a:pt x="696686" y="2934788"/>
                  <a:pt x="706542" y="2942484"/>
                  <a:pt x="714103" y="2952205"/>
                </a:cubicBezTo>
                <a:cubicBezTo>
                  <a:pt x="787022" y="3045958"/>
                  <a:pt x="715747" y="2971267"/>
                  <a:pt x="775063" y="3030583"/>
                </a:cubicBezTo>
                <a:cubicBezTo>
                  <a:pt x="782146" y="3051831"/>
                  <a:pt x="784308" y="3065953"/>
                  <a:pt x="801189" y="3082834"/>
                </a:cubicBezTo>
                <a:cubicBezTo>
                  <a:pt x="808590" y="3090235"/>
                  <a:pt x="818606" y="3094445"/>
                  <a:pt x="827314" y="3100251"/>
                </a:cubicBezTo>
                <a:cubicBezTo>
                  <a:pt x="830217" y="3108960"/>
                  <a:pt x="831918" y="3118166"/>
                  <a:pt x="836023" y="3126377"/>
                </a:cubicBezTo>
                <a:cubicBezTo>
                  <a:pt x="840704" y="3135738"/>
                  <a:pt x="848055" y="3143528"/>
                  <a:pt x="853440" y="3152503"/>
                </a:cubicBezTo>
                <a:cubicBezTo>
                  <a:pt x="856780" y="3158069"/>
                  <a:pt x="859246" y="3164114"/>
                  <a:pt x="862149" y="3169920"/>
                </a:cubicBez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AE97EF-59D6-656A-AEED-876326BC0222}"/>
              </a:ext>
            </a:extLst>
          </p:cNvPr>
          <p:cNvSpPr txBox="1"/>
          <p:nvPr/>
        </p:nvSpPr>
        <p:spPr>
          <a:xfrm>
            <a:off x="1" y="0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 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873829" y="3535658"/>
            <a:ext cx="1698171" cy="639166"/>
          </a:xfrm>
          <a:custGeom>
            <a:avLst/>
            <a:gdLst>
              <a:gd name="connsiteX0" fmla="*/ 1698171 w 1698171"/>
              <a:gd name="connsiteY0" fmla="*/ 60982 h 639166"/>
              <a:gd name="connsiteX1" fmla="*/ 1654628 w 1698171"/>
              <a:gd name="connsiteY1" fmla="*/ 69691 h 639166"/>
              <a:gd name="connsiteX2" fmla="*/ 1645920 w 1698171"/>
              <a:gd name="connsiteY2" fmla="*/ 95816 h 639166"/>
              <a:gd name="connsiteX3" fmla="*/ 1611085 w 1698171"/>
              <a:gd name="connsiteY3" fmla="*/ 104525 h 639166"/>
              <a:gd name="connsiteX4" fmla="*/ 1584960 w 1698171"/>
              <a:gd name="connsiteY4" fmla="*/ 113233 h 639166"/>
              <a:gd name="connsiteX5" fmla="*/ 1515291 w 1698171"/>
              <a:gd name="connsiteY5" fmla="*/ 174193 h 639166"/>
              <a:gd name="connsiteX6" fmla="*/ 1463040 w 1698171"/>
              <a:gd name="connsiteY6" fmla="*/ 191611 h 639166"/>
              <a:gd name="connsiteX7" fmla="*/ 1436914 w 1698171"/>
              <a:gd name="connsiteY7" fmla="*/ 209028 h 639166"/>
              <a:gd name="connsiteX8" fmla="*/ 1367245 w 1698171"/>
              <a:gd name="connsiteY8" fmla="*/ 226445 h 639166"/>
              <a:gd name="connsiteX9" fmla="*/ 1358537 w 1698171"/>
              <a:gd name="connsiteY9" fmla="*/ 261279 h 639166"/>
              <a:gd name="connsiteX10" fmla="*/ 1306285 w 1698171"/>
              <a:gd name="connsiteY10" fmla="*/ 296113 h 639166"/>
              <a:gd name="connsiteX11" fmla="*/ 1262742 w 1698171"/>
              <a:gd name="connsiteY11" fmla="*/ 330948 h 639166"/>
              <a:gd name="connsiteX12" fmla="*/ 1245325 w 1698171"/>
              <a:gd name="connsiteY12" fmla="*/ 357073 h 639166"/>
              <a:gd name="connsiteX13" fmla="*/ 1201782 w 1698171"/>
              <a:gd name="connsiteY13" fmla="*/ 391908 h 639166"/>
              <a:gd name="connsiteX14" fmla="*/ 1184365 w 1698171"/>
              <a:gd name="connsiteY14" fmla="*/ 418033 h 639166"/>
              <a:gd name="connsiteX15" fmla="*/ 1105988 w 1698171"/>
              <a:gd name="connsiteY15" fmla="*/ 487702 h 639166"/>
              <a:gd name="connsiteX16" fmla="*/ 1053737 w 1698171"/>
              <a:gd name="connsiteY16" fmla="*/ 522536 h 639166"/>
              <a:gd name="connsiteX17" fmla="*/ 1045028 w 1698171"/>
              <a:gd name="connsiteY17" fmla="*/ 548662 h 639166"/>
              <a:gd name="connsiteX18" fmla="*/ 1018902 w 1698171"/>
              <a:gd name="connsiteY18" fmla="*/ 566079 h 639166"/>
              <a:gd name="connsiteX19" fmla="*/ 984068 w 1698171"/>
              <a:gd name="connsiteY19" fmla="*/ 592205 h 639166"/>
              <a:gd name="connsiteX20" fmla="*/ 957942 w 1698171"/>
              <a:gd name="connsiteY20" fmla="*/ 609622 h 639166"/>
              <a:gd name="connsiteX21" fmla="*/ 879565 w 1698171"/>
              <a:gd name="connsiteY21" fmla="*/ 618331 h 639166"/>
              <a:gd name="connsiteX22" fmla="*/ 670560 w 1698171"/>
              <a:gd name="connsiteY22" fmla="*/ 627039 h 639166"/>
              <a:gd name="connsiteX23" fmla="*/ 618308 w 1698171"/>
              <a:gd name="connsiteY23" fmla="*/ 609622 h 639166"/>
              <a:gd name="connsiteX24" fmla="*/ 539931 w 1698171"/>
              <a:gd name="connsiteY24" fmla="*/ 592205 h 639166"/>
              <a:gd name="connsiteX25" fmla="*/ 513805 w 1698171"/>
              <a:gd name="connsiteY25" fmla="*/ 583496 h 639166"/>
              <a:gd name="connsiteX26" fmla="*/ 452845 w 1698171"/>
              <a:gd name="connsiteY26" fmla="*/ 513828 h 639166"/>
              <a:gd name="connsiteX27" fmla="*/ 444137 w 1698171"/>
              <a:gd name="connsiteY27" fmla="*/ 487702 h 639166"/>
              <a:gd name="connsiteX28" fmla="*/ 365760 w 1698171"/>
              <a:gd name="connsiteY28" fmla="*/ 444159 h 639166"/>
              <a:gd name="connsiteX29" fmla="*/ 339634 w 1698171"/>
              <a:gd name="connsiteY29" fmla="*/ 400616 h 639166"/>
              <a:gd name="connsiteX30" fmla="*/ 304800 w 1698171"/>
              <a:gd name="connsiteY30" fmla="*/ 357073 h 639166"/>
              <a:gd name="connsiteX31" fmla="*/ 269965 w 1698171"/>
              <a:gd name="connsiteY31" fmla="*/ 322239 h 639166"/>
              <a:gd name="connsiteX32" fmla="*/ 226422 w 1698171"/>
              <a:gd name="connsiteY32" fmla="*/ 278696 h 639166"/>
              <a:gd name="connsiteX33" fmla="*/ 200297 w 1698171"/>
              <a:gd name="connsiteY33" fmla="*/ 261279 h 639166"/>
              <a:gd name="connsiteX34" fmla="*/ 182880 w 1698171"/>
              <a:gd name="connsiteY34" fmla="*/ 235153 h 639166"/>
              <a:gd name="connsiteX35" fmla="*/ 174171 w 1698171"/>
              <a:gd name="connsiteY35" fmla="*/ 209028 h 639166"/>
              <a:gd name="connsiteX36" fmla="*/ 148045 w 1698171"/>
              <a:gd name="connsiteY36" fmla="*/ 191611 h 639166"/>
              <a:gd name="connsiteX37" fmla="*/ 130628 w 1698171"/>
              <a:gd name="connsiteY37" fmla="*/ 174193 h 639166"/>
              <a:gd name="connsiteX38" fmla="*/ 121920 w 1698171"/>
              <a:gd name="connsiteY38" fmla="*/ 148068 h 639166"/>
              <a:gd name="connsiteX39" fmla="*/ 104502 w 1698171"/>
              <a:gd name="connsiteY39" fmla="*/ 130651 h 639166"/>
              <a:gd name="connsiteX40" fmla="*/ 52251 w 1698171"/>
              <a:gd name="connsiteY40" fmla="*/ 104525 h 639166"/>
              <a:gd name="connsiteX41" fmla="*/ 43542 w 1698171"/>
              <a:gd name="connsiteY41" fmla="*/ 78399 h 639166"/>
              <a:gd name="connsiteX42" fmla="*/ 26125 w 1698171"/>
              <a:gd name="connsiteY42" fmla="*/ 52273 h 639166"/>
              <a:gd name="connsiteX43" fmla="*/ 0 w 1698171"/>
              <a:gd name="connsiteY43" fmla="*/ 22 h 6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98171" h="639166">
                <a:moveTo>
                  <a:pt x="1698171" y="60982"/>
                </a:moveTo>
                <a:cubicBezTo>
                  <a:pt x="1683657" y="63885"/>
                  <a:pt x="1666944" y="61480"/>
                  <a:pt x="1654628" y="69691"/>
                </a:cubicBezTo>
                <a:cubicBezTo>
                  <a:pt x="1646990" y="74783"/>
                  <a:pt x="1653088" y="90082"/>
                  <a:pt x="1645920" y="95816"/>
                </a:cubicBezTo>
                <a:cubicBezTo>
                  <a:pt x="1636574" y="103293"/>
                  <a:pt x="1622594" y="101237"/>
                  <a:pt x="1611085" y="104525"/>
                </a:cubicBezTo>
                <a:cubicBezTo>
                  <a:pt x="1602259" y="107047"/>
                  <a:pt x="1593668" y="110330"/>
                  <a:pt x="1584960" y="113233"/>
                </a:cubicBezTo>
                <a:cubicBezTo>
                  <a:pt x="1564639" y="143713"/>
                  <a:pt x="1558834" y="159678"/>
                  <a:pt x="1515291" y="174193"/>
                </a:cubicBezTo>
                <a:cubicBezTo>
                  <a:pt x="1497874" y="179999"/>
                  <a:pt x="1478316" y="181427"/>
                  <a:pt x="1463040" y="191611"/>
                </a:cubicBezTo>
                <a:cubicBezTo>
                  <a:pt x="1454331" y="197417"/>
                  <a:pt x="1446276" y="204347"/>
                  <a:pt x="1436914" y="209028"/>
                </a:cubicBezTo>
                <a:cubicBezTo>
                  <a:pt x="1419064" y="217952"/>
                  <a:pt x="1383802" y="223134"/>
                  <a:pt x="1367245" y="226445"/>
                </a:cubicBezTo>
                <a:cubicBezTo>
                  <a:pt x="1364342" y="238056"/>
                  <a:pt x="1366418" y="252272"/>
                  <a:pt x="1358537" y="261279"/>
                </a:cubicBezTo>
                <a:cubicBezTo>
                  <a:pt x="1344753" y="277033"/>
                  <a:pt x="1306285" y="296113"/>
                  <a:pt x="1306285" y="296113"/>
                </a:cubicBezTo>
                <a:cubicBezTo>
                  <a:pt x="1256373" y="370983"/>
                  <a:pt x="1322832" y="282877"/>
                  <a:pt x="1262742" y="330948"/>
                </a:cubicBezTo>
                <a:cubicBezTo>
                  <a:pt x="1254569" y="337486"/>
                  <a:pt x="1251863" y="348900"/>
                  <a:pt x="1245325" y="357073"/>
                </a:cubicBezTo>
                <a:cubicBezTo>
                  <a:pt x="1231141" y="374803"/>
                  <a:pt x="1221184" y="378973"/>
                  <a:pt x="1201782" y="391908"/>
                </a:cubicBezTo>
                <a:cubicBezTo>
                  <a:pt x="1195976" y="400616"/>
                  <a:pt x="1191257" y="410156"/>
                  <a:pt x="1184365" y="418033"/>
                </a:cubicBezTo>
                <a:cubicBezTo>
                  <a:pt x="1156101" y="450335"/>
                  <a:pt x="1139182" y="464466"/>
                  <a:pt x="1105988" y="487702"/>
                </a:cubicBezTo>
                <a:cubicBezTo>
                  <a:pt x="1088839" y="499706"/>
                  <a:pt x="1053737" y="522536"/>
                  <a:pt x="1053737" y="522536"/>
                </a:cubicBezTo>
                <a:cubicBezTo>
                  <a:pt x="1050834" y="531245"/>
                  <a:pt x="1050763" y="541494"/>
                  <a:pt x="1045028" y="548662"/>
                </a:cubicBezTo>
                <a:cubicBezTo>
                  <a:pt x="1038490" y="556835"/>
                  <a:pt x="1027419" y="559995"/>
                  <a:pt x="1018902" y="566079"/>
                </a:cubicBezTo>
                <a:cubicBezTo>
                  <a:pt x="1007091" y="574515"/>
                  <a:pt x="995879" y="583769"/>
                  <a:pt x="984068" y="592205"/>
                </a:cubicBezTo>
                <a:cubicBezTo>
                  <a:pt x="975551" y="598289"/>
                  <a:pt x="968096" y="607083"/>
                  <a:pt x="957942" y="609622"/>
                </a:cubicBezTo>
                <a:cubicBezTo>
                  <a:pt x="932440" y="615997"/>
                  <a:pt x="905691" y="615428"/>
                  <a:pt x="879565" y="618331"/>
                </a:cubicBezTo>
                <a:cubicBezTo>
                  <a:pt x="777668" y="652297"/>
                  <a:pt x="845645" y="636766"/>
                  <a:pt x="670560" y="627039"/>
                </a:cubicBezTo>
                <a:cubicBezTo>
                  <a:pt x="653143" y="621233"/>
                  <a:pt x="636311" y="613223"/>
                  <a:pt x="618308" y="609622"/>
                </a:cubicBezTo>
                <a:cubicBezTo>
                  <a:pt x="588390" y="603638"/>
                  <a:pt x="568618" y="600401"/>
                  <a:pt x="539931" y="592205"/>
                </a:cubicBezTo>
                <a:cubicBezTo>
                  <a:pt x="531104" y="589683"/>
                  <a:pt x="522514" y="586399"/>
                  <a:pt x="513805" y="583496"/>
                </a:cubicBezTo>
                <a:cubicBezTo>
                  <a:pt x="462861" y="532552"/>
                  <a:pt x="481648" y="557032"/>
                  <a:pt x="452845" y="513828"/>
                </a:cubicBezTo>
                <a:cubicBezTo>
                  <a:pt x="449942" y="505119"/>
                  <a:pt x="450628" y="494193"/>
                  <a:pt x="444137" y="487702"/>
                </a:cubicBezTo>
                <a:cubicBezTo>
                  <a:pt x="414194" y="457759"/>
                  <a:pt x="398611" y="455110"/>
                  <a:pt x="365760" y="444159"/>
                </a:cubicBezTo>
                <a:cubicBezTo>
                  <a:pt x="331739" y="410140"/>
                  <a:pt x="362244" y="445836"/>
                  <a:pt x="339634" y="400616"/>
                </a:cubicBezTo>
                <a:cubicBezTo>
                  <a:pt x="328650" y="378647"/>
                  <a:pt x="320998" y="373272"/>
                  <a:pt x="304800" y="357073"/>
                </a:cubicBezTo>
                <a:cubicBezTo>
                  <a:pt x="286737" y="302888"/>
                  <a:pt x="311251" y="353203"/>
                  <a:pt x="269965" y="322239"/>
                </a:cubicBezTo>
                <a:cubicBezTo>
                  <a:pt x="253544" y="309923"/>
                  <a:pt x="243501" y="290082"/>
                  <a:pt x="226422" y="278696"/>
                </a:cubicBezTo>
                <a:lnTo>
                  <a:pt x="200297" y="261279"/>
                </a:lnTo>
                <a:cubicBezTo>
                  <a:pt x="194491" y="252570"/>
                  <a:pt x="187561" y="244514"/>
                  <a:pt x="182880" y="235153"/>
                </a:cubicBezTo>
                <a:cubicBezTo>
                  <a:pt x="178775" y="226943"/>
                  <a:pt x="179906" y="216196"/>
                  <a:pt x="174171" y="209028"/>
                </a:cubicBezTo>
                <a:cubicBezTo>
                  <a:pt x="167632" y="200855"/>
                  <a:pt x="156218" y="198149"/>
                  <a:pt x="148045" y="191611"/>
                </a:cubicBezTo>
                <a:cubicBezTo>
                  <a:pt x="141634" y="186482"/>
                  <a:pt x="136434" y="179999"/>
                  <a:pt x="130628" y="174193"/>
                </a:cubicBezTo>
                <a:cubicBezTo>
                  <a:pt x="127725" y="165485"/>
                  <a:pt x="126643" y="155939"/>
                  <a:pt x="121920" y="148068"/>
                </a:cubicBezTo>
                <a:cubicBezTo>
                  <a:pt x="117696" y="141027"/>
                  <a:pt x="110913" y="135780"/>
                  <a:pt x="104502" y="130651"/>
                </a:cubicBezTo>
                <a:cubicBezTo>
                  <a:pt x="80382" y="111355"/>
                  <a:pt x="79849" y="113724"/>
                  <a:pt x="52251" y="104525"/>
                </a:cubicBezTo>
                <a:cubicBezTo>
                  <a:pt x="49348" y="95816"/>
                  <a:pt x="47647" y="86610"/>
                  <a:pt x="43542" y="78399"/>
                </a:cubicBezTo>
                <a:cubicBezTo>
                  <a:pt x="38861" y="69038"/>
                  <a:pt x="30376" y="61837"/>
                  <a:pt x="26125" y="52273"/>
                </a:cubicBezTo>
                <a:cubicBezTo>
                  <a:pt x="1679" y="-2732"/>
                  <a:pt x="28033" y="22"/>
                  <a:pt x="0" y="22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3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AE97EF-59D6-656A-AEED-876326BC0222}"/>
              </a:ext>
            </a:extLst>
          </p:cNvPr>
          <p:cNvSpPr txBox="1"/>
          <p:nvPr/>
        </p:nvSpPr>
        <p:spPr>
          <a:xfrm>
            <a:off x="0" y="30777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Альпы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FA8513-2B04-2FEC-3FEB-9A4506E5A317}"/>
              </a:ext>
            </a:extLst>
          </p:cNvPr>
          <p:cNvSpPr txBox="1"/>
          <p:nvPr/>
        </p:nvSpPr>
        <p:spPr>
          <a:xfrm>
            <a:off x="2463770" y="997671"/>
            <a:ext cx="399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Два Мон-Блана и </a:t>
            </a:r>
            <a:r>
              <a:rPr lang="ru-RU" b="1" dirty="0" err="1"/>
              <a:t>Маттергорн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4807130"/>
            <a:chOff x="-1" y="30777"/>
            <a:chExt cx="9144000" cy="48071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6AE97EF-59D6-656A-AEED-876326BC0222}"/>
                </a:ext>
              </a:extLst>
            </p:cNvPr>
            <p:cNvSpPr txBox="1"/>
            <p:nvPr/>
          </p:nvSpPr>
          <p:spPr>
            <a:xfrm>
              <a:off x="0" y="30777"/>
              <a:ext cx="9143999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VIII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ru-RU" sz="2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Последняя стена (1981)</a:t>
              </a:r>
              <a:endPara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768CC51B-C9AF-608C-3C34-9BC7CAB10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6" t="29126" b="11012"/>
            <a:stretch/>
          </p:blipFill>
          <p:spPr bwMode="auto">
            <a:xfrm>
              <a:off x="-1" y="553996"/>
              <a:ext cx="9143437" cy="4283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22</a:t>
            </a:fld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5843452" y="1506583"/>
            <a:ext cx="182880" cy="2116183"/>
          </a:xfrm>
          <a:prstGeom prst="arc">
            <a:avLst/>
          </a:prstGeom>
          <a:ln w="28575">
            <a:solidFill>
              <a:srgbClr val="0099FF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AE97EF-59D6-656A-AEED-876326BC0222}"/>
              </a:ext>
            </a:extLst>
          </p:cNvPr>
          <p:cNvSpPr txBox="1"/>
          <p:nvPr/>
        </p:nvSpPr>
        <p:spPr>
          <a:xfrm>
            <a:off x="0" y="30777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Эпилог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4864" y="724040"/>
            <a:ext cx="89388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i="1" dirty="0" smtClean="0"/>
              <a:t>Высокогорная </a:t>
            </a:r>
            <a:r>
              <a:rPr lang="ru-RU" b="1" i="1" dirty="0"/>
              <a:t>– </a:t>
            </a:r>
            <a:r>
              <a:rPr lang="ru-RU" b="1" i="1" dirty="0" smtClean="0"/>
              <a:t>атеистическая                        </a:t>
            </a:r>
            <a:r>
              <a:rPr lang="ru-RU" b="1" dirty="0" smtClean="0"/>
              <a:t>И</a:t>
            </a:r>
            <a:r>
              <a:rPr lang="ru-RU" b="1" dirty="0"/>
              <a:t>, как в сказке, сияли ущелья -</a:t>
            </a:r>
          </a:p>
          <a:p>
            <a:r>
              <a:rPr lang="ru-RU" b="1" i="1" dirty="0"/>
              <a:t>(Завещание</a:t>
            </a:r>
            <a:r>
              <a:rPr lang="ru-RU" b="1" i="1" dirty="0" smtClean="0"/>
              <a:t>)								</a:t>
            </a:r>
            <a:r>
              <a:rPr lang="ru-RU" b="1" dirty="0"/>
              <a:t> Изумрудом блистал травостой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Я родился как раз в високосном году</a:t>
            </a:r>
            <a:r>
              <a:rPr lang="ru-RU" b="1" dirty="0" smtClean="0"/>
              <a:t>,		Горы</a:t>
            </a:r>
            <a:r>
              <a:rPr lang="ru-RU" b="1" dirty="0"/>
              <a:t>, словно воспрянув с похмелья</a:t>
            </a:r>
            <a:r>
              <a:rPr lang="ru-RU" b="1" dirty="0" smtClean="0"/>
              <a:t>,</a:t>
            </a:r>
            <a:endParaRPr lang="ru-RU" b="1" dirty="0"/>
          </a:p>
          <a:p>
            <a:r>
              <a:rPr lang="ru-RU" b="1" dirty="0"/>
              <a:t>В январе, на Христову седмицу</a:t>
            </a:r>
            <a:r>
              <a:rPr lang="ru-RU" b="1" dirty="0" smtClean="0"/>
              <a:t>.				</a:t>
            </a:r>
            <a:r>
              <a:rPr lang="ru-RU" b="1" dirty="0"/>
              <a:t>Расстилали свой вечный покой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Только, право, всё что-то никак не </a:t>
            </a:r>
            <a:r>
              <a:rPr lang="ru-RU" b="1" dirty="0" smtClean="0"/>
              <a:t>найду			</a:t>
            </a:r>
            <a:r>
              <a:rPr lang="ru-RU" b="1" dirty="0"/>
              <a:t>И вставали стенами вершины</a:t>
            </a:r>
            <a:r>
              <a:rPr lang="ru-RU" b="1" dirty="0" smtClean="0"/>
              <a:t>,</a:t>
            </a:r>
            <a:endParaRPr lang="ru-RU" b="1" dirty="0"/>
          </a:p>
          <a:p>
            <a:r>
              <a:rPr lang="ru-RU" b="1" dirty="0"/>
              <a:t>Где Христос этот тихо пылится</a:t>
            </a:r>
            <a:r>
              <a:rPr lang="ru-RU" b="1" dirty="0" smtClean="0"/>
              <a:t>.					</a:t>
            </a:r>
            <a:r>
              <a:rPr lang="ru-RU" b="1" dirty="0"/>
              <a:t>Призывали – «другому не быть»! </a:t>
            </a:r>
          </a:p>
          <a:p>
            <a:r>
              <a:rPr lang="ru-RU" b="1" dirty="0"/>
              <a:t>	Мы – славяне той веры </a:t>
            </a:r>
            <a:r>
              <a:rPr lang="en-US" b="1" i="1" dirty="0"/>
              <a:t>pagan</a:t>
            </a:r>
            <a:r>
              <a:rPr lang="ru-RU" b="1" i="1" dirty="0" smtClean="0"/>
              <a:t>’ой,</a:t>
            </a:r>
            <a:r>
              <a:rPr lang="ru-RU" b="1" baseline="30000" dirty="0"/>
              <a:t> *)</a:t>
            </a:r>
            <a:r>
              <a:rPr lang="ru-RU" b="1" dirty="0"/>
              <a:t> </a:t>
            </a:r>
            <a:r>
              <a:rPr lang="ru-RU" b="1" i="1" dirty="0" smtClean="0"/>
              <a:t>			</a:t>
            </a:r>
            <a:r>
              <a:rPr lang="ru-RU" b="1" dirty="0"/>
              <a:t> Что когда-то мы не завершили</a:t>
            </a:r>
            <a:r>
              <a:rPr lang="ru-RU" b="1" dirty="0" smtClean="0"/>
              <a:t>,</a:t>
            </a:r>
            <a:r>
              <a:rPr lang="ru-RU" b="1" baseline="30000" dirty="0" smtClean="0"/>
              <a:t>	</a:t>
            </a:r>
            <a:endParaRPr lang="ru-RU" b="1" dirty="0"/>
          </a:p>
          <a:p>
            <a:r>
              <a:rPr lang="ru-RU" b="1" dirty="0"/>
              <a:t>	Что сильней христианских молитв</a:t>
            </a:r>
            <a:r>
              <a:rPr lang="ru-RU" b="1" dirty="0" smtClean="0"/>
              <a:t>.			  Вам</a:t>
            </a:r>
            <a:r>
              <a:rPr lang="ru-RU" b="1" dirty="0"/>
              <a:t>, ребята, осталось свершить</a:t>
            </a:r>
            <a:r>
              <a:rPr lang="ru-RU" b="1" dirty="0" smtClean="0"/>
              <a:t>…		Ветру</a:t>
            </a:r>
            <a:r>
              <a:rPr lang="ru-RU" b="1" dirty="0"/>
              <a:t>, </a:t>
            </a:r>
            <a:r>
              <a:rPr lang="ru-RU" b="1" dirty="0" smtClean="0"/>
              <a:t>Солнцу </a:t>
            </a:r>
            <a:r>
              <a:rPr lang="ru-RU" b="1" dirty="0"/>
              <a:t>– не Библии и не Корану</a:t>
            </a:r>
          </a:p>
          <a:p>
            <a:r>
              <a:rPr lang="ru-RU" b="1" dirty="0"/>
              <a:t>	Поклон</a:t>
            </a:r>
            <a:r>
              <a:rPr lang="ru-RU" b="1" i="1" dirty="0"/>
              <a:t>и</a:t>
            </a:r>
            <a:r>
              <a:rPr lang="ru-RU" b="1" dirty="0"/>
              <a:t>мся, как совесть велит...</a:t>
            </a:r>
            <a:endParaRPr lang="ru-RU" dirty="0"/>
          </a:p>
          <a:p>
            <a:r>
              <a:rPr lang="ru-RU" b="1" dirty="0"/>
              <a:t>Мы годам счёт ведём по вершинам:</a:t>
            </a:r>
          </a:p>
          <a:p>
            <a:r>
              <a:rPr lang="ru-RU" b="1" dirty="0"/>
              <a:t>Год </a:t>
            </a:r>
            <a:r>
              <a:rPr lang="ru-RU" b="1" dirty="0" err="1"/>
              <a:t>Чоктала</a:t>
            </a:r>
            <a:r>
              <a:rPr lang="ru-RU" b="1" dirty="0"/>
              <a:t>, год </a:t>
            </a:r>
            <a:r>
              <a:rPr lang="ru-RU" b="1" dirty="0" err="1"/>
              <a:t>Шхары</a:t>
            </a:r>
            <a:r>
              <a:rPr lang="ru-RU" b="1" dirty="0"/>
              <a:t>, Ушбы…</a:t>
            </a:r>
          </a:p>
          <a:p>
            <a:r>
              <a:rPr lang="ru-RU" b="1" dirty="0"/>
              <a:t>И казались нам горы большими,</a:t>
            </a:r>
          </a:p>
          <a:p>
            <a:r>
              <a:rPr lang="ru-RU" b="1" dirty="0"/>
              <a:t>Мы считали их Знаком Судьбы.</a:t>
            </a:r>
          </a:p>
          <a:p>
            <a:r>
              <a:rPr lang="ru-RU" b="1" dirty="0"/>
              <a:t>	Укрываясь снегами и льдами,</a:t>
            </a:r>
          </a:p>
          <a:p>
            <a:r>
              <a:rPr lang="ru-RU" b="1" dirty="0"/>
              <a:t>	Пики строились, как на парад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	Грозно грозы гремели над нами,</a:t>
            </a:r>
          </a:p>
          <a:p>
            <a:r>
              <a:rPr lang="ru-RU" b="1" dirty="0"/>
              <a:t>	Слали молнии, но – невпопад</a:t>
            </a:r>
            <a:r>
              <a:rPr lang="ru-RU" b="1" dirty="0" smtClean="0"/>
              <a:t>.	</a:t>
            </a:r>
          </a:p>
          <a:p>
            <a:endParaRPr lang="ru-RU" dirty="0"/>
          </a:p>
          <a:p>
            <a:r>
              <a:rPr lang="ru-RU" baseline="30000" dirty="0" smtClean="0"/>
              <a:t>              *)</a:t>
            </a:r>
            <a:r>
              <a:rPr lang="ru-RU" dirty="0" smtClean="0"/>
              <a:t> </a:t>
            </a:r>
            <a:r>
              <a:rPr lang="ru-RU" i="1" dirty="0" err="1"/>
              <a:t>p</a:t>
            </a:r>
            <a:r>
              <a:rPr lang="ru-RU" b="1" i="1" dirty="0" err="1"/>
              <a:t>a</a:t>
            </a:r>
            <a:r>
              <a:rPr lang="ru-RU" i="1" dirty="0" err="1"/>
              <a:t>gan</a:t>
            </a:r>
            <a:r>
              <a:rPr lang="ru-RU" dirty="0"/>
              <a:t> – языческий (англ.)</a:t>
            </a:r>
          </a:p>
          <a:p>
            <a:r>
              <a:rPr lang="ru-RU" i="1" dirty="0" smtClean="0"/>
              <a:t>	1996 </a:t>
            </a:r>
            <a:r>
              <a:rPr lang="ru-RU" i="1" dirty="0"/>
              <a:t>- 2021, </a:t>
            </a:r>
            <a:r>
              <a:rPr lang="ru-RU" i="1" dirty="0" smtClean="0"/>
              <a:t>Дубна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1999" y="3768925"/>
            <a:ext cx="4126230" cy="193899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ru-RU" sz="40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неравнодушное внимание!</a:t>
            </a:r>
            <a:endParaRPr lang="ru-RU" sz="40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00B18D-8490-6574-A2E9-9196CDBC4D03}"/>
              </a:ext>
            </a:extLst>
          </p:cNvPr>
          <p:cNvSpPr txBox="1"/>
          <p:nvPr/>
        </p:nvSpPr>
        <p:spPr>
          <a:xfrm>
            <a:off x="0" y="153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нас ведут куда-то…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640440-C711-213F-8D04-3FE90F85B4A7}"/>
              </a:ext>
            </a:extLst>
          </p:cNvPr>
          <p:cNvSpPr txBox="1"/>
          <p:nvPr/>
        </p:nvSpPr>
        <p:spPr>
          <a:xfrm>
            <a:off x="350196" y="714742"/>
            <a:ext cx="8531157" cy="492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1958 Домбай, альпиниада МГУ – МВТУ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вершины 1Б, присвоен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значок «Альпинист СССР»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 вершины - маршруты 2А и одна 2Б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кат. тр., </a:t>
            </a:r>
          </a:p>
          <a:p>
            <a:pPr>
              <a:lnSpc>
                <a:spcPct val="115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присвоен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-й спортивный разряд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endParaRPr lang="ru-RU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1959 а/л «Ала-Арча», Киргизский Ала-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альпиниада МГУ</a:t>
            </a:r>
          </a:p>
          <a:p>
            <a:pPr>
              <a:lnSpc>
                <a:spcPct val="115000"/>
              </a:lnSpc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одной вершине - маршруты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2Б,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А, 3Б, 4А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кат. тр.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пик Семёнова-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Тяньшаньского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первопрохождение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4б</a:t>
            </a:r>
            <a:r>
              <a:rPr lang="ru-RU" sz="18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август 1959</a:t>
            </a:r>
          </a:p>
          <a:p>
            <a:pPr>
              <a:lnSpc>
                <a:spcPct val="115000"/>
              </a:lnSpc>
            </a:pPr>
            <a:endParaRPr lang="en-US" sz="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1960 а/л «Безенги», сбор секции альпинизма МГУ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две вершины - маршруты 2Б и 3А кат. тр., из них по одному руководству,</a:t>
            </a:r>
            <a:endParaRPr lang="en-US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присвоен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-й спортивный разряд (1961 г.).</a:t>
            </a:r>
          </a:p>
          <a:p>
            <a:pPr>
              <a:lnSpc>
                <a:spcPct val="115000"/>
              </a:lnSpc>
            </a:pPr>
            <a:endParaRPr lang="ru-RU" sz="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второго разряда </a:t>
            </a:r>
            <a:r>
              <a:rPr lang="ru-RU" sz="2400" b="1" i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начинался </a:t>
            </a:r>
            <a:r>
              <a:rPr lang="ru-RU" sz="2400" b="1" i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альпинизм (без инструктора). </a:t>
            </a:r>
            <a:endParaRPr lang="ru-RU" sz="24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4404C1-F9C1-C3BF-F809-E61A816500B6}"/>
              </a:ext>
            </a:extLst>
          </p:cNvPr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	Апрель 01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, 202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3 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	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                               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а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/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л </a:t>
            </a:r>
            <a:r>
              <a:rPr lang="ru-RU" sz="1400" b="1" i="1" dirty="0" err="1">
                <a:solidFill>
                  <a:srgbClr val="000066"/>
                </a:solidFill>
                <a:cs typeface="Aldhabi" panose="020B0604020202020204" pitchFamily="2" charset="-78"/>
              </a:rPr>
              <a:t>Цей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                                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И. Мешков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, 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Вечер в горах. Воспоминания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14711"/>
            <a:ext cx="9144000" cy="6872711"/>
            <a:chOff x="0" y="-14711"/>
            <a:chExt cx="9144000" cy="68727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36AE97EF-59D6-656A-AEED-876326BC0222}"/>
                </a:ext>
              </a:extLst>
            </p:cNvPr>
            <p:cNvSpPr txBox="1"/>
            <p:nvPr/>
          </p:nvSpPr>
          <p:spPr>
            <a:xfrm>
              <a:off x="1" y="-14711"/>
              <a:ext cx="9143999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III.</a:t>
              </a:r>
              <a:r>
                <a:rPr lang="ru-RU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ru-RU" sz="3200" b="1" i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</a:rPr>
                <a:t>Лезут гномы по стене на паутинках тонких…» (пик Труд, 1964)</a:t>
              </a:r>
              <a:endParaRPr lang="ru-RU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BF0D719-55E0-DF7B-D309-1479B98C2B6C}"/>
                </a:ext>
              </a:extLst>
            </p:cNvPr>
            <p:cNvSpPr txBox="1"/>
            <p:nvPr/>
          </p:nvSpPr>
          <p:spPr>
            <a:xfrm>
              <a:off x="5963054" y="1066807"/>
              <a:ext cx="3180945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b="1" i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</a:rPr>
                <a:t>А здесь спины не разогнуть,</a:t>
              </a:r>
              <a:r>
                <a:rPr lang="ru-RU" b="1" i="1" dirty="0">
                  <a:solidFill>
                    <a:srgbClr val="0000CC"/>
                  </a:solidFill>
                </a:rPr>
                <a:t/>
              </a:r>
              <a:br>
                <a:rPr lang="ru-RU" b="1" i="1" dirty="0">
                  <a:solidFill>
                    <a:srgbClr val="0000CC"/>
                  </a:solidFill>
                </a:rPr>
              </a:br>
              <a:r>
                <a:rPr lang="ru-RU" b="1" i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</a:rPr>
                <a:t>Окаменела шея.</a:t>
              </a:r>
              <a:r>
                <a:rPr lang="ru-RU" b="1" i="1" dirty="0">
                  <a:solidFill>
                    <a:srgbClr val="0000CC"/>
                  </a:solidFill>
                </a:rPr>
                <a:t/>
              </a:r>
              <a:br>
                <a:rPr lang="ru-RU" b="1" i="1" dirty="0">
                  <a:solidFill>
                    <a:srgbClr val="0000CC"/>
                  </a:solidFill>
                </a:rPr>
              </a:br>
              <a:r>
                <a:rPr lang="ru-RU" b="1" i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</a:rPr>
                <a:t>Над головой такая жуть -</a:t>
              </a:r>
              <a:r>
                <a:rPr lang="ru-RU" b="1" i="1" dirty="0">
                  <a:solidFill>
                    <a:srgbClr val="0000CC"/>
                  </a:solidFill>
                </a:rPr>
                <a:t/>
              </a:r>
              <a:br>
                <a:rPr lang="ru-RU" b="1" i="1" dirty="0">
                  <a:solidFill>
                    <a:srgbClr val="0000CC"/>
                  </a:solidFill>
                </a:rPr>
              </a:br>
              <a:r>
                <a:rPr lang="ru-RU" b="1" i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</a:rPr>
                <a:t>Прихожая кощея.</a:t>
              </a:r>
            </a:p>
            <a:p>
              <a:r>
                <a:rPr lang="ru-RU" b="1" i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	         Валентин Вихорев</a:t>
              </a:r>
              <a:endParaRPr lang="ru-RU" b="1" i="1" dirty="0">
                <a:solidFill>
                  <a:srgbClr val="0000CC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5A7D32A7-25BE-49BE-FA11-BEDA75B60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0" t="1" r="27696" b="-4742"/>
            <a:stretch/>
          </p:blipFill>
          <p:spPr>
            <a:xfrm>
              <a:off x="0" y="1066807"/>
              <a:ext cx="2046514" cy="573694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39E2686-D814-2625-E61E-9319E48C319D}"/>
                </a:ext>
              </a:extLst>
            </p:cNvPr>
            <p:cNvSpPr txBox="1"/>
            <p:nvPr/>
          </p:nvSpPr>
          <p:spPr>
            <a:xfrm>
              <a:off x="2046514" y="2544135"/>
              <a:ext cx="6897189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Первым </a:t>
              </a:r>
              <a:r>
                <a:rPr lang="ru-RU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лез наш капитан - самый опытный из нас, </a:t>
              </a:r>
              <a:r>
                <a:rPr lang="ru-RU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м.с</a:t>
              </a:r>
              <a:r>
                <a:rPr lang="ru-RU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., «серебряная» медаль Чемпионата СССР за стенное восхождение на Северную вершину Ушбы.</a:t>
              </a:r>
            </a:p>
            <a:p>
              <a:pPr algn="just"/>
              <a:r>
                <a:rPr lang="ru-RU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Неожиданно у него из-под руки вывернулась скальная плитка и полетела вниз, скрылась за перегибом склона. Смотрим, вдруг из-за перегиба выползает не плитка, а плита </a:t>
              </a:r>
              <a:r>
                <a:rPr lang="ru-RU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 </a:t>
              </a:r>
              <a:r>
                <a:rPr lang="ru-RU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х 1.5 метра и летит на нас. Мы трое стоим на полочках, застраховавшись через скальные крючья, вбитые в щели</a:t>
              </a:r>
              <a:r>
                <a:rPr lang="ru-RU" sz="16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Вижу, плита летит на меня. Выждал паузу и спрыгнул на соседнюю полочку, увёртываясь от плиты. Она меня всё же цепляет - сильный удар, но избежал перелома. Хорошо, что за какую-то долю секунды я успел подпрыгнуть и оторвался от полочки. На вершину вылез сам – на одной руке и одной ноге. </a:t>
              </a:r>
            </a:p>
            <a:p>
              <a:pPr algn="just"/>
              <a:r>
                <a:rPr lang="ru-RU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Домой приехал с разлившейся гематомой, предстояла операция мышцы правой ноги.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39E2686-D814-2625-E61E-9319E48C319D}"/>
                </a:ext>
              </a:extLst>
            </p:cNvPr>
            <p:cNvSpPr txBox="1"/>
            <p:nvPr/>
          </p:nvSpPr>
          <p:spPr>
            <a:xfrm>
              <a:off x="2046514" y="902509"/>
              <a:ext cx="391654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</a:t>
              </a:r>
              <a:r>
                <a:rPr 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ru-RU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 «Талгар</a:t>
              </a:r>
              <a:r>
                <a:rPr lang="ru-RU" sz="2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</a:t>
              </a:r>
              <a:endPara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29.08.1964  </a:t>
              </a:r>
              <a:r>
                <a:rPr lang="ru-RU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Вершина «Труд» 4650 м </a:t>
              </a:r>
              <a:r>
                <a:rPr lang="ru-RU" sz="2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 </a:t>
              </a:r>
              <a:r>
                <a:rPr lang="ru-RU" sz="2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 стене, 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5Б </a:t>
              </a:r>
              <a:r>
                <a:rPr lang="ru-RU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кат. тр. </a:t>
              </a:r>
              <a:r>
                <a:rPr lang="ru-RU" sz="20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 первый </a:t>
              </a:r>
              <a:r>
                <a:rPr lang="ru-RU" sz="2000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сложный стенной</a:t>
              </a:r>
              <a:endPara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046513" y="1062507"/>
              <a:ext cx="7097485" cy="14816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046512" y="2544135"/>
              <a:ext cx="7097485" cy="43138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6446698"/>
              <a:ext cx="2046513" cy="411302"/>
            </a:xfrm>
            <a:prstGeom prst="rect">
              <a:avLst/>
            </a:prstGeom>
            <a:solidFill>
              <a:srgbClr val="1C1C1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F5B3D93-3E6F-69A9-9ADA-36F11A483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5983" y="395752"/>
            <a:ext cx="5332030" cy="717387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86BDF8F8-2434-9BA3-3C4D-52402B3F6749}"/>
              </a:ext>
            </a:extLst>
          </p:cNvPr>
          <p:cNvGrpSpPr/>
          <p:nvPr/>
        </p:nvGrpSpPr>
        <p:grpSpPr>
          <a:xfrm>
            <a:off x="3482501" y="6337430"/>
            <a:ext cx="462063" cy="220131"/>
            <a:chOff x="3482502" y="6307129"/>
            <a:chExt cx="462063" cy="220131"/>
          </a:xfrm>
        </p:grpSpPr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xmlns="" id="{72F75657-4F39-8EBC-EFA8-F57B6DB3D363}"/>
                </a:ext>
              </a:extLst>
            </p:cNvPr>
            <p:cNvSpPr/>
            <p:nvPr/>
          </p:nvSpPr>
          <p:spPr>
            <a:xfrm>
              <a:off x="3584642" y="6321033"/>
              <a:ext cx="204281" cy="149519"/>
            </a:xfrm>
            <a:prstGeom prst="triangl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16" name="Равнобедренный треугольник 15">
              <a:extLst>
                <a:ext uri="{FF2B5EF4-FFF2-40B4-BE49-F238E27FC236}">
                  <a16:creationId xmlns:a16="http://schemas.microsoft.com/office/drawing/2014/main" xmlns="" id="{ECF466F4-AF8D-CFCB-8CA8-6626F5E80C55}"/>
                </a:ext>
              </a:extLst>
            </p:cNvPr>
            <p:cNvSpPr/>
            <p:nvPr/>
          </p:nvSpPr>
          <p:spPr>
            <a:xfrm>
              <a:off x="3482502" y="6377741"/>
              <a:ext cx="204281" cy="149519"/>
            </a:xfrm>
            <a:prstGeom prst="triangl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xmlns="" id="{692BD7AF-352A-9F34-AA0D-FB7A993F6289}"/>
                </a:ext>
              </a:extLst>
            </p:cNvPr>
            <p:cNvSpPr/>
            <p:nvPr/>
          </p:nvSpPr>
          <p:spPr>
            <a:xfrm>
              <a:off x="3740284" y="6307129"/>
              <a:ext cx="204281" cy="149519"/>
            </a:xfrm>
            <a:prstGeom prst="triangl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DC45EBA3-6405-FAF5-A58E-14D488FC547A}"/>
              </a:ext>
            </a:extLst>
          </p:cNvPr>
          <p:cNvGrpSpPr/>
          <p:nvPr/>
        </p:nvGrpSpPr>
        <p:grpSpPr>
          <a:xfrm>
            <a:off x="3482501" y="1590224"/>
            <a:ext cx="1887166" cy="4970834"/>
            <a:chOff x="3482502" y="1556426"/>
            <a:chExt cx="1887166" cy="4970834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3A4FFDE-89BD-33F9-1C9B-E34AA1FA3C78}"/>
                </a:ext>
              </a:extLst>
            </p:cNvPr>
            <p:cNvSpPr/>
            <p:nvPr/>
          </p:nvSpPr>
          <p:spPr>
            <a:xfrm>
              <a:off x="3482502" y="1556426"/>
              <a:ext cx="1887166" cy="4970834"/>
            </a:xfrm>
            <a:custGeom>
              <a:avLst/>
              <a:gdLst>
                <a:gd name="connsiteX0" fmla="*/ 1595336 w 1830239"/>
                <a:gd name="connsiteY0" fmla="*/ 0 h 4970834"/>
                <a:gd name="connsiteX1" fmla="*/ 1536970 w 1830239"/>
                <a:gd name="connsiteY1" fmla="*/ 97276 h 4970834"/>
                <a:gd name="connsiteX2" fmla="*/ 1517515 w 1830239"/>
                <a:gd name="connsiteY2" fmla="*/ 126459 h 4970834"/>
                <a:gd name="connsiteX3" fmla="*/ 1507787 w 1830239"/>
                <a:gd name="connsiteY3" fmla="*/ 155642 h 4970834"/>
                <a:gd name="connsiteX4" fmla="*/ 1468877 w 1830239"/>
                <a:gd name="connsiteY4" fmla="*/ 184825 h 4970834"/>
                <a:gd name="connsiteX5" fmla="*/ 1420238 w 1830239"/>
                <a:gd name="connsiteY5" fmla="*/ 233463 h 4970834"/>
                <a:gd name="connsiteX6" fmla="*/ 1410511 w 1830239"/>
                <a:gd name="connsiteY6" fmla="*/ 262646 h 4970834"/>
                <a:gd name="connsiteX7" fmla="*/ 1381328 w 1830239"/>
                <a:gd name="connsiteY7" fmla="*/ 321012 h 4970834"/>
                <a:gd name="connsiteX8" fmla="*/ 1391055 w 1830239"/>
                <a:gd name="connsiteY8" fmla="*/ 447472 h 4970834"/>
                <a:gd name="connsiteX9" fmla="*/ 1410511 w 1830239"/>
                <a:gd name="connsiteY9" fmla="*/ 486383 h 4970834"/>
                <a:gd name="connsiteX10" fmla="*/ 1429966 w 1830239"/>
                <a:gd name="connsiteY10" fmla="*/ 544748 h 4970834"/>
                <a:gd name="connsiteX11" fmla="*/ 1449421 w 1830239"/>
                <a:gd name="connsiteY11" fmla="*/ 593387 h 4970834"/>
                <a:gd name="connsiteX12" fmla="*/ 1468877 w 1830239"/>
                <a:gd name="connsiteY12" fmla="*/ 651753 h 4970834"/>
                <a:gd name="connsiteX13" fmla="*/ 1498060 w 1830239"/>
                <a:gd name="connsiteY13" fmla="*/ 719846 h 4970834"/>
                <a:gd name="connsiteX14" fmla="*/ 1527243 w 1830239"/>
                <a:gd name="connsiteY14" fmla="*/ 739302 h 4970834"/>
                <a:gd name="connsiteX15" fmla="*/ 1546698 w 1830239"/>
                <a:gd name="connsiteY15" fmla="*/ 768485 h 4970834"/>
                <a:gd name="connsiteX16" fmla="*/ 1566153 w 1830239"/>
                <a:gd name="connsiteY16" fmla="*/ 826851 h 4970834"/>
                <a:gd name="connsiteX17" fmla="*/ 1634247 w 1830239"/>
                <a:gd name="connsiteY17" fmla="*/ 885217 h 4970834"/>
                <a:gd name="connsiteX18" fmla="*/ 1682885 w 1830239"/>
                <a:gd name="connsiteY18" fmla="*/ 904672 h 4970834"/>
                <a:gd name="connsiteX19" fmla="*/ 1712068 w 1830239"/>
                <a:gd name="connsiteY19" fmla="*/ 963038 h 4970834"/>
                <a:gd name="connsiteX20" fmla="*/ 1760707 w 1830239"/>
                <a:gd name="connsiteY20" fmla="*/ 972765 h 4970834"/>
                <a:gd name="connsiteX21" fmla="*/ 1809345 w 1830239"/>
                <a:gd name="connsiteY21" fmla="*/ 1001948 h 4970834"/>
                <a:gd name="connsiteX22" fmla="*/ 1828800 w 1830239"/>
                <a:gd name="connsiteY22" fmla="*/ 1021404 h 4970834"/>
                <a:gd name="connsiteX23" fmla="*/ 1819072 w 1830239"/>
                <a:gd name="connsiteY23" fmla="*/ 1196502 h 4970834"/>
                <a:gd name="connsiteX24" fmla="*/ 1750979 w 1830239"/>
                <a:gd name="connsiteY24" fmla="*/ 1284051 h 4970834"/>
                <a:gd name="connsiteX25" fmla="*/ 1731524 w 1830239"/>
                <a:gd name="connsiteY25" fmla="*/ 1313234 h 4970834"/>
                <a:gd name="connsiteX26" fmla="*/ 1712068 w 1830239"/>
                <a:gd name="connsiteY26" fmla="*/ 1352144 h 4970834"/>
                <a:gd name="connsiteX27" fmla="*/ 1702341 w 1830239"/>
                <a:gd name="connsiteY27" fmla="*/ 1381327 h 4970834"/>
                <a:gd name="connsiteX28" fmla="*/ 1682885 w 1830239"/>
                <a:gd name="connsiteY28" fmla="*/ 1400783 h 4970834"/>
                <a:gd name="connsiteX29" fmla="*/ 1663430 w 1830239"/>
                <a:gd name="connsiteY29" fmla="*/ 1459148 h 4970834"/>
                <a:gd name="connsiteX30" fmla="*/ 1643975 w 1830239"/>
                <a:gd name="connsiteY30" fmla="*/ 1488331 h 4970834"/>
                <a:gd name="connsiteX31" fmla="*/ 1614792 w 1830239"/>
                <a:gd name="connsiteY31" fmla="*/ 1546697 h 4970834"/>
                <a:gd name="connsiteX32" fmla="*/ 1595336 w 1830239"/>
                <a:gd name="connsiteY32" fmla="*/ 1634246 h 4970834"/>
                <a:gd name="connsiteX33" fmla="*/ 1575881 w 1830239"/>
                <a:gd name="connsiteY33" fmla="*/ 1673157 h 4970834"/>
                <a:gd name="connsiteX34" fmla="*/ 1566153 w 1830239"/>
                <a:gd name="connsiteY34" fmla="*/ 1721795 h 4970834"/>
                <a:gd name="connsiteX35" fmla="*/ 1536970 w 1830239"/>
                <a:gd name="connsiteY35" fmla="*/ 2130357 h 4970834"/>
                <a:gd name="connsiteX36" fmla="*/ 1527243 w 1830239"/>
                <a:gd name="connsiteY36" fmla="*/ 2169268 h 4970834"/>
                <a:gd name="connsiteX37" fmla="*/ 1507787 w 1830239"/>
                <a:gd name="connsiteY37" fmla="*/ 2237361 h 4970834"/>
                <a:gd name="connsiteX38" fmla="*/ 1498060 w 1830239"/>
                <a:gd name="connsiteY38" fmla="*/ 2373548 h 4970834"/>
                <a:gd name="connsiteX39" fmla="*/ 1478604 w 1830239"/>
                <a:gd name="connsiteY39" fmla="*/ 2451370 h 4970834"/>
                <a:gd name="connsiteX40" fmla="*/ 1459149 w 1830239"/>
                <a:gd name="connsiteY40" fmla="*/ 2519463 h 4970834"/>
                <a:gd name="connsiteX41" fmla="*/ 1449421 w 1830239"/>
                <a:gd name="connsiteY41" fmla="*/ 2645923 h 4970834"/>
                <a:gd name="connsiteX42" fmla="*/ 1429966 w 1830239"/>
                <a:gd name="connsiteY42" fmla="*/ 2694561 h 4970834"/>
                <a:gd name="connsiteX43" fmla="*/ 1420238 w 1830239"/>
                <a:gd name="connsiteY43" fmla="*/ 2733472 h 4970834"/>
                <a:gd name="connsiteX44" fmla="*/ 1400783 w 1830239"/>
                <a:gd name="connsiteY44" fmla="*/ 2791838 h 4970834"/>
                <a:gd name="connsiteX45" fmla="*/ 1391055 w 1830239"/>
                <a:gd name="connsiteY45" fmla="*/ 2840476 h 4970834"/>
                <a:gd name="connsiteX46" fmla="*/ 1371600 w 1830239"/>
                <a:gd name="connsiteY46" fmla="*/ 2918297 h 4970834"/>
                <a:gd name="connsiteX47" fmla="*/ 1361872 w 1830239"/>
                <a:gd name="connsiteY47" fmla="*/ 3005846 h 4970834"/>
                <a:gd name="connsiteX48" fmla="*/ 1342417 w 1830239"/>
                <a:gd name="connsiteY48" fmla="*/ 3180944 h 4970834"/>
                <a:gd name="connsiteX49" fmla="*/ 1322962 w 1830239"/>
                <a:gd name="connsiteY49" fmla="*/ 3239310 h 4970834"/>
                <a:gd name="connsiteX50" fmla="*/ 1313234 w 1830239"/>
                <a:gd name="connsiteY50" fmla="*/ 3278221 h 4970834"/>
                <a:gd name="connsiteX51" fmla="*/ 1293779 w 1830239"/>
                <a:gd name="connsiteY51" fmla="*/ 3511685 h 4970834"/>
                <a:gd name="connsiteX52" fmla="*/ 1284051 w 1830239"/>
                <a:gd name="connsiteY52" fmla="*/ 3560323 h 4970834"/>
                <a:gd name="connsiteX53" fmla="*/ 1274324 w 1830239"/>
                <a:gd name="connsiteY53" fmla="*/ 3599234 h 4970834"/>
                <a:gd name="connsiteX54" fmla="*/ 1254868 w 1830239"/>
                <a:gd name="connsiteY54" fmla="*/ 3735421 h 4970834"/>
                <a:gd name="connsiteX55" fmla="*/ 1245141 w 1830239"/>
                <a:gd name="connsiteY55" fmla="*/ 3764604 h 4970834"/>
                <a:gd name="connsiteX56" fmla="*/ 1225685 w 1830239"/>
                <a:gd name="connsiteY56" fmla="*/ 3861880 h 4970834"/>
                <a:gd name="connsiteX57" fmla="*/ 1186775 w 1830239"/>
                <a:gd name="connsiteY57" fmla="*/ 3959157 h 4970834"/>
                <a:gd name="connsiteX58" fmla="*/ 1177047 w 1830239"/>
                <a:gd name="connsiteY58" fmla="*/ 3998068 h 4970834"/>
                <a:gd name="connsiteX59" fmla="*/ 1167319 w 1830239"/>
                <a:gd name="connsiteY59" fmla="*/ 4027251 h 4970834"/>
                <a:gd name="connsiteX60" fmla="*/ 1157592 w 1830239"/>
                <a:gd name="connsiteY60" fmla="*/ 4066161 h 4970834"/>
                <a:gd name="connsiteX61" fmla="*/ 1128409 w 1830239"/>
                <a:gd name="connsiteY61" fmla="*/ 4114800 h 4970834"/>
                <a:gd name="connsiteX62" fmla="*/ 1108953 w 1830239"/>
                <a:gd name="connsiteY62" fmla="*/ 4163438 h 4970834"/>
                <a:gd name="connsiteX63" fmla="*/ 1089498 w 1830239"/>
                <a:gd name="connsiteY63" fmla="*/ 4192621 h 4970834"/>
                <a:gd name="connsiteX64" fmla="*/ 1079770 w 1830239"/>
                <a:gd name="connsiteY64" fmla="*/ 4221804 h 4970834"/>
                <a:gd name="connsiteX65" fmla="*/ 1060315 w 1830239"/>
                <a:gd name="connsiteY65" fmla="*/ 4250987 h 4970834"/>
                <a:gd name="connsiteX66" fmla="*/ 1001949 w 1830239"/>
                <a:gd name="connsiteY66" fmla="*/ 4328808 h 4970834"/>
                <a:gd name="connsiteX67" fmla="*/ 992221 w 1830239"/>
                <a:gd name="connsiteY67" fmla="*/ 4357991 h 4970834"/>
                <a:gd name="connsiteX68" fmla="*/ 943583 w 1830239"/>
                <a:gd name="connsiteY68" fmla="*/ 4455268 h 4970834"/>
                <a:gd name="connsiteX69" fmla="*/ 885217 w 1830239"/>
                <a:gd name="connsiteY69" fmla="*/ 4503906 h 4970834"/>
                <a:gd name="connsiteX70" fmla="*/ 856034 w 1830239"/>
                <a:gd name="connsiteY70" fmla="*/ 4542817 h 4970834"/>
                <a:gd name="connsiteX71" fmla="*/ 787941 w 1830239"/>
                <a:gd name="connsiteY71" fmla="*/ 4610910 h 4970834"/>
                <a:gd name="connsiteX72" fmla="*/ 739302 w 1830239"/>
                <a:gd name="connsiteY72" fmla="*/ 4659548 h 4970834"/>
                <a:gd name="connsiteX73" fmla="*/ 719847 w 1830239"/>
                <a:gd name="connsiteY73" fmla="*/ 4679004 h 4970834"/>
                <a:gd name="connsiteX74" fmla="*/ 680936 w 1830239"/>
                <a:gd name="connsiteY74" fmla="*/ 4708187 h 4970834"/>
                <a:gd name="connsiteX75" fmla="*/ 603115 w 1830239"/>
                <a:gd name="connsiteY75" fmla="*/ 4756825 h 4970834"/>
                <a:gd name="connsiteX76" fmla="*/ 535021 w 1830239"/>
                <a:gd name="connsiteY76" fmla="*/ 4786008 h 4970834"/>
                <a:gd name="connsiteX77" fmla="*/ 476655 w 1830239"/>
                <a:gd name="connsiteY77" fmla="*/ 4805463 h 4970834"/>
                <a:gd name="connsiteX78" fmla="*/ 350196 w 1830239"/>
                <a:gd name="connsiteY78" fmla="*/ 4834646 h 4970834"/>
                <a:gd name="connsiteX79" fmla="*/ 252919 w 1830239"/>
                <a:gd name="connsiteY79" fmla="*/ 4893012 h 4970834"/>
                <a:gd name="connsiteX80" fmla="*/ 214009 w 1830239"/>
                <a:gd name="connsiteY80" fmla="*/ 4902740 h 4970834"/>
                <a:gd name="connsiteX81" fmla="*/ 136187 w 1830239"/>
                <a:gd name="connsiteY81" fmla="*/ 4931923 h 4970834"/>
                <a:gd name="connsiteX82" fmla="*/ 97277 w 1830239"/>
                <a:gd name="connsiteY82" fmla="*/ 4941651 h 4970834"/>
                <a:gd name="connsiteX83" fmla="*/ 48638 w 1830239"/>
                <a:gd name="connsiteY83" fmla="*/ 4961106 h 4970834"/>
                <a:gd name="connsiteX84" fmla="*/ 0 w 1830239"/>
                <a:gd name="connsiteY84" fmla="*/ 4970834 h 497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830239" h="4970834">
                  <a:moveTo>
                    <a:pt x="1595336" y="0"/>
                  </a:moveTo>
                  <a:cubicBezTo>
                    <a:pt x="1574898" y="102198"/>
                    <a:pt x="1605919" y="-6149"/>
                    <a:pt x="1536970" y="97276"/>
                  </a:cubicBezTo>
                  <a:cubicBezTo>
                    <a:pt x="1530485" y="107004"/>
                    <a:pt x="1522743" y="116002"/>
                    <a:pt x="1517515" y="126459"/>
                  </a:cubicBezTo>
                  <a:cubicBezTo>
                    <a:pt x="1512929" y="135630"/>
                    <a:pt x="1514351" y="147765"/>
                    <a:pt x="1507787" y="155642"/>
                  </a:cubicBezTo>
                  <a:cubicBezTo>
                    <a:pt x="1497408" y="168097"/>
                    <a:pt x="1480341" y="173361"/>
                    <a:pt x="1468877" y="184825"/>
                  </a:cubicBezTo>
                  <a:cubicBezTo>
                    <a:pt x="1404029" y="249673"/>
                    <a:pt x="1498055" y="181586"/>
                    <a:pt x="1420238" y="233463"/>
                  </a:cubicBezTo>
                  <a:cubicBezTo>
                    <a:pt x="1416996" y="243191"/>
                    <a:pt x="1415097" y="253475"/>
                    <a:pt x="1410511" y="262646"/>
                  </a:cubicBezTo>
                  <a:cubicBezTo>
                    <a:pt x="1372796" y="338075"/>
                    <a:pt x="1405777" y="247660"/>
                    <a:pt x="1381328" y="321012"/>
                  </a:cubicBezTo>
                  <a:cubicBezTo>
                    <a:pt x="1384570" y="363165"/>
                    <a:pt x="1383708" y="405837"/>
                    <a:pt x="1391055" y="447472"/>
                  </a:cubicBezTo>
                  <a:cubicBezTo>
                    <a:pt x="1393575" y="461753"/>
                    <a:pt x="1405125" y="472919"/>
                    <a:pt x="1410511" y="486383"/>
                  </a:cubicBezTo>
                  <a:cubicBezTo>
                    <a:pt x="1418127" y="505424"/>
                    <a:pt x="1422350" y="525707"/>
                    <a:pt x="1429966" y="544748"/>
                  </a:cubicBezTo>
                  <a:cubicBezTo>
                    <a:pt x="1436451" y="560961"/>
                    <a:pt x="1443454" y="576976"/>
                    <a:pt x="1449421" y="593387"/>
                  </a:cubicBezTo>
                  <a:cubicBezTo>
                    <a:pt x="1456429" y="612660"/>
                    <a:pt x="1462392" y="632298"/>
                    <a:pt x="1468877" y="651753"/>
                  </a:cubicBezTo>
                  <a:cubicBezTo>
                    <a:pt x="1475636" y="672031"/>
                    <a:pt x="1484700" y="703814"/>
                    <a:pt x="1498060" y="719846"/>
                  </a:cubicBezTo>
                  <a:cubicBezTo>
                    <a:pt x="1505545" y="728827"/>
                    <a:pt x="1517515" y="732817"/>
                    <a:pt x="1527243" y="739302"/>
                  </a:cubicBezTo>
                  <a:cubicBezTo>
                    <a:pt x="1533728" y="749030"/>
                    <a:pt x="1541950" y="757801"/>
                    <a:pt x="1546698" y="768485"/>
                  </a:cubicBezTo>
                  <a:cubicBezTo>
                    <a:pt x="1555027" y="787225"/>
                    <a:pt x="1551652" y="812350"/>
                    <a:pt x="1566153" y="826851"/>
                  </a:cubicBezTo>
                  <a:cubicBezTo>
                    <a:pt x="1587964" y="848661"/>
                    <a:pt x="1606352" y="868480"/>
                    <a:pt x="1634247" y="885217"/>
                  </a:cubicBezTo>
                  <a:cubicBezTo>
                    <a:pt x="1649220" y="894201"/>
                    <a:pt x="1666672" y="898187"/>
                    <a:pt x="1682885" y="904672"/>
                  </a:cubicBezTo>
                  <a:cubicBezTo>
                    <a:pt x="1687878" y="919650"/>
                    <a:pt x="1696539" y="954165"/>
                    <a:pt x="1712068" y="963038"/>
                  </a:cubicBezTo>
                  <a:cubicBezTo>
                    <a:pt x="1726424" y="971241"/>
                    <a:pt x="1744494" y="969523"/>
                    <a:pt x="1760707" y="972765"/>
                  </a:cubicBezTo>
                  <a:cubicBezTo>
                    <a:pt x="1776920" y="982493"/>
                    <a:pt x="1793960" y="990958"/>
                    <a:pt x="1809345" y="1001948"/>
                  </a:cubicBezTo>
                  <a:cubicBezTo>
                    <a:pt x="1816808" y="1007279"/>
                    <a:pt x="1828342" y="1012244"/>
                    <a:pt x="1828800" y="1021404"/>
                  </a:cubicBezTo>
                  <a:cubicBezTo>
                    <a:pt x="1831719" y="1079787"/>
                    <a:pt x="1830994" y="1139275"/>
                    <a:pt x="1819072" y="1196502"/>
                  </a:cubicBezTo>
                  <a:cubicBezTo>
                    <a:pt x="1810876" y="1235841"/>
                    <a:pt x="1774135" y="1256263"/>
                    <a:pt x="1750979" y="1284051"/>
                  </a:cubicBezTo>
                  <a:cubicBezTo>
                    <a:pt x="1743495" y="1293032"/>
                    <a:pt x="1737325" y="1303083"/>
                    <a:pt x="1731524" y="1313234"/>
                  </a:cubicBezTo>
                  <a:cubicBezTo>
                    <a:pt x="1724329" y="1325824"/>
                    <a:pt x="1717780" y="1338815"/>
                    <a:pt x="1712068" y="1352144"/>
                  </a:cubicBezTo>
                  <a:cubicBezTo>
                    <a:pt x="1708029" y="1361569"/>
                    <a:pt x="1707616" y="1372534"/>
                    <a:pt x="1702341" y="1381327"/>
                  </a:cubicBezTo>
                  <a:cubicBezTo>
                    <a:pt x="1697622" y="1389192"/>
                    <a:pt x="1689370" y="1394298"/>
                    <a:pt x="1682885" y="1400783"/>
                  </a:cubicBezTo>
                  <a:cubicBezTo>
                    <a:pt x="1676400" y="1420238"/>
                    <a:pt x="1674805" y="1442085"/>
                    <a:pt x="1663430" y="1459148"/>
                  </a:cubicBezTo>
                  <a:cubicBezTo>
                    <a:pt x="1656945" y="1468876"/>
                    <a:pt x="1649203" y="1477874"/>
                    <a:pt x="1643975" y="1488331"/>
                  </a:cubicBezTo>
                  <a:cubicBezTo>
                    <a:pt x="1603701" y="1568879"/>
                    <a:pt x="1670547" y="1463063"/>
                    <a:pt x="1614792" y="1546697"/>
                  </a:cubicBezTo>
                  <a:cubicBezTo>
                    <a:pt x="1612150" y="1559907"/>
                    <a:pt x="1601225" y="1618543"/>
                    <a:pt x="1595336" y="1634246"/>
                  </a:cubicBezTo>
                  <a:cubicBezTo>
                    <a:pt x="1590244" y="1647824"/>
                    <a:pt x="1582366" y="1660187"/>
                    <a:pt x="1575881" y="1673157"/>
                  </a:cubicBezTo>
                  <a:cubicBezTo>
                    <a:pt x="1572638" y="1689370"/>
                    <a:pt x="1567555" y="1705321"/>
                    <a:pt x="1566153" y="1721795"/>
                  </a:cubicBezTo>
                  <a:cubicBezTo>
                    <a:pt x="1554575" y="1857838"/>
                    <a:pt x="1570082" y="1997899"/>
                    <a:pt x="1536970" y="2130357"/>
                  </a:cubicBezTo>
                  <a:cubicBezTo>
                    <a:pt x="1533728" y="2143327"/>
                    <a:pt x="1530916" y="2156413"/>
                    <a:pt x="1527243" y="2169268"/>
                  </a:cubicBezTo>
                  <a:cubicBezTo>
                    <a:pt x="1499318" y="2267006"/>
                    <a:pt x="1538215" y="2115656"/>
                    <a:pt x="1507787" y="2237361"/>
                  </a:cubicBezTo>
                  <a:cubicBezTo>
                    <a:pt x="1504545" y="2282757"/>
                    <a:pt x="1502824" y="2328287"/>
                    <a:pt x="1498060" y="2373548"/>
                  </a:cubicBezTo>
                  <a:cubicBezTo>
                    <a:pt x="1493115" y="2420523"/>
                    <a:pt x="1489347" y="2413769"/>
                    <a:pt x="1478604" y="2451370"/>
                  </a:cubicBezTo>
                  <a:cubicBezTo>
                    <a:pt x="1454175" y="2536872"/>
                    <a:pt x="1482474" y="2449492"/>
                    <a:pt x="1459149" y="2519463"/>
                  </a:cubicBezTo>
                  <a:cubicBezTo>
                    <a:pt x="1455906" y="2561616"/>
                    <a:pt x="1456371" y="2604220"/>
                    <a:pt x="1449421" y="2645923"/>
                  </a:cubicBezTo>
                  <a:cubicBezTo>
                    <a:pt x="1446550" y="2663147"/>
                    <a:pt x="1435488" y="2677996"/>
                    <a:pt x="1429966" y="2694561"/>
                  </a:cubicBezTo>
                  <a:cubicBezTo>
                    <a:pt x="1425738" y="2707244"/>
                    <a:pt x="1424080" y="2720666"/>
                    <a:pt x="1420238" y="2733472"/>
                  </a:cubicBezTo>
                  <a:cubicBezTo>
                    <a:pt x="1414345" y="2753115"/>
                    <a:pt x="1406179" y="2772053"/>
                    <a:pt x="1400783" y="2791838"/>
                  </a:cubicBezTo>
                  <a:cubicBezTo>
                    <a:pt x="1396433" y="2807789"/>
                    <a:pt x="1394773" y="2824366"/>
                    <a:pt x="1391055" y="2840476"/>
                  </a:cubicBezTo>
                  <a:cubicBezTo>
                    <a:pt x="1385043" y="2866530"/>
                    <a:pt x="1371600" y="2918297"/>
                    <a:pt x="1371600" y="2918297"/>
                  </a:cubicBezTo>
                  <a:cubicBezTo>
                    <a:pt x="1368357" y="2947480"/>
                    <a:pt x="1364794" y="2976629"/>
                    <a:pt x="1361872" y="3005846"/>
                  </a:cubicBezTo>
                  <a:cubicBezTo>
                    <a:pt x="1358858" y="3035985"/>
                    <a:pt x="1351584" y="3141221"/>
                    <a:pt x="1342417" y="3180944"/>
                  </a:cubicBezTo>
                  <a:cubicBezTo>
                    <a:pt x="1337806" y="3200927"/>
                    <a:pt x="1327936" y="3219415"/>
                    <a:pt x="1322962" y="3239310"/>
                  </a:cubicBezTo>
                  <a:lnTo>
                    <a:pt x="1313234" y="3278221"/>
                  </a:lnTo>
                  <a:cubicBezTo>
                    <a:pt x="1306749" y="3356042"/>
                    <a:pt x="1309095" y="3435111"/>
                    <a:pt x="1293779" y="3511685"/>
                  </a:cubicBezTo>
                  <a:cubicBezTo>
                    <a:pt x="1290536" y="3527898"/>
                    <a:pt x="1287638" y="3544183"/>
                    <a:pt x="1284051" y="3560323"/>
                  </a:cubicBezTo>
                  <a:cubicBezTo>
                    <a:pt x="1281151" y="3573374"/>
                    <a:pt x="1276522" y="3586046"/>
                    <a:pt x="1274324" y="3599234"/>
                  </a:cubicBezTo>
                  <a:cubicBezTo>
                    <a:pt x="1266785" y="3644467"/>
                    <a:pt x="1269368" y="3691917"/>
                    <a:pt x="1254868" y="3735421"/>
                  </a:cubicBezTo>
                  <a:cubicBezTo>
                    <a:pt x="1251626" y="3745149"/>
                    <a:pt x="1247365" y="3754594"/>
                    <a:pt x="1245141" y="3764604"/>
                  </a:cubicBezTo>
                  <a:cubicBezTo>
                    <a:pt x="1239027" y="3792116"/>
                    <a:pt x="1236257" y="3833688"/>
                    <a:pt x="1225685" y="3861880"/>
                  </a:cubicBezTo>
                  <a:cubicBezTo>
                    <a:pt x="1176935" y="3991880"/>
                    <a:pt x="1239275" y="3784156"/>
                    <a:pt x="1186775" y="3959157"/>
                  </a:cubicBezTo>
                  <a:cubicBezTo>
                    <a:pt x="1182933" y="3971963"/>
                    <a:pt x="1180720" y="3985213"/>
                    <a:pt x="1177047" y="3998068"/>
                  </a:cubicBezTo>
                  <a:cubicBezTo>
                    <a:pt x="1174230" y="4007927"/>
                    <a:pt x="1170136" y="4017392"/>
                    <a:pt x="1167319" y="4027251"/>
                  </a:cubicBezTo>
                  <a:cubicBezTo>
                    <a:pt x="1163646" y="4040106"/>
                    <a:pt x="1163022" y="4053944"/>
                    <a:pt x="1157592" y="4066161"/>
                  </a:cubicBezTo>
                  <a:cubicBezTo>
                    <a:pt x="1149913" y="4083439"/>
                    <a:pt x="1136865" y="4097889"/>
                    <a:pt x="1128409" y="4114800"/>
                  </a:cubicBezTo>
                  <a:cubicBezTo>
                    <a:pt x="1120600" y="4130418"/>
                    <a:pt x="1116762" y="4147820"/>
                    <a:pt x="1108953" y="4163438"/>
                  </a:cubicBezTo>
                  <a:cubicBezTo>
                    <a:pt x="1103725" y="4173895"/>
                    <a:pt x="1094726" y="4182164"/>
                    <a:pt x="1089498" y="4192621"/>
                  </a:cubicBezTo>
                  <a:cubicBezTo>
                    <a:pt x="1084912" y="4201792"/>
                    <a:pt x="1084356" y="4212633"/>
                    <a:pt x="1079770" y="4221804"/>
                  </a:cubicBezTo>
                  <a:cubicBezTo>
                    <a:pt x="1074542" y="4232261"/>
                    <a:pt x="1067191" y="4241532"/>
                    <a:pt x="1060315" y="4250987"/>
                  </a:cubicBezTo>
                  <a:cubicBezTo>
                    <a:pt x="1041243" y="4277211"/>
                    <a:pt x="1021404" y="4302868"/>
                    <a:pt x="1001949" y="4328808"/>
                  </a:cubicBezTo>
                  <a:cubicBezTo>
                    <a:pt x="998706" y="4338536"/>
                    <a:pt x="995038" y="4348132"/>
                    <a:pt x="992221" y="4357991"/>
                  </a:cubicBezTo>
                  <a:cubicBezTo>
                    <a:pt x="981895" y="4394131"/>
                    <a:pt x="981039" y="4430298"/>
                    <a:pt x="943583" y="4455268"/>
                  </a:cubicBezTo>
                  <a:cubicBezTo>
                    <a:pt x="913562" y="4475282"/>
                    <a:pt x="910184" y="4474778"/>
                    <a:pt x="885217" y="4503906"/>
                  </a:cubicBezTo>
                  <a:cubicBezTo>
                    <a:pt x="874666" y="4516216"/>
                    <a:pt x="866940" y="4530820"/>
                    <a:pt x="856034" y="4542817"/>
                  </a:cubicBezTo>
                  <a:cubicBezTo>
                    <a:pt x="834442" y="4566569"/>
                    <a:pt x="810639" y="4588212"/>
                    <a:pt x="787941" y="4610910"/>
                  </a:cubicBezTo>
                  <a:lnTo>
                    <a:pt x="739302" y="4659548"/>
                  </a:lnTo>
                  <a:cubicBezTo>
                    <a:pt x="732817" y="4666033"/>
                    <a:pt x="727184" y="4673501"/>
                    <a:pt x="719847" y="4679004"/>
                  </a:cubicBezTo>
                  <a:cubicBezTo>
                    <a:pt x="706877" y="4688732"/>
                    <a:pt x="694426" y="4699194"/>
                    <a:pt x="680936" y="4708187"/>
                  </a:cubicBezTo>
                  <a:cubicBezTo>
                    <a:pt x="655484" y="4725155"/>
                    <a:pt x="632135" y="4747151"/>
                    <a:pt x="603115" y="4756825"/>
                  </a:cubicBezTo>
                  <a:cubicBezTo>
                    <a:pt x="509163" y="4788143"/>
                    <a:pt x="655245" y="4737919"/>
                    <a:pt x="535021" y="4786008"/>
                  </a:cubicBezTo>
                  <a:cubicBezTo>
                    <a:pt x="515980" y="4793624"/>
                    <a:pt x="496550" y="4800489"/>
                    <a:pt x="476655" y="4805463"/>
                  </a:cubicBezTo>
                  <a:cubicBezTo>
                    <a:pt x="382794" y="4828929"/>
                    <a:pt x="425054" y="4819675"/>
                    <a:pt x="350196" y="4834646"/>
                  </a:cubicBezTo>
                  <a:cubicBezTo>
                    <a:pt x="321101" y="4854043"/>
                    <a:pt x="287108" y="4880191"/>
                    <a:pt x="252919" y="4893012"/>
                  </a:cubicBezTo>
                  <a:cubicBezTo>
                    <a:pt x="240401" y="4897706"/>
                    <a:pt x="226692" y="4898512"/>
                    <a:pt x="214009" y="4902740"/>
                  </a:cubicBezTo>
                  <a:cubicBezTo>
                    <a:pt x="187726" y="4911501"/>
                    <a:pt x="162470" y="4923162"/>
                    <a:pt x="136187" y="4931923"/>
                  </a:cubicBezTo>
                  <a:cubicBezTo>
                    <a:pt x="123504" y="4936151"/>
                    <a:pt x="109960" y="4937423"/>
                    <a:pt x="97277" y="4941651"/>
                  </a:cubicBezTo>
                  <a:cubicBezTo>
                    <a:pt x="80711" y="4947173"/>
                    <a:pt x="65363" y="4956088"/>
                    <a:pt x="48638" y="4961106"/>
                  </a:cubicBezTo>
                  <a:cubicBezTo>
                    <a:pt x="32802" y="4965857"/>
                    <a:pt x="0" y="4970834"/>
                    <a:pt x="0" y="4970834"/>
                  </a:cubicBezTo>
                </a:path>
              </a:pathLst>
            </a:custGeom>
            <a:noFill/>
            <a:ln w="28575">
              <a:solidFill>
                <a:srgbClr val="0099FF"/>
              </a:solidFill>
              <a:prstDash val="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xmlns="" id="{20C710AB-ABAA-7F93-3B2E-A1C021370B91}"/>
                </a:ext>
              </a:extLst>
            </p:cNvPr>
            <p:cNvSpPr/>
            <p:nvPr/>
          </p:nvSpPr>
          <p:spPr>
            <a:xfrm>
              <a:off x="4815190" y="4484451"/>
              <a:ext cx="145915" cy="155643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xmlns="" id="{E049254E-97E8-E124-1E6C-32A24BF95808}"/>
                </a:ext>
              </a:extLst>
            </p:cNvPr>
            <p:cNvSpPr/>
            <p:nvPr/>
          </p:nvSpPr>
          <p:spPr>
            <a:xfrm>
              <a:off x="4858964" y="4123256"/>
              <a:ext cx="145915" cy="155643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xmlns="" id="{41453131-40A8-0741-73DF-A120717BCAF6}"/>
                </a:ext>
              </a:extLst>
            </p:cNvPr>
            <p:cNvSpPr/>
            <p:nvPr/>
          </p:nvSpPr>
          <p:spPr>
            <a:xfrm>
              <a:off x="4924625" y="3830838"/>
              <a:ext cx="145915" cy="155643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xmlns="" id="{C5EA1CCA-7603-1849-BD7A-82539B288497}"/>
                </a:ext>
              </a:extLst>
            </p:cNvPr>
            <p:cNvSpPr/>
            <p:nvPr/>
          </p:nvSpPr>
          <p:spPr>
            <a:xfrm>
              <a:off x="5070540" y="3036938"/>
              <a:ext cx="145915" cy="155643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xmlns="" id="{521AACB6-71F8-3F5F-225D-EB9953AE3ED3}"/>
                </a:ext>
              </a:extLst>
            </p:cNvPr>
            <p:cNvSpPr/>
            <p:nvPr/>
          </p:nvSpPr>
          <p:spPr>
            <a:xfrm>
              <a:off x="5216455" y="2365589"/>
              <a:ext cx="145915" cy="155643"/>
            </a:xfrm>
            <a:prstGeom prst="triangle">
              <a:avLst/>
            </a:prstGeom>
            <a:solidFill>
              <a:schemeClr val="bg1"/>
            </a:solidFill>
            <a:ln w="28575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</p:grp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6DCEEF82-054B-2ABA-43EA-40F754644980}"/>
              </a:ext>
            </a:extLst>
          </p:cNvPr>
          <p:cNvSpPr/>
          <p:nvPr/>
        </p:nvSpPr>
        <p:spPr>
          <a:xfrm>
            <a:off x="1060314" y="1940419"/>
            <a:ext cx="2811913" cy="4445541"/>
          </a:xfrm>
          <a:custGeom>
            <a:avLst/>
            <a:gdLst>
              <a:gd name="connsiteX0" fmla="*/ 340468 w 2811913"/>
              <a:gd name="connsiteY0" fmla="*/ 0 h 4445541"/>
              <a:gd name="connsiteX1" fmla="*/ 126459 w 2811913"/>
              <a:gd name="connsiteY1" fmla="*/ 9728 h 4445541"/>
              <a:gd name="connsiteX2" fmla="*/ 97276 w 2811913"/>
              <a:gd name="connsiteY2" fmla="*/ 38911 h 4445541"/>
              <a:gd name="connsiteX3" fmla="*/ 68094 w 2811913"/>
              <a:gd name="connsiteY3" fmla="*/ 48639 h 4445541"/>
              <a:gd name="connsiteX4" fmla="*/ 0 w 2811913"/>
              <a:gd name="connsiteY4" fmla="*/ 145915 h 4445541"/>
              <a:gd name="connsiteX5" fmla="*/ 9728 w 2811913"/>
              <a:gd name="connsiteY5" fmla="*/ 651753 h 4445541"/>
              <a:gd name="connsiteX6" fmla="*/ 19455 w 2811913"/>
              <a:gd name="connsiteY6" fmla="*/ 690664 h 4445541"/>
              <a:gd name="connsiteX7" fmla="*/ 48638 w 2811913"/>
              <a:gd name="connsiteY7" fmla="*/ 739302 h 4445541"/>
              <a:gd name="connsiteX8" fmla="*/ 77821 w 2811913"/>
              <a:gd name="connsiteY8" fmla="*/ 807396 h 4445541"/>
              <a:gd name="connsiteX9" fmla="*/ 87549 w 2811913"/>
              <a:gd name="connsiteY9" fmla="*/ 836579 h 4445541"/>
              <a:gd name="connsiteX10" fmla="*/ 194553 w 2811913"/>
              <a:gd name="connsiteY10" fmla="*/ 953311 h 4445541"/>
              <a:gd name="connsiteX11" fmla="*/ 233464 w 2811913"/>
              <a:gd name="connsiteY11" fmla="*/ 963039 h 4445541"/>
              <a:gd name="connsiteX12" fmla="*/ 291830 w 2811913"/>
              <a:gd name="connsiteY12" fmla="*/ 1001949 h 4445541"/>
              <a:gd name="connsiteX13" fmla="*/ 321013 w 2811913"/>
              <a:gd name="connsiteY13" fmla="*/ 1021405 h 4445541"/>
              <a:gd name="connsiteX14" fmla="*/ 359923 w 2811913"/>
              <a:gd name="connsiteY14" fmla="*/ 1050588 h 4445541"/>
              <a:gd name="connsiteX15" fmla="*/ 398834 w 2811913"/>
              <a:gd name="connsiteY15" fmla="*/ 1070043 h 4445541"/>
              <a:gd name="connsiteX16" fmla="*/ 408562 w 2811913"/>
              <a:gd name="connsiteY16" fmla="*/ 1099226 h 4445541"/>
              <a:gd name="connsiteX17" fmla="*/ 496111 w 2811913"/>
              <a:gd name="connsiteY17" fmla="*/ 1147864 h 4445541"/>
              <a:gd name="connsiteX18" fmla="*/ 554476 w 2811913"/>
              <a:gd name="connsiteY18" fmla="*/ 1186775 h 4445541"/>
              <a:gd name="connsiteX19" fmla="*/ 593387 w 2811913"/>
              <a:gd name="connsiteY19" fmla="*/ 1245141 h 4445541"/>
              <a:gd name="connsiteX20" fmla="*/ 632298 w 2811913"/>
              <a:gd name="connsiteY20" fmla="*/ 1293779 h 4445541"/>
              <a:gd name="connsiteX21" fmla="*/ 661481 w 2811913"/>
              <a:gd name="connsiteY21" fmla="*/ 1342417 h 4445541"/>
              <a:gd name="connsiteX22" fmla="*/ 719847 w 2811913"/>
              <a:gd name="connsiteY22" fmla="*/ 1361873 h 4445541"/>
              <a:gd name="connsiteX23" fmla="*/ 807396 w 2811913"/>
              <a:gd name="connsiteY23" fmla="*/ 1449422 h 4445541"/>
              <a:gd name="connsiteX24" fmla="*/ 875489 w 2811913"/>
              <a:gd name="connsiteY24" fmla="*/ 1536970 h 4445541"/>
              <a:gd name="connsiteX25" fmla="*/ 943583 w 2811913"/>
              <a:gd name="connsiteY25" fmla="*/ 1634247 h 4445541"/>
              <a:gd name="connsiteX26" fmla="*/ 1021404 w 2811913"/>
              <a:gd name="connsiteY26" fmla="*/ 1712068 h 4445541"/>
              <a:gd name="connsiteX27" fmla="*/ 1070042 w 2811913"/>
              <a:gd name="connsiteY27" fmla="*/ 1789890 h 4445541"/>
              <a:gd name="connsiteX28" fmla="*/ 1138136 w 2811913"/>
              <a:gd name="connsiteY28" fmla="*/ 1906622 h 4445541"/>
              <a:gd name="connsiteX29" fmla="*/ 1215957 w 2811913"/>
              <a:gd name="connsiteY29" fmla="*/ 1926077 h 4445541"/>
              <a:gd name="connsiteX30" fmla="*/ 1254868 w 2811913"/>
              <a:gd name="connsiteY30" fmla="*/ 1935805 h 4445541"/>
              <a:gd name="connsiteX31" fmla="*/ 1293779 w 2811913"/>
              <a:gd name="connsiteY31" fmla="*/ 1964988 h 4445541"/>
              <a:gd name="connsiteX32" fmla="*/ 1342417 w 2811913"/>
              <a:gd name="connsiteY32" fmla="*/ 2013626 h 4445541"/>
              <a:gd name="connsiteX33" fmla="*/ 1449421 w 2811913"/>
              <a:gd name="connsiteY33" fmla="*/ 2140085 h 4445541"/>
              <a:gd name="connsiteX34" fmla="*/ 1488332 w 2811913"/>
              <a:gd name="connsiteY34" fmla="*/ 2188724 h 4445541"/>
              <a:gd name="connsiteX35" fmla="*/ 1517515 w 2811913"/>
              <a:gd name="connsiteY35" fmla="*/ 2208179 h 4445541"/>
              <a:gd name="connsiteX36" fmla="*/ 1556425 w 2811913"/>
              <a:gd name="connsiteY36" fmla="*/ 2256817 h 4445541"/>
              <a:gd name="connsiteX37" fmla="*/ 1585608 w 2811913"/>
              <a:gd name="connsiteY37" fmla="*/ 2286000 h 4445541"/>
              <a:gd name="connsiteX38" fmla="*/ 1634247 w 2811913"/>
              <a:gd name="connsiteY38" fmla="*/ 2344366 h 4445541"/>
              <a:gd name="connsiteX39" fmla="*/ 1673157 w 2811913"/>
              <a:gd name="connsiteY39" fmla="*/ 2363822 h 4445541"/>
              <a:gd name="connsiteX40" fmla="*/ 1721796 w 2811913"/>
              <a:gd name="connsiteY40" fmla="*/ 2412460 h 4445541"/>
              <a:gd name="connsiteX41" fmla="*/ 1741251 w 2811913"/>
              <a:gd name="connsiteY41" fmla="*/ 2441643 h 4445541"/>
              <a:gd name="connsiteX42" fmla="*/ 1770434 w 2811913"/>
              <a:gd name="connsiteY42" fmla="*/ 2480553 h 4445541"/>
              <a:gd name="connsiteX43" fmla="*/ 1789889 w 2811913"/>
              <a:gd name="connsiteY43" fmla="*/ 2500009 h 4445541"/>
              <a:gd name="connsiteX44" fmla="*/ 1828800 w 2811913"/>
              <a:gd name="connsiteY44" fmla="*/ 2558375 h 4445541"/>
              <a:gd name="connsiteX45" fmla="*/ 1848255 w 2811913"/>
              <a:gd name="connsiteY45" fmla="*/ 2587558 h 4445541"/>
              <a:gd name="connsiteX46" fmla="*/ 1887166 w 2811913"/>
              <a:gd name="connsiteY46" fmla="*/ 2597285 h 4445541"/>
              <a:gd name="connsiteX47" fmla="*/ 1945532 w 2811913"/>
              <a:gd name="connsiteY47" fmla="*/ 2655651 h 4445541"/>
              <a:gd name="connsiteX48" fmla="*/ 1984442 w 2811913"/>
              <a:gd name="connsiteY48" fmla="*/ 2694562 h 4445541"/>
              <a:gd name="connsiteX49" fmla="*/ 2052536 w 2811913"/>
              <a:gd name="connsiteY49" fmla="*/ 2733473 h 4445541"/>
              <a:gd name="connsiteX50" fmla="*/ 2071991 w 2811913"/>
              <a:gd name="connsiteY50" fmla="*/ 2762656 h 4445541"/>
              <a:gd name="connsiteX51" fmla="*/ 2101174 w 2811913"/>
              <a:gd name="connsiteY51" fmla="*/ 2772383 h 4445541"/>
              <a:gd name="connsiteX52" fmla="*/ 2149813 w 2811913"/>
              <a:gd name="connsiteY52" fmla="*/ 2811294 h 4445541"/>
              <a:gd name="connsiteX53" fmla="*/ 2217906 w 2811913"/>
              <a:gd name="connsiteY53" fmla="*/ 2879388 h 4445541"/>
              <a:gd name="connsiteX54" fmla="*/ 2247089 w 2811913"/>
              <a:gd name="connsiteY54" fmla="*/ 2898843 h 4445541"/>
              <a:gd name="connsiteX55" fmla="*/ 2295728 w 2811913"/>
              <a:gd name="connsiteY55" fmla="*/ 2947481 h 4445541"/>
              <a:gd name="connsiteX56" fmla="*/ 2324911 w 2811913"/>
              <a:gd name="connsiteY56" fmla="*/ 2976664 h 4445541"/>
              <a:gd name="connsiteX57" fmla="*/ 2373549 w 2811913"/>
              <a:gd name="connsiteY57" fmla="*/ 3054485 h 4445541"/>
              <a:gd name="connsiteX58" fmla="*/ 2412459 w 2811913"/>
              <a:gd name="connsiteY58" fmla="*/ 3103124 h 4445541"/>
              <a:gd name="connsiteX59" fmla="*/ 2441642 w 2811913"/>
              <a:gd name="connsiteY59" fmla="*/ 3151762 h 4445541"/>
              <a:gd name="connsiteX60" fmla="*/ 2490281 w 2811913"/>
              <a:gd name="connsiteY60" fmla="*/ 3190673 h 4445541"/>
              <a:gd name="connsiteX61" fmla="*/ 2529191 w 2811913"/>
              <a:gd name="connsiteY61" fmla="*/ 3229583 h 4445541"/>
              <a:gd name="connsiteX62" fmla="*/ 2558374 w 2811913"/>
              <a:gd name="connsiteY62" fmla="*/ 3268494 h 4445541"/>
              <a:gd name="connsiteX63" fmla="*/ 2587557 w 2811913"/>
              <a:gd name="connsiteY63" fmla="*/ 3297677 h 4445541"/>
              <a:gd name="connsiteX64" fmla="*/ 2645923 w 2811913"/>
              <a:gd name="connsiteY64" fmla="*/ 3375498 h 4445541"/>
              <a:gd name="connsiteX65" fmla="*/ 2694562 w 2811913"/>
              <a:gd name="connsiteY65" fmla="*/ 3424136 h 4445541"/>
              <a:gd name="connsiteX66" fmla="*/ 2772383 w 2811913"/>
              <a:gd name="connsiteY66" fmla="*/ 3550596 h 4445541"/>
              <a:gd name="connsiteX67" fmla="*/ 2801566 w 2811913"/>
              <a:gd name="connsiteY67" fmla="*/ 3608962 h 4445541"/>
              <a:gd name="connsiteX68" fmla="*/ 2811294 w 2811913"/>
              <a:gd name="connsiteY68" fmla="*/ 4445541 h 444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11913" h="4445541">
                <a:moveTo>
                  <a:pt x="340468" y="0"/>
                </a:moveTo>
                <a:cubicBezTo>
                  <a:pt x="269132" y="3243"/>
                  <a:pt x="196972" y="-1554"/>
                  <a:pt x="126459" y="9728"/>
                </a:cubicBezTo>
                <a:cubicBezTo>
                  <a:pt x="112875" y="11901"/>
                  <a:pt x="108722" y="31280"/>
                  <a:pt x="97276" y="38911"/>
                </a:cubicBezTo>
                <a:cubicBezTo>
                  <a:pt x="88745" y="44599"/>
                  <a:pt x="77821" y="45396"/>
                  <a:pt x="68094" y="48639"/>
                </a:cubicBezTo>
                <a:cubicBezTo>
                  <a:pt x="275" y="116458"/>
                  <a:pt x="16401" y="80313"/>
                  <a:pt x="0" y="145915"/>
                </a:cubicBezTo>
                <a:cubicBezTo>
                  <a:pt x="3243" y="314528"/>
                  <a:pt x="3709" y="483217"/>
                  <a:pt x="9728" y="651753"/>
                </a:cubicBezTo>
                <a:cubicBezTo>
                  <a:pt x="10205" y="665114"/>
                  <a:pt x="14025" y="678447"/>
                  <a:pt x="19455" y="690664"/>
                </a:cubicBezTo>
                <a:cubicBezTo>
                  <a:pt x="27134" y="707942"/>
                  <a:pt x="38910" y="723089"/>
                  <a:pt x="48638" y="739302"/>
                </a:cubicBezTo>
                <a:cubicBezTo>
                  <a:pt x="68884" y="820283"/>
                  <a:pt x="44232" y="740219"/>
                  <a:pt x="77821" y="807396"/>
                </a:cubicBezTo>
                <a:cubicBezTo>
                  <a:pt x="82407" y="816567"/>
                  <a:pt x="82963" y="827408"/>
                  <a:pt x="87549" y="836579"/>
                </a:cubicBezTo>
                <a:cubicBezTo>
                  <a:pt x="106166" y="873812"/>
                  <a:pt x="182511" y="950300"/>
                  <a:pt x="194553" y="953311"/>
                </a:cubicBezTo>
                <a:lnTo>
                  <a:pt x="233464" y="963039"/>
                </a:lnTo>
                <a:lnTo>
                  <a:pt x="291830" y="1001949"/>
                </a:lnTo>
                <a:cubicBezTo>
                  <a:pt x="301558" y="1008434"/>
                  <a:pt x="311660" y="1014390"/>
                  <a:pt x="321013" y="1021405"/>
                </a:cubicBezTo>
                <a:cubicBezTo>
                  <a:pt x="333983" y="1031133"/>
                  <a:pt x="346175" y="1041995"/>
                  <a:pt x="359923" y="1050588"/>
                </a:cubicBezTo>
                <a:cubicBezTo>
                  <a:pt x="372220" y="1058274"/>
                  <a:pt x="385864" y="1063558"/>
                  <a:pt x="398834" y="1070043"/>
                </a:cubicBezTo>
                <a:cubicBezTo>
                  <a:pt x="402077" y="1079771"/>
                  <a:pt x="401311" y="1091975"/>
                  <a:pt x="408562" y="1099226"/>
                </a:cubicBezTo>
                <a:cubicBezTo>
                  <a:pt x="426761" y="1117425"/>
                  <a:pt x="473172" y="1134100"/>
                  <a:pt x="496111" y="1147864"/>
                </a:cubicBezTo>
                <a:cubicBezTo>
                  <a:pt x="516161" y="1159894"/>
                  <a:pt x="535021" y="1173805"/>
                  <a:pt x="554476" y="1186775"/>
                </a:cubicBezTo>
                <a:cubicBezTo>
                  <a:pt x="567446" y="1206230"/>
                  <a:pt x="578780" y="1226882"/>
                  <a:pt x="593387" y="1245141"/>
                </a:cubicBezTo>
                <a:cubicBezTo>
                  <a:pt x="606357" y="1261354"/>
                  <a:pt x="620391" y="1276770"/>
                  <a:pt x="632298" y="1293779"/>
                </a:cubicBezTo>
                <a:cubicBezTo>
                  <a:pt x="643141" y="1309268"/>
                  <a:pt x="646557" y="1330809"/>
                  <a:pt x="661481" y="1342417"/>
                </a:cubicBezTo>
                <a:cubicBezTo>
                  <a:pt x="677669" y="1355008"/>
                  <a:pt x="700392" y="1355388"/>
                  <a:pt x="719847" y="1361873"/>
                </a:cubicBezTo>
                <a:cubicBezTo>
                  <a:pt x="749030" y="1391056"/>
                  <a:pt x="784503" y="1415082"/>
                  <a:pt x="807396" y="1449422"/>
                </a:cubicBezTo>
                <a:cubicBezTo>
                  <a:pt x="853937" y="1519234"/>
                  <a:pt x="829772" y="1491255"/>
                  <a:pt x="875489" y="1536970"/>
                </a:cubicBezTo>
                <a:cubicBezTo>
                  <a:pt x="901848" y="1589687"/>
                  <a:pt x="893385" y="1580188"/>
                  <a:pt x="943583" y="1634247"/>
                </a:cubicBezTo>
                <a:cubicBezTo>
                  <a:pt x="968545" y="1661130"/>
                  <a:pt x="1001961" y="1680959"/>
                  <a:pt x="1021404" y="1712068"/>
                </a:cubicBezTo>
                <a:lnTo>
                  <a:pt x="1070042" y="1789890"/>
                </a:lnTo>
                <a:cubicBezTo>
                  <a:pt x="1080789" y="1832877"/>
                  <a:pt x="1090452" y="1889282"/>
                  <a:pt x="1138136" y="1906622"/>
                </a:cubicBezTo>
                <a:cubicBezTo>
                  <a:pt x="1163265" y="1915760"/>
                  <a:pt x="1190017" y="1919592"/>
                  <a:pt x="1215957" y="1926077"/>
                </a:cubicBezTo>
                <a:lnTo>
                  <a:pt x="1254868" y="1935805"/>
                </a:lnTo>
                <a:cubicBezTo>
                  <a:pt x="1267838" y="1945533"/>
                  <a:pt x="1282315" y="1953524"/>
                  <a:pt x="1293779" y="1964988"/>
                </a:cubicBezTo>
                <a:cubicBezTo>
                  <a:pt x="1358634" y="2029842"/>
                  <a:pt x="1264591" y="1961740"/>
                  <a:pt x="1342417" y="2013626"/>
                </a:cubicBezTo>
                <a:cubicBezTo>
                  <a:pt x="1418675" y="2140723"/>
                  <a:pt x="1303513" y="1957699"/>
                  <a:pt x="1449421" y="2140085"/>
                </a:cubicBezTo>
                <a:cubicBezTo>
                  <a:pt x="1462391" y="2156298"/>
                  <a:pt x="1473651" y="2174043"/>
                  <a:pt x="1488332" y="2188724"/>
                </a:cubicBezTo>
                <a:cubicBezTo>
                  <a:pt x="1496599" y="2196991"/>
                  <a:pt x="1509248" y="2199912"/>
                  <a:pt x="1517515" y="2208179"/>
                </a:cubicBezTo>
                <a:cubicBezTo>
                  <a:pt x="1532196" y="2222860"/>
                  <a:pt x="1542753" y="2241192"/>
                  <a:pt x="1556425" y="2256817"/>
                </a:cubicBezTo>
                <a:cubicBezTo>
                  <a:pt x="1565484" y="2267170"/>
                  <a:pt x="1576655" y="2275555"/>
                  <a:pt x="1585608" y="2286000"/>
                </a:cubicBezTo>
                <a:cubicBezTo>
                  <a:pt x="1595422" y="2297450"/>
                  <a:pt x="1617396" y="2333132"/>
                  <a:pt x="1634247" y="2344366"/>
                </a:cubicBezTo>
                <a:cubicBezTo>
                  <a:pt x="1646313" y="2352410"/>
                  <a:pt x="1660187" y="2357337"/>
                  <a:pt x="1673157" y="2363822"/>
                </a:cubicBezTo>
                <a:cubicBezTo>
                  <a:pt x="1725043" y="2441648"/>
                  <a:pt x="1656941" y="2347605"/>
                  <a:pt x="1721796" y="2412460"/>
                </a:cubicBezTo>
                <a:cubicBezTo>
                  <a:pt x="1730063" y="2420727"/>
                  <a:pt x="1734456" y="2432130"/>
                  <a:pt x="1741251" y="2441643"/>
                </a:cubicBezTo>
                <a:cubicBezTo>
                  <a:pt x="1750674" y="2454836"/>
                  <a:pt x="1760055" y="2468098"/>
                  <a:pt x="1770434" y="2480553"/>
                </a:cubicBezTo>
                <a:cubicBezTo>
                  <a:pt x="1776305" y="2487599"/>
                  <a:pt x="1784386" y="2492672"/>
                  <a:pt x="1789889" y="2500009"/>
                </a:cubicBezTo>
                <a:cubicBezTo>
                  <a:pt x="1803918" y="2518715"/>
                  <a:pt x="1815830" y="2538920"/>
                  <a:pt x="1828800" y="2558375"/>
                </a:cubicBezTo>
                <a:cubicBezTo>
                  <a:pt x="1835285" y="2568103"/>
                  <a:pt x="1836913" y="2584723"/>
                  <a:pt x="1848255" y="2587558"/>
                </a:cubicBezTo>
                <a:lnTo>
                  <a:pt x="1887166" y="2597285"/>
                </a:lnTo>
                <a:lnTo>
                  <a:pt x="1945532" y="2655651"/>
                </a:lnTo>
                <a:cubicBezTo>
                  <a:pt x="1958502" y="2668621"/>
                  <a:pt x="1968036" y="2686359"/>
                  <a:pt x="1984442" y="2694562"/>
                </a:cubicBezTo>
                <a:cubicBezTo>
                  <a:pt x="2033810" y="2719245"/>
                  <a:pt x="2011287" y="2705973"/>
                  <a:pt x="2052536" y="2733473"/>
                </a:cubicBezTo>
                <a:cubicBezTo>
                  <a:pt x="2059021" y="2743201"/>
                  <a:pt x="2062862" y="2755353"/>
                  <a:pt x="2071991" y="2762656"/>
                </a:cubicBezTo>
                <a:cubicBezTo>
                  <a:pt x="2079998" y="2769061"/>
                  <a:pt x="2092479" y="2766949"/>
                  <a:pt x="2101174" y="2772383"/>
                </a:cubicBezTo>
                <a:cubicBezTo>
                  <a:pt x="2118781" y="2783387"/>
                  <a:pt x="2134508" y="2797264"/>
                  <a:pt x="2149813" y="2811294"/>
                </a:cubicBezTo>
                <a:cubicBezTo>
                  <a:pt x="2173475" y="2832985"/>
                  <a:pt x="2191197" y="2861583"/>
                  <a:pt x="2217906" y="2879388"/>
                </a:cubicBezTo>
                <a:cubicBezTo>
                  <a:pt x="2227634" y="2885873"/>
                  <a:pt x="2238290" y="2891144"/>
                  <a:pt x="2247089" y="2898843"/>
                </a:cubicBezTo>
                <a:cubicBezTo>
                  <a:pt x="2264345" y="2913941"/>
                  <a:pt x="2279515" y="2931268"/>
                  <a:pt x="2295728" y="2947481"/>
                </a:cubicBezTo>
                <a:cubicBezTo>
                  <a:pt x="2305456" y="2957209"/>
                  <a:pt x="2317620" y="2964998"/>
                  <a:pt x="2324911" y="2976664"/>
                </a:cubicBezTo>
                <a:cubicBezTo>
                  <a:pt x="2341124" y="3002604"/>
                  <a:pt x="2354440" y="3030598"/>
                  <a:pt x="2373549" y="3054485"/>
                </a:cubicBezTo>
                <a:cubicBezTo>
                  <a:pt x="2386519" y="3070698"/>
                  <a:pt x="2400553" y="3086115"/>
                  <a:pt x="2412459" y="3103124"/>
                </a:cubicBezTo>
                <a:cubicBezTo>
                  <a:pt x="2423301" y="3118613"/>
                  <a:pt x="2430652" y="3136377"/>
                  <a:pt x="2441642" y="3151762"/>
                </a:cubicBezTo>
                <a:cubicBezTo>
                  <a:pt x="2459068" y="3176158"/>
                  <a:pt x="2466593" y="3170369"/>
                  <a:pt x="2490281" y="3190673"/>
                </a:cubicBezTo>
                <a:cubicBezTo>
                  <a:pt x="2504207" y="3202610"/>
                  <a:pt x="2517113" y="3215779"/>
                  <a:pt x="2529191" y="3229583"/>
                </a:cubicBezTo>
                <a:cubicBezTo>
                  <a:pt x="2539867" y="3241784"/>
                  <a:pt x="2547823" y="3256184"/>
                  <a:pt x="2558374" y="3268494"/>
                </a:cubicBezTo>
                <a:cubicBezTo>
                  <a:pt x="2567327" y="3278939"/>
                  <a:pt x="2578846" y="3287030"/>
                  <a:pt x="2587557" y="3297677"/>
                </a:cubicBezTo>
                <a:cubicBezTo>
                  <a:pt x="2608090" y="3322773"/>
                  <a:pt x="2622994" y="3352570"/>
                  <a:pt x="2645923" y="3375498"/>
                </a:cubicBezTo>
                <a:cubicBezTo>
                  <a:pt x="2662136" y="3391711"/>
                  <a:pt x="2681844" y="3405058"/>
                  <a:pt x="2694562" y="3424136"/>
                </a:cubicBezTo>
                <a:cubicBezTo>
                  <a:pt x="2741627" y="3494735"/>
                  <a:pt x="2686542" y="3411103"/>
                  <a:pt x="2772383" y="3550596"/>
                </a:cubicBezTo>
                <a:cubicBezTo>
                  <a:pt x="2799811" y="3595167"/>
                  <a:pt x="2786136" y="3562674"/>
                  <a:pt x="2801566" y="3608962"/>
                </a:cubicBezTo>
                <a:cubicBezTo>
                  <a:pt x="2815587" y="4127712"/>
                  <a:pt x="2811294" y="3848867"/>
                  <a:pt x="2811294" y="4445541"/>
                </a:cubicBezTo>
              </a:path>
            </a:pathLst>
          </a:cu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97F3C6B2-6B2E-4C2E-5C56-4D164197F130}"/>
              </a:ext>
            </a:extLst>
          </p:cNvPr>
          <p:cNvGrpSpPr/>
          <p:nvPr/>
        </p:nvGrpSpPr>
        <p:grpSpPr>
          <a:xfrm>
            <a:off x="1376462" y="1590224"/>
            <a:ext cx="3652737" cy="486383"/>
            <a:chOff x="1376463" y="1556426"/>
            <a:chExt cx="3652737" cy="486383"/>
          </a:xfrm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0AE9E134-E371-AC38-3537-494A42A32E00}"/>
                </a:ext>
              </a:extLst>
            </p:cNvPr>
            <p:cNvSpPr/>
            <p:nvPr/>
          </p:nvSpPr>
          <p:spPr>
            <a:xfrm>
              <a:off x="1449421" y="1556426"/>
              <a:ext cx="3579779" cy="486383"/>
            </a:xfrm>
            <a:custGeom>
              <a:avLst/>
              <a:gdLst>
                <a:gd name="connsiteX0" fmla="*/ 3579779 w 3579779"/>
                <a:gd name="connsiteY0" fmla="*/ 0 h 486383"/>
                <a:gd name="connsiteX1" fmla="*/ 3550596 w 3579779"/>
                <a:gd name="connsiteY1" fmla="*/ 48638 h 486383"/>
                <a:gd name="connsiteX2" fmla="*/ 3453319 w 3579779"/>
                <a:gd name="connsiteY2" fmla="*/ 77821 h 486383"/>
                <a:gd name="connsiteX3" fmla="*/ 3424136 w 3579779"/>
                <a:gd name="connsiteY3" fmla="*/ 87548 h 486383"/>
                <a:gd name="connsiteX4" fmla="*/ 3385226 w 3579779"/>
                <a:gd name="connsiteY4" fmla="*/ 97276 h 486383"/>
                <a:gd name="connsiteX5" fmla="*/ 3356043 w 3579779"/>
                <a:gd name="connsiteY5" fmla="*/ 116731 h 486383"/>
                <a:gd name="connsiteX6" fmla="*/ 3210128 w 3579779"/>
                <a:gd name="connsiteY6" fmla="*/ 136187 h 486383"/>
                <a:gd name="connsiteX7" fmla="*/ 3180945 w 3579779"/>
                <a:gd name="connsiteY7" fmla="*/ 145914 h 486383"/>
                <a:gd name="connsiteX8" fmla="*/ 2889115 w 3579779"/>
                <a:gd name="connsiteY8" fmla="*/ 136187 h 486383"/>
                <a:gd name="connsiteX9" fmla="*/ 2850205 w 3579779"/>
                <a:gd name="connsiteY9" fmla="*/ 126459 h 486383"/>
                <a:gd name="connsiteX10" fmla="*/ 2772383 w 3579779"/>
                <a:gd name="connsiteY10" fmla="*/ 116731 h 486383"/>
                <a:gd name="connsiteX11" fmla="*/ 2714017 w 3579779"/>
                <a:gd name="connsiteY11" fmla="*/ 107004 h 486383"/>
                <a:gd name="connsiteX12" fmla="*/ 2675107 w 3579779"/>
                <a:gd name="connsiteY12" fmla="*/ 87548 h 486383"/>
                <a:gd name="connsiteX13" fmla="*/ 2607013 w 3579779"/>
                <a:gd name="connsiteY13" fmla="*/ 38910 h 486383"/>
                <a:gd name="connsiteX14" fmla="*/ 2305456 w 3579779"/>
                <a:gd name="connsiteY14" fmla="*/ 48638 h 486383"/>
                <a:gd name="connsiteX15" fmla="*/ 2286000 w 3579779"/>
                <a:gd name="connsiteY15" fmla="*/ 68093 h 486383"/>
                <a:gd name="connsiteX16" fmla="*/ 2227634 w 3579779"/>
                <a:gd name="connsiteY16" fmla="*/ 107004 h 486383"/>
                <a:gd name="connsiteX17" fmla="*/ 2178996 w 3579779"/>
                <a:gd name="connsiteY17" fmla="*/ 145914 h 486383"/>
                <a:gd name="connsiteX18" fmla="*/ 2110902 w 3579779"/>
                <a:gd name="connsiteY18" fmla="*/ 175097 h 486383"/>
                <a:gd name="connsiteX19" fmla="*/ 2003898 w 3579779"/>
                <a:gd name="connsiteY19" fmla="*/ 175097 h 486383"/>
                <a:gd name="connsiteX20" fmla="*/ 1964988 w 3579779"/>
                <a:gd name="connsiteY20" fmla="*/ 184825 h 486383"/>
                <a:gd name="connsiteX21" fmla="*/ 1945532 w 3579779"/>
                <a:gd name="connsiteY21" fmla="*/ 204280 h 486383"/>
                <a:gd name="connsiteX22" fmla="*/ 1906622 w 3579779"/>
                <a:gd name="connsiteY22" fmla="*/ 233463 h 486383"/>
                <a:gd name="connsiteX23" fmla="*/ 1887166 w 3579779"/>
                <a:gd name="connsiteY23" fmla="*/ 262646 h 486383"/>
                <a:gd name="connsiteX24" fmla="*/ 1809345 w 3579779"/>
                <a:gd name="connsiteY24" fmla="*/ 282102 h 486383"/>
                <a:gd name="connsiteX25" fmla="*/ 1634247 w 3579779"/>
                <a:gd name="connsiteY25" fmla="*/ 311285 h 486383"/>
                <a:gd name="connsiteX26" fmla="*/ 1605064 w 3579779"/>
                <a:gd name="connsiteY26" fmla="*/ 330740 h 486383"/>
                <a:gd name="connsiteX27" fmla="*/ 1575881 w 3579779"/>
                <a:gd name="connsiteY27" fmla="*/ 340468 h 486383"/>
                <a:gd name="connsiteX28" fmla="*/ 1507788 w 3579779"/>
                <a:gd name="connsiteY28" fmla="*/ 428017 h 486383"/>
                <a:gd name="connsiteX29" fmla="*/ 1429966 w 3579779"/>
                <a:gd name="connsiteY29" fmla="*/ 486383 h 486383"/>
                <a:gd name="connsiteX30" fmla="*/ 1361873 w 3579779"/>
                <a:gd name="connsiteY30" fmla="*/ 447472 h 486383"/>
                <a:gd name="connsiteX31" fmla="*/ 1322962 w 3579779"/>
                <a:gd name="connsiteY31" fmla="*/ 437744 h 486383"/>
                <a:gd name="connsiteX32" fmla="*/ 1206230 w 3579779"/>
                <a:gd name="connsiteY32" fmla="*/ 301557 h 486383"/>
                <a:gd name="connsiteX33" fmla="*/ 1167319 w 3579779"/>
                <a:gd name="connsiteY33" fmla="*/ 243191 h 486383"/>
                <a:gd name="connsiteX34" fmla="*/ 1089498 w 3579779"/>
                <a:gd name="connsiteY34" fmla="*/ 223736 h 486383"/>
                <a:gd name="connsiteX35" fmla="*/ 1031132 w 3579779"/>
                <a:gd name="connsiteY35" fmla="*/ 204280 h 486383"/>
                <a:gd name="connsiteX36" fmla="*/ 924128 w 3579779"/>
                <a:gd name="connsiteY36" fmla="*/ 194553 h 486383"/>
                <a:gd name="connsiteX37" fmla="*/ 768485 w 3579779"/>
                <a:gd name="connsiteY37" fmla="*/ 214008 h 486383"/>
                <a:gd name="connsiteX38" fmla="*/ 719847 w 3579779"/>
                <a:gd name="connsiteY38" fmla="*/ 243191 h 486383"/>
                <a:gd name="connsiteX39" fmla="*/ 661481 w 3579779"/>
                <a:gd name="connsiteY39" fmla="*/ 262646 h 486383"/>
                <a:gd name="connsiteX40" fmla="*/ 632298 w 3579779"/>
                <a:gd name="connsiteY40" fmla="*/ 272374 h 486383"/>
                <a:gd name="connsiteX41" fmla="*/ 466928 w 3579779"/>
                <a:gd name="connsiteY41" fmla="*/ 291829 h 486383"/>
                <a:gd name="connsiteX42" fmla="*/ 418290 w 3579779"/>
                <a:gd name="connsiteY42" fmla="*/ 311285 h 486383"/>
                <a:gd name="connsiteX43" fmla="*/ 398834 w 3579779"/>
                <a:gd name="connsiteY43" fmla="*/ 330740 h 486383"/>
                <a:gd name="connsiteX44" fmla="*/ 0 w 3579779"/>
                <a:gd name="connsiteY44" fmla="*/ 330740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579779" h="486383">
                  <a:moveTo>
                    <a:pt x="3579779" y="0"/>
                  </a:moveTo>
                  <a:cubicBezTo>
                    <a:pt x="3570051" y="16213"/>
                    <a:pt x="3563965" y="35269"/>
                    <a:pt x="3550596" y="48638"/>
                  </a:cubicBezTo>
                  <a:cubicBezTo>
                    <a:pt x="3526583" y="72650"/>
                    <a:pt x="3481730" y="71508"/>
                    <a:pt x="3453319" y="77821"/>
                  </a:cubicBezTo>
                  <a:cubicBezTo>
                    <a:pt x="3443309" y="80045"/>
                    <a:pt x="3433995" y="84731"/>
                    <a:pt x="3424136" y="87548"/>
                  </a:cubicBezTo>
                  <a:cubicBezTo>
                    <a:pt x="3411281" y="91221"/>
                    <a:pt x="3398196" y="94033"/>
                    <a:pt x="3385226" y="97276"/>
                  </a:cubicBezTo>
                  <a:cubicBezTo>
                    <a:pt x="3375498" y="103761"/>
                    <a:pt x="3366990" y="112626"/>
                    <a:pt x="3356043" y="116731"/>
                  </a:cubicBezTo>
                  <a:cubicBezTo>
                    <a:pt x="3326735" y="127722"/>
                    <a:pt x="3222777" y="134922"/>
                    <a:pt x="3210128" y="136187"/>
                  </a:cubicBezTo>
                  <a:cubicBezTo>
                    <a:pt x="3200400" y="139429"/>
                    <a:pt x="3191148" y="144894"/>
                    <a:pt x="3180945" y="145914"/>
                  </a:cubicBezTo>
                  <a:cubicBezTo>
                    <a:pt x="3023151" y="161693"/>
                    <a:pt x="3031416" y="161299"/>
                    <a:pt x="2889115" y="136187"/>
                  </a:cubicBezTo>
                  <a:cubicBezTo>
                    <a:pt x="2875949" y="133864"/>
                    <a:pt x="2863392" y="128657"/>
                    <a:pt x="2850205" y="126459"/>
                  </a:cubicBezTo>
                  <a:cubicBezTo>
                    <a:pt x="2824418" y="122161"/>
                    <a:pt x="2798263" y="120428"/>
                    <a:pt x="2772383" y="116731"/>
                  </a:cubicBezTo>
                  <a:cubicBezTo>
                    <a:pt x="2752858" y="113942"/>
                    <a:pt x="2733472" y="110246"/>
                    <a:pt x="2714017" y="107004"/>
                  </a:cubicBezTo>
                  <a:cubicBezTo>
                    <a:pt x="2701047" y="100519"/>
                    <a:pt x="2687697" y="94743"/>
                    <a:pt x="2675107" y="87548"/>
                  </a:cubicBezTo>
                  <a:cubicBezTo>
                    <a:pt x="2655190" y="76167"/>
                    <a:pt x="2623720" y="51440"/>
                    <a:pt x="2607013" y="38910"/>
                  </a:cubicBezTo>
                  <a:cubicBezTo>
                    <a:pt x="2506494" y="42153"/>
                    <a:pt x="2405614" y="39533"/>
                    <a:pt x="2305456" y="48638"/>
                  </a:cubicBezTo>
                  <a:cubicBezTo>
                    <a:pt x="2296322" y="49468"/>
                    <a:pt x="2293337" y="62590"/>
                    <a:pt x="2286000" y="68093"/>
                  </a:cubicBezTo>
                  <a:cubicBezTo>
                    <a:pt x="2267294" y="82122"/>
                    <a:pt x="2246544" y="93251"/>
                    <a:pt x="2227634" y="107004"/>
                  </a:cubicBezTo>
                  <a:cubicBezTo>
                    <a:pt x="2210843" y="119216"/>
                    <a:pt x="2196271" y="134397"/>
                    <a:pt x="2178996" y="145914"/>
                  </a:cubicBezTo>
                  <a:cubicBezTo>
                    <a:pt x="2154951" y="161944"/>
                    <a:pt x="2136845" y="166450"/>
                    <a:pt x="2110902" y="175097"/>
                  </a:cubicBezTo>
                  <a:cubicBezTo>
                    <a:pt x="1980469" y="142489"/>
                    <a:pt x="2073374" y="145321"/>
                    <a:pt x="2003898" y="175097"/>
                  </a:cubicBezTo>
                  <a:cubicBezTo>
                    <a:pt x="1991610" y="180363"/>
                    <a:pt x="1977958" y="181582"/>
                    <a:pt x="1964988" y="184825"/>
                  </a:cubicBezTo>
                  <a:cubicBezTo>
                    <a:pt x="1958503" y="191310"/>
                    <a:pt x="1952578" y="198409"/>
                    <a:pt x="1945532" y="204280"/>
                  </a:cubicBezTo>
                  <a:cubicBezTo>
                    <a:pt x="1933077" y="214659"/>
                    <a:pt x="1918086" y="221999"/>
                    <a:pt x="1906622" y="233463"/>
                  </a:cubicBezTo>
                  <a:cubicBezTo>
                    <a:pt x="1898355" y="241730"/>
                    <a:pt x="1896295" y="255343"/>
                    <a:pt x="1887166" y="262646"/>
                  </a:cubicBezTo>
                  <a:cubicBezTo>
                    <a:pt x="1876988" y="270789"/>
                    <a:pt x="1812103" y="281350"/>
                    <a:pt x="1809345" y="282102"/>
                  </a:cubicBezTo>
                  <a:cubicBezTo>
                    <a:pt x="1683410" y="316448"/>
                    <a:pt x="1829539" y="295010"/>
                    <a:pt x="1634247" y="311285"/>
                  </a:cubicBezTo>
                  <a:cubicBezTo>
                    <a:pt x="1624519" y="317770"/>
                    <a:pt x="1615521" y="325512"/>
                    <a:pt x="1605064" y="330740"/>
                  </a:cubicBezTo>
                  <a:cubicBezTo>
                    <a:pt x="1595893" y="335326"/>
                    <a:pt x="1583132" y="333217"/>
                    <a:pt x="1575881" y="340468"/>
                  </a:cubicBezTo>
                  <a:cubicBezTo>
                    <a:pt x="1549739" y="366610"/>
                    <a:pt x="1538550" y="407510"/>
                    <a:pt x="1507788" y="428017"/>
                  </a:cubicBezTo>
                  <a:cubicBezTo>
                    <a:pt x="1441791" y="472014"/>
                    <a:pt x="1465956" y="450393"/>
                    <a:pt x="1429966" y="486383"/>
                  </a:cubicBezTo>
                  <a:cubicBezTo>
                    <a:pt x="1340704" y="456628"/>
                    <a:pt x="1479660" y="506366"/>
                    <a:pt x="1361873" y="447472"/>
                  </a:cubicBezTo>
                  <a:cubicBezTo>
                    <a:pt x="1349915" y="441493"/>
                    <a:pt x="1335932" y="440987"/>
                    <a:pt x="1322962" y="437744"/>
                  </a:cubicBezTo>
                  <a:cubicBezTo>
                    <a:pt x="1262845" y="377627"/>
                    <a:pt x="1256147" y="376431"/>
                    <a:pt x="1206230" y="301557"/>
                  </a:cubicBezTo>
                  <a:cubicBezTo>
                    <a:pt x="1193260" y="282102"/>
                    <a:pt x="1190003" y="248862"/>
                    <a:pt x="1167319" y="243191"/>
                  </a:cubicBezTo>
                  <a:cubicBezTo>
                    <a:pt x="1141379" y="236706"/>
                    <a:pt x="1115208" y="231082"/>
                    <a:pt x="1089498" y="223736"/>
                  </a:cubicBezTo>
                  <a:cubicBezTo>
                    <a:pt x="1069779" y="218102"/>
                    <a:pt x="1051556" y="206137"/>
                    <a:pt x="1031132" y="204280"/>
                  </a:cubicBezTo>
                  <a:lnTo>
                    <a:pt x="924128" y="194553"/>
                  </a:lnTo>
                  <a:cubicBezTo>
                    <a:pt x="914826" y="195328"/>
                    <a:pt x="803928" y="198255"/>
                    <a:pt x="768485" y="214008"/>
                  </a:cubicBezTo>
                  <a:cubicBezTo>
                    <a:pt x="751208" y="221687"/>
                    <a:pt x="737059" y="235367"/>
                    <a:pt x="719847" y="243191"/>
                  </a:cubicBezTo>
                  <a:cubicBezTo>
                    <a:pt x="701177" y="251677"/>
                    <a:pt x="680936" y="256161"/>
                    <a:pt x="661481" y="262646"/>
                  </a:cubicBezTo>
                  <a:cubicBezTo>
                    <a:pt x="651753" y="265889"/>
                    <a:pt x="642353" y="270363"/>
                    <a:pt x="632298" y="272374"/>
                  </a:cubicBezTo>
                  <a:cubicBezTo>
                    <a:pt x="545373" y="289760"/>
                    <a:pt x="600137" y="280729"/>
                    <a:pt x="466928" y="291829"/>
                  </a:cubicBezTo>
                  <a:cubicBezTo>
                    <a:pt x="450715" y="298314"/>
                    <a:pt x="433451" y="302622"/>
                    <a:pt x="418290" y="311285"/>
                  </a:cubicBezTo>
                  <a:cubicBezTo>
                    <a:pt x="410327" y="315835"/>
                    <a:pt x="407996" y="330314"/>
                    <a:pt x="398834" y="330740"/>
                  </a:cubicBezTo>
                  <a:cubicBezTo>
                    <a:pt x="266033" y="336917"/>
                    <a:pt x="132945" y="330740"/>
                    <a:pt x="0" y="330740"/>
                  </a:cubicBezTo>
                </a:path>
              </a:pathLst>
            </a:custGeom>
            <a:noFill/>
            <a:ln w="38100">
              <a:solidFill>
                <a:srgbClr val="0099FF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>
              <a:extLst>
                <a:ext uri="{FF2B5EF4-FFF2-40B4-BE49-F238E27FC236}">
                  <a16:creationId xmlns:a16="http://schemas.microsoft.com/office/drawing/2014/main" xmlns="" id="{90282EA3-F255-D19B-B9D7-04198008E99B}"/>
                </a:ext>
              </a:extLst>
            </p:cNvPr>
            <p:cNvSpPr/>
            <p:nvPr/>
          </p:nvSpPr>
          <p:spPr>
            <a:xfrm>
              <a:off x="1376463" y="1788231"/>
              <a:ext cx="145915" cy="155643"/>
            </a:xfrm>
            <a:prstGeom prst="triangle">
              <a:avLst/>
            </a:prstGeom>
            <a:solidFill>
              <a:srgbClr val="0099FF"/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AD9F35-614A-8E2E-7ED5-09A6798A8BB1}"/>
              </a:ext>
            </a:extLst>
          </p:cNvPr>
          <p:cNvSpPr txBox="1"/>
          <p:nvPr/>
        </p:nvSpPr>
        <p:spPr>
          <a:xfrm>
            <a:off x="6011693" y="5411524"/>
            <a:ext cx="3132305" cy="1477328"/>
          </a:xfrm>
          <a:prstGeom prst="rect">
            <a:avLst/>
          </a:prstGeom>
          <a:solidFill>
            <a:schemeClr val="bg2"/>
          </a:solidFill>
          <a:ln w="1905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ночуем</a:t>
            </a:r>
            <a:r>
              <a:rPr lang="ru-RU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облаке</a:t>
            </a:r>
            <a:r>
              <a:rPr lang="ru-RU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Прижав</a:t>
            </a:r>
            <a:r>
              <a:rPr lang="ru-RU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r>
              <a:rPr lang="ru-RU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другу</a:t>
            </a:r>
            <a:r>
              <a:rPr lang="ru-RU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спины</a:t>
            </a:r>
            <a:r>
              <a:rPr lang="ru-RU" b="0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Жуём без пива воблу мы - </a:t>
            </a:r>
          </a:p>
          <a:p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это есть причины…</a:t>
            </a:r>
          </a:p>
          <a:p>
            <a:pPr algn="r"/>
            <a:r>
              <a:rPr lang="ru-RU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Вихорев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3201B755-815E-710A-7F8A-E9EB38C45F41}"/>
              </a:ext>
            </a:extLst>
          </p:cNvPr>
          <p:cNvCxnSpPr>
            <a:cxnSpLocks/>
          </p:cNvCxnSpPr>
          <p:nvPr/>
        </p:nvCxnSpPr>
        <p:spPr>
          <a:xfrm flipH="1" flipV="1">
            <a:off x="5092493" y="4035542"/>
            <a:ext cx="919200" cy="1375982"/>
          </a:xfrm>
          <a:prstGeom prst="straightConnector1">
            <a:avLst/>
          </a:prstGeom>
          <a:ln w="28575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1EC793-6A47-5A8C-115A-20640914277A}"/>
              </a:ext>
            </a:extLst>
          </p:cNvPr>
          <p:cNvSpPr txBox="1"/>
          <p:nvPr/>
        </p:nvSpPr>
        <p:spPr>
          <a:xfrm>
            <a:off x="1" y="425180"/>
            <a:ext cx="91439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180000" algn="ctr"/>
            <a:r>
              <a:rPr lang="ru-RU" sz="24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Чоктал</a:t>
            </a:r>
            <a:r>
              <a:rPr lang="ru-RU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(1965)</a:t>
            </a:r>
            <a:endParaRPr lang="ru-RU" sz="2400" b="1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000" algn="ctr"/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13-22.08.1965 </a:t>
            </a:r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Тянь-Шань, </a:t>
            </a:r>
            <a:r>
              <a:rPr lang="ru-RU" sz="1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Кюнгей</a:t>
            </a:r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Ала-</a:t>
            </a:r>
            <a:r>
              <a:rPr lang="ru-RU" sz="1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Тоо</a:t>
            </a:r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(северный берег Иссык-Куля)</a:t>
            </a:r>
          </a:p>
          <a:p>
            <a:pPr indent="180000" algn="ctr"/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вершина массива 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4771 м, Северная стена</a:t>
            </a:r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5Б кат. тр.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первопрохождение</a:t>
            </a:r>
            <a:r>
              <a:rPr lang="ru-RU" sz="1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E0CDF5-3D6B-C24F-35A0-C9F79A3A2953}"/>
              </a:ext>
            </a:extLst>
          </p:cNvPr>
          <p:cNvSpPr txBox="1"/>
          <p:nvPr/>
        </p:nvSpPr>
        <p:spPr>
          <a:xfrm>
            <a:off x="0" y="30777"/>
            <a:ext cx="914399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Лезут гномы по стене на паутинках тонких…</a:t>
            </a:r>
            <a:endParaRPr lang="ru-RU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, снег, на открытом воздухе, г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32D6A9D-359B-8B3C-1740-38BD8A626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05" y="1493082"/>
            <a:ext cx="1833192" cy="3102988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ег, на открытом воздухе, гор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A29A70B-180D-E3B0-EB4A-DBFDC68082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9" t="7240" r="12292" b="953"/>
          <a:stretch/>
        </p:blipFill>
        <p:spPr>
          <a:xfrm>
            <a:off x="-51896" y="3479898"/>
            <a:ext cx="1887166" cy="307766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AF95887F-49BC-B84F-2DEA-B4E11E9786B2}"/>
              </a:ext>
            </a:extLst>
          </p:cNvPr>
          <p:cNvGrpSpPr/>
          <p:nvPr/>
        </p:nvGrpSpPr>
        <p:grpSpPr>
          <a:xfrm>
            <a:off x="5032051" y="1356875"/>
            <a:ext cx="139735" cy="219539"/>
            <a:chOff x="5032051" y="1356875"/>
            <a:chExt cx="139735" cy="219539"/>
          </a:xfrm>
        </p:grpSpPr>
        <p:cxnSp>
          <p:nvCxnSpPr>
            <p:cNvPr id="2" name="Прямая соединительная линия 1">
              <a:extLst>
                <a:ext uri="{FF2B5EF4-FFF2-40B4-BE49-F238E27FC236}">
                  <a16:creationId xmlns:a16="http://schemas.microsoft.com/office/drawing/2014/main" xmlns="" id="{609DD9EB-E840-43FC-2042-67B77683C678}"/>
                </a:ext>
              </a:extLst>
            </p:cNvPr>
            <p:cNvCxnSpPr/>
            <p:nvPr/>
          </p:nvCxnSpPr>
          <p:spPr>
            <a:xfrm>
              <a:off x="5032051" y="1356875"/>
              <a:ext cx="0" cy="219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Равнобедренный треугольник 3">
              <a:extLst>
                <a:ext uri="{FF2B5EF4-FFF2-40B4-BE49-F238E27FC236}">
                  <a16:creationId xmlns:a16="http://schemas.microsoft.com/office/drawing/2014/main" xmlns="" id="{F489F113-9A11-6038-BD15-19F36DDEB9D8}"/>
                </a:ext>
              </a:extLst>
            </p:cNvPr>
            <p:cNvSpPr/>
            <p:nvPr/>
          </p:nvSpPr>
          <p:spPr>
            <a:xfrm rot="5400000">
              <a:off x="5046270" y="1342656"/>
              <a:ext cx="111297" cy="13973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 descr="Изображение выглядит как текст, на открытом воздухе, снег, катать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xmlns="" id="{5414D505-A0AA-8C9F-4B29-F4D9785C3F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935"/>
          <a:stretch/>
        </p:blipFill>
        <p:spPr>
          <a:xfrm>
            <a:off x="17469" y="1379287"/>
            <a:ext cx="1835270" cy="2948897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F5B3D93-3E6F-69A9-9ADA-36F11A483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5983" y="395752"/>
            <a:ext cx="5332030" cy="7173874"/>
          </a:xfrm>
          <a:prstGeom prst="rect">
            <a:avLst/>
          </a:prstGeom>
        </p:spPr>
      </p:pic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6DCEEF82-054B-2ABA-43EA-40F754644980}"/>
              </a:ext>
            </a:extLst>
          </p:cNvPr>
          <p:cNvSpPr/>
          <p:nvPr/>
        </p:nvSpPr>
        <p:spPr>
          <a:xfrm>
            <a:off x="1060314" y="1940419"/>
            <a:ext cx="2811913" cy="4445541"/>
          </a:xfrm>
          <a:custGeom>
            <a:avLst/>
            <a:gdLst>
              <a:gd name="connsiteX0" fmla="*/ 340468 w 2811913"/>
              <a:gd name="connsiteY0" fmla="*/ 0 h 4445541"/>
              <a:gd name="connsiteX1" fmla="*/ 126459 w 2811913"/>
              <a:gd name="connsiteY1" fmla="*/ 9728 h 4445541"/>
              <a:gd name="connsiteX2" fmla="*/ 97276 w 2811913"/>
              <a:gd name="connsiteY2" fmla="*/ 38911 h 4445541"/>
              <a:gd name="connsiteX3" fmla="*/ 68094 w 2811913"/>
              <a:gd name="connsiteY3" fmla="*/ 48639 h 4445541"/>
              <a:gd name="connsiteX4" fmla="*/ 0 w 2811913"/>
              <a:gd name="connsiteY4" fmla="*/ 145915 h 4445541"/>
              <a:gd name="connsiteX5" fmla="*/ 9728 w 2811913"/>
              <a:gd name="connsiteY5" fmla="*/ 651753 h 4445541"/>
              <a:gd name="connsiteX6" fmla="*/ 19455 w 2811913"/>
              <a:gd name="connsiteY6" fmla="*/ 690664 h 4445541"/>
              <a:gd name="connsiteX7" fmla="*/ 48638 w 2811913"/>
              <a:gd name="connsiteY7" fmla="*/ 739302 h 4445541"/>
              <a:gd name="connsiteX8" fmla="*/ 77821 w 2811913"/>
              <a:gd name="connsiteY8" fmla="*/ 807396 h 4445541"/>
              <a:gd name="connsiteX9" fmla="*/ 87549 w 2811913"/>
              <a:gd name="connsiteY9" fmla="*/ 836579 h 4445541"/>
              <a:gd name="connsiteX10" fmla="*/ 194553 w 2811913"/>
              <a:gd name="connsiteY10" fmla="*/ 953311 h 4445541"/>
              <a:gd name="connsiteX11" fmla="*/ 233464 w 2811913"/>
              <a:gd name="connsiteY11" fmla="*/ 963039 h 4445541"/>
              <a:gd name="connsiteX12" fmla="*/ 291830 w 2811913"/>
              <a:gd name="connsiteY12" fmla="*/ 1001949 h 4445541"/>
              <a:gd name="connsiteX13" fmla="*/ 321013 w 2811913"/>
              <a:gd name="connsiteY13" fmla="*/ 1021405 h 4445541"/>
              <a:gd name="connsiteX14" fmla="*/ 359923 w 2811913"/>
              <a:gd name="connsiteY14" fmla="*/ 1050588 h 4445541"/>
              <a:gd name="connsiteX15" fmla="*/ 398834 w 2811913"/>
              <a:gd name="connsiteY15" fmla="*/ 1070043 h 4445541"/>
              <a:gd name="connsiteX16" fmla="*/ 408562 w 2811913"/>
              <a:gd name="connsiteY16" fmla="*/ 1099226 h 4445541"/>
              <a:gd name="connsiteX17" fmla="*/ 496111 w 2811913"/>
              <a:gd name="connsiteY17" fmla="*/ 1147864 h 4445541"/>
              <a:gd name="connsiteX18" fmla="*/ 554476 w 2811913"/>
              <a:gd name="connsiteY18" fmla="*/ 1186775 h 4445541"/>
              <a:gd name="connsiteX19" fmla="*/ 593387 w 2811913"/>
              <a:gd name="connsiteY19" fmla="*/ 1245141 h 4445541"/>
              <a:gd name="connsiteX20" fmla="*/ 632298 w 2811913"/>
              <a:gd name="connsiteY20" fmla="*/ 1293779 h 4445541"/>
              <a:gd name="connsiteX21" fmla="*/ 661481 w 2811913"/>
              <a:gd name="connsiteY21" fmla="*/ 1342417 h 4445541"/>
              <a:gd name="connsiteX22" fmla="*/ 719847 w 2811913"/>
              <a:gd name="connsiteY22" fmla="*/ 1361873 h 4445541"/>
              <a:gd name="connsiteX23" fmla="*/ 807396 w 2811913"/>
              <a:gd name="connsiteY23" fmla="*/ 1449422 h 4445541"/>
              <a:gd name="connsiteX24" fmla="*/ 875489 w 2811913"/>
              <a:gd name="connsiteY24" fmla="*/ 1536970 h 4445541"/>
              <a:gd name="connsiteX25" fmla="*/ 943583 w 2811913"/>
              <a:gd name="connsiteY25" fmla="*/ 1634247 h 4445541"/>
              <a:gd name="connsiteX26" fmla="*/ 1021404 w 2811913"/>
              <a:gd name="connsiteY26" fmla="*/ 1712068 h 4445541"/>
              <a:gd name="connsiteX27" fmla="*/ 1070042 w 2811913"/>
              <a:gd name="connsiteY27" fmla="*/ 1789890 h 4445541"/>
              <a:gd name="connsiteX28" fmla="*/ 1138136 w 2811913"/>
              <a:gd name="connsiteY28" fmla="*/ 1906622 h 4445541"/>
              <a:gd name="connsiteX29" fmla="*/ 1215957 w 2811913"/>
              <a:gd name="connsiteY29" fmla="*/ 1926077 h 4445541"/>
              <a:gd name="connsiteX30" fmla="*/ 1254868 w 2811913"/>
              <a:gd name="connsiteY30" fmla="*/ 1935805 h 4445541"/>
              <a:gd name="connsiteX31" fmla="*/ 1293779 w 2811913"/>
              <a:gd name="connsiteY31" fmla="*/ 1964988 h 4445541"/>
              <a:gd name="connsiteX32" fmla="*/ 1342417 w 2811913"/>
              <a:gd name="connsiteY32" fmla="*/ 2013626 h 4445541"/>
              <a:gd name="connsiteX33" fmla="*/ 1449421 w 2811913"/>
              <a:gd name="connsiteY33" fmla="*/ 2140085 h 4445541"/>
              <a:gd name="connsiteX34" fmla="*/ 1488332 w 2811913"/>
              <a:gd name="connsiteY34" fmla="*/ 2188724 h 4445541"/>
              <a:gd name="connsiteX35" fmla="*/ 1517515 w 2811913"/>
              <a:gd name="connsiteY35" fmla="*/ 2208179 h 4445541"/>
              <a:gd name="connsiteX36" fmla="*/ 1556425 w 2811913"/>
              <a:gd name="connsiteY36" fmla="*/ 2256817 h 4445541"/>
              <a:gd name="connsiteX37" fmla="*/ 1585608 w 2811913"/>
              <a:gd name="connsiteY37" fmla="*/ 2286000 h 4445541"/>
              <a:gd name="connsiteX38" fmla="*/ 1634247 w 2811913"/>
              <a:gd name="connsiteY38" fmla="*/ 2344366 h 4445541"/>
              <a:gd name="connsiteX39" fmla="*/ 1673157 w 2811913"/>
              <a:gd name="connsiteY39" fmla="*/ 2363822 h 4445541"/>
              <a:gd name="connsiteX40" fmla="*/ 1721796 w 2811913"/>
              <a:gd name="connsiteY40" fmla="*/ 2412460 h 4445541"/>
              <a:gd name="connsiteX41" fmla="*/ 1741251 w 2811913"/>
              <a:gd name="connsiteY41" fmla="*/ 2441643 h 4445541"/>
              <a:gd name="connsiteX42" fmla="*/ 1770434 w 2811913"/>
              <a:gd name="connsiteY42" fmla="*/ 2480553 h 4445541"/>
              <a:gd name="connsiteX43" fmla="*/ 1789889 w 2811913"/>
              <a:gd name="connsiteY43" fmla="*/ 2500009 h 4445541"/>
              <a:gd name="connsiteX44" fmla="*/ 1828800 w 2811913"/>
              <a:gd name="connsiteY44" fmla="*/ 2558375 h 4445541"/>
              <a:gd name="connsiteX45" fmla="*/ 1848255 w 2811913"/>
              <a:gd name="connsiteY45" fmla="*/ 2587558 h 4445541"/>
              <a:gd name="connsiteX46" fmla="*/ 1887166 w 2811913"/>
              <a:gd name="connsiteY46" fmla="*/ 2597285 h 4445541"/>
              <a:gd name="connsiteX47" fmla="*/ 1945532 w 2811913"/>
              <a:gd name="connsiteY47" fmla="*/ 2655651 h 4445541"/>
              <a:gd name="connsiteX48" fmla="*/ 1984442 w 2811913"/>
              <a:gd name="connsiteY48" fmla="*/ 2694562 h 4445541"/>
              <a:gd name="connsiteX49" fmla="*/ 2052536 w 2811913"/>
              <a:gd name="connsiteY49" fmla="*/ 2733473 h 4445541"/>
              <a:gd name="connsiteX50" fmla="*/ 2071991 w 2811913"/>
              <a:gd name="connsiteY50" fmla="*/ 2762656 h 4445541"/>
              <a:gd name="connsiteX51" fmla="*/ 2101174 w 2811913"/>
              <a:gd name="connsiteY51" fmla="*/ 2772383 h 4445541"/>
              <a:gd name="connsiteX52" fmla="*/ 2149813 w 2811913"/>
              <a:gd name="connsiteY52" fmla="*/ 2811294 h 4445541"/>
              <a:gd name="connsiteX53" fmla="*/ 2217906 w 2811913"/>
              <a:gd name="connsiteY53" fmla="*/ 2879388 h 4445541"/>
              <a:gd name="connsiteX54" fmla="*/ 2247089 w 2811913"/>
              <a:gd name="connsiteY54" fmla="*/ 2898843 h 4445541"/>
              <a:gd name="connsiteX55" fmla="*/ 2295728 w 2811913"/>
              <a:gd name="connsiteY55" fmla="*/ 2947481 h 4445541"/>
              <a:gd name="connsiteX56" fmla="*/ 2324911 w 2811913"/>
              <a:gd name="connsiteY56" fmla="*/ 2976664 h 4445541"/>
              <a:gd name="connsiteX57" fmla="*/ 2373549 w 2811913"/>
              <a:gd name="connsiteY57" fmla="*/ 3054485 h 4445541"/>
              <a:gd name="connsiteX58" fmla="*/ 2412459 w 2811913"/>
              <a:gd name="connsiteY58" fmla="*/ 3103124 h 4445541"/>
              <a:gd name="connsiteX59" fmla="*/ 2441642 w 2811913"/>
              <a:gd name="connsiteY59" fmla="*/ 3151762 h 4445541"/>
              <a:gd name="connsiteX60" fmla="*/ 2490281 w 2811913"/>
              <a:gd name="connsiteY60" fmla="*/ 3190673 h 4445541"/>
              <a:gd name="connsiteX61" fmla="*/ 2529191 w 2811913"/>
              <a:gd name="connsiteY61" fmla="*/ 3229583 h 4445541"/>
              <a:gd name="connsiteX62" fmla="*/ 2558374 w 2811913"/>
              <a:gd name="connsiteY62" fmla="*/ 3268494 h 4445541"/>
              <a:gd name="connsiteX63" fmla="*/ 2587557 w 2811913"/>
              <a:gd name="connsiteY63" fmla="*/ 3297677 h 4445541"/>
              <a:gd name="connsiteX64" fmla="*/ 2645923 w 2811913"/>
              <a:gd name="connsiteY64" fmla="*/ 3375498 h 4445541"/>
              <a:gd name="connsiteX65" fmla="*/ 2694562 w 2811913"/>
              <a:gd name="connsiteY65" fmla="*/ 3424136 h 4445541"/>
              <a:gd name="connsiteX66" fmla="*/ 2772383 w 2811913"/>
              <a:gd name="connsiteY66" fmla="*/ 3550596 h 4445541"/>
              <a:gd name="connsiteX67" fmla="*/ 2801566 w 2811913"/>
              <a:gd name="connsiteY67" fmla="*/ 3608962 h 4445541"/>
              <a:gd name="connsiteX68" fmla="*/ 2811294 w 2811913"/>
              <a:gd name="connsiteY68" fmla="*/ 4445541 h 4445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811913" h="4445541">
                <a:moveTo>
                  <a:pt x="340468" y="0"/>
                </a:moveTo>
                <a:cubicBezTo>
                  <a:pt x="269132" y="3243"/>
                  <a:pt x="196972" y="-1554"/>
                  <a:pt x="126459" y="9728"/>
                </a:cubicBezTo>
                <a:cubicBezTo>
                  <a:pt x="112875" y="11901"/>
                  <a:pt x="108722" y="31280"/>
                  <a:pt x="97276" y="38911"/>
                </a:cubicBezTo>
                <a:cubicBezTo>
                  <a:pt x="88745" y="44599"/>
                  <a:pt x="77821" y="45396"/>
                  <a:pt x="68094" y="48639"/>
                </a:cubicBezTo>
                <a:cubicBezTo>
                  <a:pt x="275" y="116458"/>
                  <a:pt x="16401" y="80313"/>
                  <a:pt x="0" y="145915"/>
                </a:cubicBezTo>
                <a:cubicBezTo>
                  <a:pt x="3243" y="314528"/>
                  <a:pt x="3709" y="483217"/>
                  <a:pt x="9728" y="651753"/>
                </a:cubicBezTo>
                <a:cubicBezTo>
                  <a:pt x="10205" y="665114"/>
                  <a:pt x="14025" y="678447"/>
                  <a:pt x="19455" y="690664"/>
                </a:cubicBezTo>
                <a:cubicBezTo>
                  <a:pt x="27134" y="707942"/>
                  <a:pt x="38910" y="723089"/>
                  <a:pt x="48638" y="739302"/>
                </a:cubicBezTo>
                <a:cubicBezTo>
                  <a:pt x="68884" y="820283"/>
                  <a:pt x="44232" y="740219"/>
                  <a:pt x="77821" y="807396"/>
                </a:cubicBezTo>
                <a:cubicBezTo>
                  <a:pt x="82407" y="816567"/>
                  <a:pt x="82963" y="827408"/>
                  <a:pt x="87549" y="836579"/>
                </a:cubicBezTo>
                <a:cubicBezTo>
                  <a:pt x="106166" y="873812"/>
                  <a:pt x="182511" y="950300"/>
                  <a:pt x="194553" y="953311"/>
                </a:cubicBezTo>
                <a:lnTo>
                  <a:pt x="233464" y="963039"/>
                </a:lnTo>
                <a:lnTo>
                  <a:pt x="291830" y="1001949"/>
                </a:lnTo>
                <a:cubicBezTo>
                  <a:pt x="301558" y="1008434"/>
                  <a:pt x="311660" y="1014390"/>
                  <a:pt x="321013" y="1021405"/>
                </a:cubicBezTo>
                <a:cubicBezTo>
                  <a:pt x="333983" y="1031133"/>
                  <a:pt x="346175" y="1041995"/>
                  <a:pt x="359923" y="1050588"/>
                </a:cubicBezTo>
                <a:cubicBezTo>
                  <a:pt x="372220" y="1058274"/>
                  <a:pt x="385864" y="1063558"/>
                  <a:pt x="398834" y="1070043"/>
                </a:cubicBezTo>
                <a:cubicBezTo>
                  <a:pt x="402077" y="1079771"/>
                  <a:pt x="401311" y="1091975"/>
                  <a:pt x="408562" y="1099226"/>
                </a:cubicBezTo>
                <a:cubicBezTo>
                  <a:pt x="426761" y="1117425"/>
                  <a:pt x="473172" y="1134100"/>
                  <a:pt x="496111" y="1147864"/>
                </a:cubicBezTo>
                <a:cubicBezTo>
                  <a:pt x="516161" y="1159894"/>
                  <a:pt x="535021" y="1173805"/>
                  <a:pt x="554476" y="1186775"/>
                </a:cubicBezTo>
                <a:cubicBezTo>
                  <a:pt x="567446" y="1206230"/>
                  <a:pt x="578780" y="1226882"/>
                  <a:pt x="593387" y="1245141"/>
                </a:cubicBezTo>
                <a:cubicBezTo>
                  <a:pt x="606357" y="1261354"/>
                  <a:pt x="620391" y="1276770"/>
                  <a:pt x="632298" y="1293779"/>
                </a:cubicBezTo>
                <a:cubicBezTo>
                  <a:pt x="643141" y="1309268"/>
                  <a:pt x="646557" y="1330809"/>
                  <a:pt x="661481" y="1342417"/>
                </a:cubicBezTo>
                <a:cubicBezTo>
                  <a:pt x="677669" y="1355008"/>
                  <a:pt x="700392" y="1355388"/>
                  <a:pt x="719847" y="1361873"/>
                </a:cubicBezTo>
                <a:cubicBezTo>
                  <a:pt x="749030" y="1391056"/>
                  <a:pt x="784503" y="1415082"/>
                  <a:pt x="807396" y="1449422"/>
                </a:cubicBezTo>
                <a:cubicBezTo>
                  <a:pt x="853937" y="1519234"/>
                  <a:pt x="829772" y="1491255"/>
                  <a:pt x="875489" y="1536970"/>
                </a:cubicBezTo>
                <a:cubicBezTo>
                  <a:pt x="901848" y="1589687"/>
                  <a:pt x="893385" y="1580188"/>
                  <a:pt x="943583" y="1634247"/>
                </a:cubicBezTo>
                <a:cubicBezTo>
                  <a:pt x="968545" y="1661130"/>
                  <a:pt x="1001961" y="1680959"/>
                  <a:pt x="1021404" y="1712068"/>
                </a:cubicBezTo>
                <a:lnTo>
                  <a:pt x="1070042" y="1789890"/>
                </a:lnTo>
                <a:cubicBezTo>
                  <a:pt x="1080789" y="1832877"/>
                  <a:pt x="1090452" y="1889282"/>
                  <a:pt x="1138136" y="1906622"/>
                </a:cubicBezTo>
                <a:cubicBezTo>
                  <a:pt x="1163265" y="1915760"/>
                  <a:pt x="1190017" y="1919592"/>
                  <a:pt x="1215957" y="1926077"/>
                </a:cubicBezTo>
                <a:lnTo>
                  <a:pt x="1254868" y="1935805"/>
                </a:lnTo>
                <a:cubicBezTo>
                  <a:pt x="1267838" y="1945533"/>
                  <a:pt x="1282315" y="1953524"/>
                  <a:pt x="1293779" y="1964988"/>
                </a:cubicBezTo>
                <a:cubicBezTo>
                  <a:pt x="1358634" y="2029842"/>
                  <a:pt x="1264591" y="1961740"/>
                  <a:pt x="1342417" y="2013626"/>
                </a:cubicBezTo>
                <a:cubicBezTo>
                  <a:pt x="1418675" y="2140723"/>
                  <a:pt x="1303513" y="1957699"/>
                  <a:pt x="1449421" y="2140085"/>
                </a:cubicBezTo>
                <a:cubicBezTo>
                  <a:pt x="1462391" y="2156298"/>
                  <a:pt x="1473651" y="2174043"/>
                  <a:pt x="1488332" y="2188724"/>
                </a:cubicBezTo>
                <a:cubicBezTo>
                  <a:pt x="1496599" y="2196991"/>
                  <a:pt x="1509248" y="2199912"/>
                  <a:pt x="1517515" y="2208179"/>
                </a:cubicBezTo>
                <a:cubicBezTo>
                  <a:pt x="1532196" y="2222860"/>
                  <a:pt x="1542753" y="2241192"/>
                  <a:pt x="1556425" y="2256817"/>
                </a:cubicBezTo>
                <a:cubicBezTo>
                  <a:pt x="1565484" y="2267170"/>
                  <a:pt x="1576655" y="2275555"/>
                  <a:pt x="1585608" y="2286000"/>
                </a:cubicBezTo>
                <a:cubicBezTo>
                  <a:pt x="1595422" y="2297450"/>
                  <a:pt x="1617396" y="2333132"/>
                  <a:pt x="1634247" y="2344366"/>
                </a:cubicBezTo>
                <a:cubicBezTo>
                  <a:pt x="1646313" y="2352410"/>
                  <a:pt x="1660187" y="2357337"/>
                  <a:pt x="1673157" y="2363822"/>
                </a:cubicBezTo>
                <a:cubicBezTo>
                  <a:pt x="1725043" y="2441648"/>
                  <a:pt x="1656941" y="2347605"/>
                  <a:pt x="1721796" y="2412460"/>
                </a:cubicBezTo>
                <a:cubicBezTo>
                  <a:pt x="1730063" y="2420727"/>
                  <a:pt x="1734456" y="2432130"/>
                  <a:pt x="1741251" y="2441643"/>
                </a:cubicBezTo>
                <a:cubicBezTo>
                  <a:pt x="1750674" y="2454836"/>
                  <a:pt x="1760055" y="2468098"/>
                  <a:pt x="1770434" y="2480553"/>
                </a:cubicBezTo>
                <a:cubicBezTo>
                  <a:pt x="1776305" y="2487599"/>
                  <a:pt x="1784386" y="2492672"/>
                  <a:pt x="1789889" y="2500009"/>
                </a:cubicBezTo>
                <a:cubicBezTo>
                  <a:pt x="1803918" y="2518715"/>
                  <a:pt x="1815830" y="2538920"/>
                  <a:pt x="1828800" y="2558375"/>
                </a:cubicBezTo>
                <a:cubicBezTo>
                  <a:pt x="1835285" y="2568103"/>
                  <a:pt x="1836913" y="2584723"/>
                  <a:pt x="1848255" y="2587558"/>
                </a:cubicBezTo>
                <a:lnTo>
                  <a:pt x="1887166" y="2597285"/>
                </a:lnTo>
                <a:lnTo>
                  <a:pt x="1945532" y="2655651"/>
                </a:lnTo>
                <a:cubicBezTo>
                  <a:pt x="1958502" y="2668621"/>
                  <a:pt x="1968036" y="2686359"/>
                  <a:pt x="1984442" y="2694562"/>
                </a:cubicBezTo>
                <a:cubicBezTo>
                  <a:pt x="2033810" y="2719245"/>
                  <a:pt x="2011287" y="2705973"/>
                  <a:pt x="2052536" y="2733473"/>
                </a:cubicBezTo>
                <a:cubicBezTo>
                  <a:pt x="2059021" y="2743201"/>
                  <a:pt x="2062862" y="2755353"/>
                  <a:pt x="2071991" y="2762656"/>
                </a:cubicBezTo>
                <a:cubicBezTo>
                  <a:pt x="2079998" y="2769061"/>
                  <a:pt x="2092479" y="2766949"/>
                  <a:pt x="2101174" y="2772383"/>
                </a:cubicBezTo>
                <a:cubicBezTo>
                  <a:pt x="2118781" y="2783387"/>
                  <a:pt x="2134508" y="2797264"/>
                  <a:pt x="2149813" y="2811294"/>
                </a:cubicBezTo>
                <a:cubicBezTo>
                  <a:pt x="2173475" y="2832985"/>
                  <a:pt x="2191197" y="2861583"/>
                  <a:pt x="2217906" y="2879388"/>
                </a:cubicBezTo>
                <a:cubicBezTo>
                  <a:pt x="2227634" y="2885873"/>
                  <a:pt x="2238290" y="2891144"/>
                  <a:pt x="2247089" y="2898843"/>
                </a:cubicBezTo>
                <a:cubicBezTo>
                  <a:pt x="2264345" y="2913941"/>
                  <a:pt x="2279515" y="2931268"/>
                  <a:pt x="2295728" y="2947481"/>
                </a:cubicBezTo>
                <a:cubicBezTo>
                  <a:pt x="2305456" y="2957209"/>
                  <a:pt x="2317620" y="2964998"/>
                  <a:pt x="2324911" y="2976664"/>
                </a:cubicBezTo>
                <a:cubicBezTo>
                  <a:pt x="2341124" y="3002604"/>
                  <a:pt x="2354440" y="3030598"/>
                  <a:pt x="2373549" y="3054485"/>
                </a:cubicBezTo>
                <a:cubicBezTo>
                  <a:pt x="2386519" y="3070698"/>
                  <a:pt x="2400553" y="3086115"/>
                  <a:pt x="2412459" y="3103124"/>
                </a:cubicBezTo>
                <a:cubicBezTo>
                  <a:pt x="2423301" y="3118613"/>
                  <a:pt x="2430652" y="3136377"/>
                  <a:pt x="2441642" y="3151762"/>
                </a:cubicBezTo>
                <a:cubicBezTo>
                  <a:pt x="2459068" y="3176158"/>
                  <a:pt x="2466593" y="3170369"/>
                  <a:pt x="2490281" y="3190673"/>
                </a:cubicBezTo>
                <a:cubicBezTo>
                  <a:pt x="2504207" y="3202610"/>
                  <a:pt x="2517113" y="3215779"/>
                  <a:pt x="2529191" y="3229583"/>
                </a:cubicBezTo>
                <a:cubicBezTo>
                  <a:pt x="2539867" y="3241784"/>
                  <a:pt x="2547823" y="3256184"/>
                  <a:pt x="2558374" y="3268494"/>
                </a:cubicBezTo>
                <a:cubicBezTo>
                  <a:pt x="2567327" y="3278939"/>
                  <a:pt x="2578846" y="3287030"/>
                  <a:pt x="2587557" y="3297677"/>
                </a:cubicBezTo>
                <a:cubicBezTo>
                  <a:pt x="2608090" y="3322773"/>
                  <a:pt x="2622994" y="3352570"/>
                  <a:pt x="2645923" y="3375498"/>
                </a:cubicBezTo>
                <a:cubicBezTo>
                  <a:pt x="2662136" y="3391711"/>
                  <a:pt x="2681844" y="3405058"/>
                  <a:pt x="2694562" y="3424136"/>
                </a:cubicBezTo>
                <a:cubicBezTo>
                  <a:pt x="2741627" y="3494735"/>
                  <a:pt x="2686542" y="3411103"/>
                  <a:pt x="2772383" y="3550596"/>
                </a:cubicBezTo>
                <a:cubicBezTo>
                  <a:pt x="2799811" y="3595167"/>
                  <a:pt x="2786136" y="3562674"/>
                  <a:pt x="2801566" y="3608962"/>
                </a:cubicBezTo>
                <a:cubicBezTo>
                  <a:pt x="2815587" y="4127712"/>
                  <a:pt x="2811294" y="3848867"/>
                  <a:pt x="2811294" y="4445541"/>
                </a:cubicBezTo>
              </a:path>
            </a:pathLst>
          </a:cu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97F3C6B2-6B2E-4C2E-5C56-4D164197F130}"/>
              </a:ext>
            </a:extLst>
          </p:cNvPr>
          <p:cNvGrpSpPr/>
          <p:nvPr/>
        </p:nvGrpSpPr>
        <p:grpSpPr>
          <a:xfrm>
            <a:off x="1376462" y="1590224"/>
            <a:ext cx="3652737" cy="486383"/>
            <a:chOff x="1376463" y="1556426"/>
            <a:chExt cx="3652737" cy="486383"/>
          </a:xfrm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0AE9E134-E371-AC38-3537-494A42A32E00}"/>
                </a:ext>
              </a:extLst>
            </p:cNvPr>
            <p:cNvSpPr/>
            <p:nvPr/>
          </p:nvSpPr>
          <p:spPr>
            <a:xfrm>
              <a:off x="1449421" y="1556426"/>
              <a:ext cx="3579779" cy="486383"/>
            </a:xfrm>
            <a:custGeom>
              <a:avLst/>
              <a:gdLst>
                <a:gd name="connsiteX0" fmla="*/ 3579779 w 3579779"/>
                <a:gd name="connsiteY0" fmla="*/ 0 h 486383"/>
                <a:gd name="connsiteX1" fmla="*/ 3550596 w 3579779"/>
                <a:gd name="connsiteY1" fmla="*/ 48638 h 486383"/>
                <a:gd name="connsiteX2" fmla="*/ 3453319 w 3579779"/>
                <a:gd name="connsiteY2" fmla="*/ 77821 h 486383"/>
                <a:gd name="connsiteX3" fmla="*/ 3424136 w 3579779"/>
                <a:gd name="connsiteY3" fmla="*/ 87548 h 486383"/>
                <a:gd name="connsiteX4" fmla="*/ 3385226 w 3579779"/>
                <a:gd name="connsiteY4" fmla="*/ 97276 h 486383"/>
                <a:gd name="connsiteX5" fmla="*/ 3356043 w 3579779"/>
                <a:gd name="connsiteY5" fmla="*/ 116731 h 486383"/>
                <a:gd name="connsiteX6" fmla="*/ 3210128 w 3579779"/>
                <a:gd name="connsiteY6" fmla="*/ 136187 h 486383"/>
                <a:gd name="connsiteX7" fmla="*/ 3180945 w 3579779"/>
                <a:gd name="connsiteY7" fmla="*/ 145914 h 486383"/>
                <a:gd name="connsiteX8" fmla="*/ 2889115 w 3579779"/>
                <a:gd name="connsiteY8" fmla="*/ 136187 h 486383"/>
                <a:gd name="connsiteX9" fmla="*/ 2850205 w 3579779"/>
                <a:gd name="connsiteY9" fmla="*/ 126459 h 486383"/>
                <a:gd name="connsiteX10" fmla="*/ 2772383 w 3579779"/>
                <a:gd name="connsiteY10" fmla="*/ 116731 h 486383"/>
                <a:gd name="connsiteX11" fmla="*/ 2714017 w 3579779"/>
                <a:gd name="connsiteY11" fmla="*/ 107004 h 486383"/>
                <a:gd name="connsiteX12" fmla="*/ 2675107 w 3579779"/>
                <a:gd name="connsiteY12" fmla="*/ 87548 h 486383"/>
                <a:gd name="connsiteX13" fmla="*/ 2607013 w 3579779"/>
                <a:gd name="connsiteY13" fmla="*/ 38910 h 486383"/>
                <a:gd name="connsiteX14" fmla="*/ 2305456 w 3579779"/>
                <a:gd name="connsiteY14" fmla="*/ 48638 h 486383"/>
                <a:gd name="connsiteX15" fmla="*/ 2286000 w 3579779"/>
                <a:gd name="connsiteY15" fmla="*/ 68093 h 486383"/>
                <a:gd name="connsiteX16" fmla="*/ 2227634 w 3579779"/>
                <a:gd name="connsiteY16" fmla="*/ 107004 h 486383"/>
                <a:gd name="connsiteX17" fmla="*/ 2178996 w 3579779"/>
                <a:gd name="connsiteY17" fmla="*/ 145914 h 486383"/>
                <a:gd name="connsiteX18" fmla="*/ 2110902 w 3579779"/>
                <a:gd name="connsiteY18" fmla="*/ 175097 h 486383"/>
                <a:gd name="connsiteX19" fmla="*/ 2003898 w 3579779"/>
                <a:gd name="connsiteY19" fmla="*/ 175097 h 486383"/>
                <a:gd name="connsiteX20" fmla="*/ 1964988 w 3579779"/>
                <a:gd name="connsiteY20" fmla="*/ 184825 h 486383"/>
                <a:gd name="connsiteX21" fmla="*/ 1945532 w 3579779"/>
                <a:gd name="connsiteY21" fmla="*/ 204280 h 486383"/>
                <a:gd name="connsiteX22" fmla="*/ 1906622 w 3579779"/>
                <a:gd name="connsiteY22" fmla="*/ 233463 h 486383"/>
                <a:gd name="connsiteX23" fmla="*/ 1887166 w 3579779"/>
                <a:gd name="connsiteY23" fmla="*/ 262646 h 486383"/>
                <a:gd name="connsiteX24" fmla="*/ 1809345 w 3579779"/>
                <a:gd name="connsiteY24" fmla="*/ 282102 h 486383"/>
                <a:gd name="connsiteX25" fmla="*/ 1634247 w 3579779"/>
                <a:gd name="connsiteY25" fmla="*/ 311285 h 486383"/>
                <a:gd name="connsiteX26" fmla="*/ 1605064 w 3579779"/>
                <a:gd name="connsiteY26" fmla="*/ 330740 h 486383"/>
                <a:gd name="connsiteX27" fmla="*/ 1575881 w 3579779"/>
                <a:gd name="connsiteY27" fmla="*/ 340468 h 486383"/>
                <a:gd name="connsiteX28" fmla="*/ 1507788 w 3579779"/>
                <a:gd name="connsiteY28" fmla="*/ 428017 h 486383"/>
                <a:gd name="connsiteX29" fmla="*/ 1429966 w 3579779"/>
                <a:gd name="connsiteY29" fmla="*/ 486383 h 486383"/>
                <a:gd name="connsiteX30" fmla="*/ 1361873 w 3579779"/>
                <a:gd name="connsiteY30" fmla="*/ 447472 h 486383"/>
                <a:gd name="connsiteX31" fmla="*/ 1322962 w 3579779"/>
                <a:gd name="connsiteY31" fmla="*/ 437744 h 486383"/>
                <a:gd name="connsiteX32" fmla="*/ 1206230 w 3579779"/>
                <a:gd name="connsiteY32" fmla="*/ 301557 h 486383"/>
                <a:gd name="connsiteX33" fmla="*/ 1167319 w 3579779"/>
                <a:gd name="connsiteY33" fmla="*/ 243191 h 486383"/>
                <a:gd name="connsiteX34" fmla="*/ 1089498 w 3579779"/>
                <a:gd name="connsiteY34" fmla="*/ 223736 h 486383"/>
                <a:gd name="connsiteX35" fmla="*/ 1031132 w 3579779"/>
                <a:gd name="connsiteY35" fmla="*/ 204280 h 486383"/>
                <a:gd name="connsiteX36" fmla="*/ 924128 w 3579779"/>
                <a:gd name="connsiteY36" fmla="*/ 194553 h 486383"/>
                <a:gd name="connsiteX37" fmla="*/ 768485 w 3579779"/>
                <a:gd name="connsiteY37" fmla="*/ 214008 h 486383"/>
                <a:gd name="connsiteX38" fmla="*/ 719847 w 3579779"/>
                <a:gd name="connsiteY38" fmla="*/ 243191 h 486383"/>
                <a:gd name="connsiteX39" fmla="*/ 661481 w 3579779"/>
                <a:gd name="connsiteY39" fmla="*/ 262646 h 486383"/>
                <a:gd name="connsiteX40" fmla="*/ 632298 w 3579779"/>
                <a:gd name="connsiteY40" fmla="*/ 272374 h 486383"/>
                <a:gd name="connsiteX41" fmla="*/ 466928 w 3579779"/>
                <a:gd name="connsiteY41" fmla="*/ 291829 h 486383"/>
                <a:gd name="connsiteX42" fmla="*/ 418290 w 3579779"/>
                <a:gd name="connsiteY42" fmla="*/ 311285 h 486383"/>
                <a:gd name="connsiteX43" fmla="*/ 398834 w 3579779"/>
                <a:gd name="connsiteY43" fmla="*/ 330740 h 486383"/>
                <a:gd name="connsiteX44" fmla="*/ 0 w 3579779"/>
                <a:gd name="connsiteY44" fmla="*/ 330740 h 48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579779" h="486383">
                  <a:moveTo>
                    <a:pt x="3579779" y="0"/>
                  </a:moveTo>
                  <a:cubicBezTo>
                    <a:pt x="3570051" y="16213"/>
                    <a:pt x="3563965" y="35269"/>
                    <a:pt x="3550596" y="48638"/>
                  </a:cubicBezTo>
                  <a:cubicBezTo>
                    <a:pt x="3526583" y="72650"/>
                    <a:pt x="3481730" y="71508"/>
                    <a:pt x="3453319" y="77821"/>
                  </a:cubicBezTo>
                  <a:cubicBezTo>
                    <a:pt x="3443309" y="80045"/>
                    <a:pt x="3433995" y="84731"/>
                    <a:pt x="3424136" y="87548"/>
                  </a:cubicBezTo>
                  <a:cubicBezTo>
                    <a:pt x="3411281" y="91221"/>
                    <a:pt x="3398196" y="94033"/>
                    <a:pt x="3385226" y="97276"/>
                  </a:cubicBezTo>
                  <a:cubicBezTo>
                    <a:pt x="3375498" y="103761"/>
                    <a:pt x="3366990" y="112626"/>
                    <a:pt x="3356043" y="116731"/>
                  </a:cubicBezTo>
                  <a:cubicBezTo>
                    <a:pt x="3326735" y="127722"/>
                    <a:pt x="3222777" y="134922"/>
                    <a:pt x="3210128" y="136187"/>
                  </a:cubicBezTo>
                  <a:cubicBezTo>
                    <a:pt x="3200400" y="139429"/>
                    <a:pt x="3191148" y="144894"/>
                    <a:pt x="3180945" y="145914"/>
                  </a:cubicBezTo>
                  <a:cubicBezTo>
                    <a:pt x="3023151" y="161693"/>
                    <a:pt x="3031416" y="161299"/>
                    <a:pt x="2889115" y="136187"/>
                  </a:cubicBezTo>
                  <a:cubicBezTo>
                    <a:pt x="2875949" y="133864"/>
                    <a:pt x="2863392" y="128657"/>
                    <a:pt x="2850205" y="126459"/>
                  </a:cubicBezTo>
                  <a:cubicBezTo>
                    <a:pt x="2824418" y="122161"/>
                    <a:pt x="2798263" y="120428"/>
                    <a:pt x="2772383" y="116731"/>
                  </a:cubicBezTo>
                  <a:cubicBezTo>
                    <a:pt x="2752858" y="113942"/>
                    <a:pt x="2733472" y="110246"/>
                    <a:pt x="2714017" y="107004"/>
                  </a:cubicBezTo>
                  <a:cubicBezTo>
                    <a:pt x="2701047" y="100519"/>
                    <a:pt x="2687697" y="94743"/>
                    <a:pt x="2675107" y="87548"/>
                  </a:cubicBezTo>
                  <a:cubicBezTo>
                    <a:pt x="2655190" y="76167"/>
                    <a:pt x="2623720" y="51440"/>
                    <a:pt x="2607013" y="38910"/>
                  </a:cubicBezTo>
                  <a:cubicBezTo>
                    <a:pt x="2506494" y="42153"/>
                    <a:pt x="2405614" y="39533"/>
                    <a:pt x="2305456" y="48638"/>
                  </a:cubicBezTo>
                  <a:cubicBezTo>
                    <a:pt x="2296322" y="49468"/>
                    <a:pt x="2293337" y="62590"/>
                    <a:pt x="2286000" y="68093"/>
                  </a:cubicBezTo>
                  <a:cubicBezTo>
                    <a:pt x="2267294" y="82122"/>
                    <a:pt x="2246544" y="93251"/>
                    <a:pt x="2227634" y="107004"/>
                  </a:cubicBezTo>
                  <a:cubicBezTo>
                    <a:pt x="2210843" y="119216"/>
                    <a:pt x="2196271" y="134397"/>
                    <a:pt x="2178996" y="145914"/>
                  </a:cubicBezTo>
                  <a:cubicBezTo>
                    <a:pt x="2154951" y="161944"/>
                    <a:pt x="2136845" y="166450"/>
                    <a:pt x="2110902" y="175097"/>
                  </a:cubicBezTo>
                  <a:cubicBezTo>
                    <a:pt x="1980469" y="142489"/>
                    <a:pt x="2073374" y="145321"/>
                    <a:pt x="2003898" y="175097"/>
                  </a:cubicBezTo>
                  <a:cubicBezTo>
                    <a:pt x="1991610" y="180363"/>
                    <a:pt x="1977958" y="181582"/>
                    <a:pt x="1964988" y="184825"/>
                  </a:cubicBezTo>
                  <a:cubicBezTo>
                    <a:pt x="1958503" y="191310"/>
                    <a:pt x="1952578" y="198409"/>
                    <a:pt x="1945532" y="204280"/>
                  </a:cubicBezTo>
                  <a:cubicBezTo>
                    <a:pt x="1933077" y="214659"/>
                    <a:pt x="1918086" y="221999"/>
                    <a:pt x="1906622" y="233463"/>
                  </a:cubicBezTo>
                  <a:cubicBezTo>
                    <a:pt x="1898355" y="241730"/>
                    <a:pt x="1896295" y="255343"/>
                    <a:pt x="1887166" y="262646"/>
                  </a:cubicBezTo>
                  <a:cubicBezTo>
                    <a:pt x="1876988" y="270789"/>
                    <a:pt x="1812103" y="281350"/>
                    <a:pt x="1809345" y="282102"/>
                  </a:cubicBezTo>
                  <a:cubicBezTo>
                    <a:pt x="1683410" y="316448"/>
                    <a:pt x="1829539" y="295010"/>
                    <a:pt x="1634247" y="311285"/>
                  </a:cubicBezTo>
                  <a:cubicBezTo>
                    <a:pt x="1624519" y="317770"/>
                    <a:pt x="1615521" y="325512"/>
                    <a:pt x="1605064" y="330740"/>
                  </a:cubicBezTo>
                  <a:cubicBezTo>
                    <a:pt x="1595893" y="335326"/>
                    <a:pt x="1583132" y="333217"/>
                    <a:pt x="1575881" y="340468"/>
                  </a:cubicBezTo>
                  <a:cubicBezTo>
                    <a:pt x="1549739" y="366610"/>
                    <a:pt x="1538550" y="407510"/>
                    <a:pt x="1507788" y="428017"/>
                  </a:cubicBezTo>
                  <a:cubicBezTo>
                    <a:pt x="1441791" y="472014"/>
                    <a:pt x="1465956" y="450393"/>
                    <a:pt x="1429966" y="486383"/>
                  </a:cubicBezTo>
                  <a:cubicBezTo>
                    <a:pt x="1340704" y="456628"/>
                    <a:pt x="1479660" y="506366"/>
                    <a:pt x="1361873" y="447472"/>
                  </a:cubicBezTo>
                  <a:cubicBezTo>
                    <a:pt x="1349915" y="441493"/>
                    <a:pt x="1335932" y="440987"/>
                    <a:pt x="1322962" y="437744"/>
                  </a:cubicBezTo>
                  <a:cubicBezTo>
                    <a:pt x="1262845" y="377627"/>
                    <a:pt x="1256147" y="376431"/>
                    <a:pt x="1206230" y="301557"/>
                  </a:cubicBezTo>
                  <a:cubicBezTo>
                    <a:pt x="1193260" y="282102"/>
                    <a:pt x="1190003" y="248862"/>
                    <a:pt x="1167319" y="243191"/>
                  </a:cubicBezTo>
                  <a:cubicBezTo>
                    <a:pt x="1141379" y="236706"/>
                    <a:pt x="1115208" y="231082"/>
                    <a:pt x="1089498" y="223736"/>
                  </a:cubicBezTo>
                  <a:cubicBezTo>
                    <a:pt x="1069779" y="218102"/>
                    <a:pt x="1051556" y="206137"/>
                    <a:pt x="1031132" y="204280"/>
                  </a:cubicBezTo>
                  <a:lnTo>
                    <a:pt x="924128" y="194553"/>
                  </a:lnTo>
                  <a:cubicBezTo>
                    <a:pt x="914826" y="195328"/>
                    <a:pt x="803928" y="198255"/>
                    <a:pt x="768485" y="214008"/>
                  </a:cubicBezTo>
                  <a:cubicBezTo>
                    <a:pt x="751208" y="221687"/>
                    <a:pt x="737059" y="235367"/>
                    <a:pt x="719847" y="243191"/>
                  </a:cubicBezTo>
                  <a:cubicBezTo>
                    <a:pt x="701177" y="251677"/>
                    <a:pt x="680936" y="256161"/>
                    <a:pt x="661481" y="262646"/>
                  </a:cubicBezTo>
                  <a:cubicBezTo>
                    <a:pt x="651753" y="265889"/>
                    <a:pt x="642353" y="270363"/>
                    <a:pt x="632298" y="272374"/>
                  </a:cubicBezTo>
                  <a:cubicBezTo>
                    <a:pt x="545373" y="289760"/>
                    <a:pt x="600137" y="280729"/>
                    <a:pt x="466928" y="291829"/>
                  </a:cubicBezTo>
                  <a:cubicBezTo>
                    <a:pt x="450715" y="298314"/>
                    <a:pt x="433451" y="302622"/>
                    <a:pt x="418290" y="311285"/>
                  </a:cubicBezTo>
                  <a:cubicBezTo>
                    <a:pt x="410327" y="315835"/>
                    <a:pt x="407996" y="330314"/>
                    <a:pt x="398834" y="330740"/>
                  </a:cubicBezTo>
                  <a:cubicBezTo>
                    <a:pt x="266033" y="336917"/>
                    <a:pt x="132945" y="330740"/>
                    <a:pt x="0" y="330740"/>
                  </a:cubicBezTo>
                </a:path>
              </a:pathLst>
            </a:custGeom>
            <a:noFill/>
            <a:ln w="38100">
              <a:solidFill>
                <a:srgbClr val="0099FF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>
              <a:extLst>
                <a:ext uri="{FF2B5EF4-FFF2-40B4-BE49-F238E27FC236}">
                  <a16:creationId xmlns:a16="http://schemas.microsoft.com/office/drawing/2014/main" xmlns="" id="{90282EA3-F255-D19B-B9D7-04198008E99B}"/>
                </a:ext>
              </a:extLst>
            </p:cNvPr>
            <p:cNvSpPr/>
            <p:nvPr/>
          </p:nvSpPr>
          <p:spPr>
            <a:xfrm>
              <a:off x="1376463" y="1788231"/>
              <a:ext cx="145915" cy="155643"/>
            </a:xfrm>
            <a:prstGeom prst="triangle">
              <a:avLst/>
            </a:prstGeom>
            <a:solidFill>
              <a:srgbClr val="0099FF"/>
            </a:solidFill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0000CC"/>
                  </a:solidFill>
                </a:ln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BD5B19F-78E6-D036-5AF8-8500B61EE7C3}"/>
              </a:ext>
            </a:extLst>
          </p:cNvPr>
          <p:cNvSpPr txBox="1"/>
          <p:nvPr/>
        </p:nvSpPr>
        <p:spPr>
          <a:xfrm>
            <a:off x="6322979" y="2897522"/>
            <a:ext cx="2821020" cy="923330"/>
          </a:xfrm>
          <a:prstGeom prst="rect">
            <a:avLst/>
          </a:prstGeom>
          <a:solidFill>
            <a:schemeClr val="bg2"/>
          </a:solidFill>
          <a:ln w="1905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А когда ты упал со скал,</a:t>
            </a:r>
          </a:p>
          <a:p>
            <a:r>
              <a:rPr lang="ru-RU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Он стонал, но держал…</a:t>
            </a:r>
            <a:endParaRPr lang="ru-RU" b="1" i="1" dirty="0">
              <a:solidFill>
                <a:srgbClr val="0000CC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	Владимир Высоцкий</a:t>
            </a:r>
            <a:endParaRPr lang="ru-RU" b="1" i="1" dirty="0">
              <a:solidFill>
                <a:srgbClr val="0000CC"/>
              </a:solidFill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1AE99F02-D3D2-B2C3-1A49-0C5F9D64DA91}"/>
              </a:ext>
            </a:extLst>
          </p:cNvPr>
          <p:cNvCxnSpPr>
            <a:cxnSpLocks/>
            <a:stCxn id="35" idx="1"/>
            <a:endCxn id="21" idx="5"/>
          </p:cNvCxnSpPr>
          <p:nvPr/>
        </p:nvCxnSpPr>
        <p:spPr>
          <a:xfrm flipH="1">
            <a:off x="5034060" y="3359187"/>
            <a:ext cx="1288919" cy="583271"/>
          </a:xfrm>
          <a:prstGeom prst="straightConnector1">
            <a:avLst/>
          </a:prstGeom>
          <a:ln w="28575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11A2627-4CCA-C82C-682B-8DC136418CBC}"/>
              </a:ext>
            </a:extLst>
          </p:cNvPr>
          <p:cNvSpPr txBox="1"/>
          <p:nvPr/>
        </p:nvSpPr>
        <p:spPr>
          <a:xfrm>
            <a:off x="5171786" y="5764285"/>
            <a:ext cx="3023318" cy="923330"/>
          </a:xfrm>
          <a:prstGeom prst="rect">
            <a:avLst/>
          </a:prstGeom>
          <a:solidFill>
            <a:schemeClr val="bg2"/>
          </a:solidFill>
          <a:ln w="1905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1-е место в первенстве ДСО «Буревестник в классе технических восхождений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1EC793-6A47-5A8C-115A-20640914277A}"/>
              </a:ext>
            </a:extLst>
          </p:cNvPr>
          <p:cNvSpPr txBox="1"/>
          <p:nvPr/>
        </p:nvSpPr>
        <p:spPr>
          <a:xfrm>
            <a:off x="-15686" y="444756"/>
            <a:ext cx="91439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Чоктал</a:t>
            </a:r>
            <a:endParaRPr lang="en-US" sz="2800" b="1" i="1" dirty="0" smtClean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Северная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5Б кат. тр.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первопрохождение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E0CDF5-3D6B-C24F-35A0-C9F79A3A2953}"/>
              </a:ext>
            </a:extLst>
          </p:cNvPr>
          <p:cNvSpPr txBox="1"/>
          <p:nvPr/>
        </p:nvSpPr>
        <p:spPr>
          <a:xfrm>
            <a:off x="-7371" y="-12845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Лезут гномы по стене на паутинках тонких…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гора, снег, приро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xmlns="" id="{31481BA7-5569-B224-1A93-6E8157D9D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8" b="-1"/>
          <a:stretch/>
        </p:blipFill>
        <p:spPr>
          <a:xfrm>
            <a:off x="-15686" y="3159110"/>
            <a:ext cx="2336353" cy="3721400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2D465E9D-31D6-BD74-0638-A86FD0D6D446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132917" y="3359187"/>
            <a:ext cx="6190062" cy="2182139"/>
          </a:xfrm>
          <a:prstGeom prst="straightConnector1">
            <a:avLst/>
          </a:prstGeom>
          <a:ln w="28575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CE3361E-FFB6-1B78-3E60-F06CCCE59DA2}"/>
              </a:ext>
            </a:extLst>
          </p:cNvPr>
          <p:cNvGrpSpPr/>
          <p:nvPr/>
        </p:nvGrpSpPr>
        <p:grpSpPr>
          <a:xfrm>
            <a:off x="3482501" y="1356875"/>
            <a:ext cx="1887166" cy="5204183"/>
            <a:chOff x="3482501" y="1356875"/>
            <a:chExt cx="1887166" cy="5204183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xmlns="" id="{86BDF8F8-2434-9BA3-3C4D-52402B3F6749}"/>
                </a:ext>
              </a:extLst>
            </p:cNvPr>
            <p:cNvGrpSpPr/>
            <p:nvPr/>
          </p:nvGrpSpPr>
          <p:grpSpPr>
            <a:xfrm>
              <a:off x="3482501" y="6337430"/>
              <a:ext cx="462063" cy="220131"/>
              <a:chOff x="3482502" y="6307129"/>
              <a:chExt cx="462063" cy="220131"/>
            </a:xfrm>
          </p:grpSpPr>
          <p:sp>
            <p:nvSpPr>
              <p:cNvPr id="17" name="Равнобедренный треугольник 16">
                <a:extLst>
                  <a:ext uri="{FF2B5EF4-FFF2-40B4-BE49-F238E27FC236}">
                    <a16:creationId xmlns:a16="http://schemas.microsoft.com/office/drawing/2014/main" xmlns="" id="{72F75657-4F39-8EBC-EFA8-F57B6DB3D363}"/>
                  </a:ext>
                </a:extLst>
              </p:cNvPr>
              <p:cNvSpPr/>
              <p:nvPr/>
            </p:nvSpPr>
            <p:spPr>
              <a:xfrm>
                <a:off x="3584642" y="6321033"/>
                <a:ext cx="204281" cy="149519"/>
              </a:xfrm>
              <a:prstGeom prst="triangl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0000CC"/>
                    </a:solidFill>
                  </a:ln>
                </a:endParaRPr>
              </a:p>
            </p:txBody>
          </p:sp>
          <p:sp>
            <p:nvSpPr>
              <p:cNvPr id="16" name="Равнобедренный треугольник 15">
                <a:extLst>
                  <a:ext uri="{FF2B5EF4-FFF2-40B4-BE49-F238E27FC236}">
                    <a16:creationId xmlns:a16="http://schemas.microsoft.com/office/drawing/2014/main" xmlns="" id="{ECF466F4-AF8D-CFCB-8CA8-6626F5E80C55}"/>
                  </a:ext>
                </a:extLst>
              </p:cNvPr>
              <p:cNvSpPr/>
              <p:nvPr/>
            </p:nvSpPr>
            <p:spPr>
              <a:xfrm>
                <a:off x="3482502" y="6377741"/>
                <a:ext cx="204281" cy="149519"/>
              </a:xfrm>
              <a:prstGeom prst="triangl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0000CC"/>
                    </a:solidFill>
                  </a:ln>
                </a:endParaRPr>
              </a:p>
            </p:txBody>
          </p:sp>
          <p:sp>
            <p:nvSpPr>
              <p:cNvPr id="18" name="Равнобедренный треугольник 17">
                <a:extLst>
                  <a:ext uri="{FF2B5EF4-FFF2-40B4-BE49-F238E27FC236}">
                    <a16:creationId xmlns:a16="http://schemas.microsoft.com/office/drawing/2014/main" xmlns="" id="{692BD7AF-352A-9F34-AA0D-FB7A993F6289}"/>
                  </a:ext>
                </a:extLst>
              </p:cNvPr>
              <p:cNvSpPr/>
              <p:nvPr/>
            </p:nvSpPr>
            <p:spPr>
              <a:xfrm>
                <a:off x="3740284" y="6307129"/>
                <a:ext cx="204281" cy="149519"/>
              </a:xfrm>
              <a:prstGeom prst="triangl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0000CC"/>
                    </a:solidFill>
                  </a:ln>
                </a:endParaRPr>
              </a:p>
            </p:txBody>
          </p: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DC45EBA3-6405-FAF5-A58E-14D488FC547A}"/>
                </a:ext>
              </a:extLst>
            </p:cNvPr>
            <p:cNvGrpSpPr/>
            <p:nvPr/>
          </p:nvGrpSpPr>
          <p:grpSpPr>
            <a:xfrm>
              <a:off x="3482501" y="1590224"/>
              <a:ext cx="1887166" cy="4970834"/>
              <a:chOff x="3482502" y="1556426"/>
              <a:chExt cx="1887166" cy="4970834"/>
            </a:xfrm>
          </p:grpSpPr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xmlns="" id="{13A4FFDE-89BD-33F9-1C9B-E34AA1FA3C78}"/>
                  </a:ext>
                </a:extLst>
              </p:cNvPr>
              <p:cNvSpPr/>
              <p:nvPr/>
            </p:nvSpPr>
            <p:spPr>
              <a:xfrm>
                <a:off x="3482502" y="1556426"/>
                <a:ext cx="1887166" cy="4970834"/>
              </a:xfrm>
              <a:custGeom>
                <a:avLst/>
                <a:gdLst>
                  <a:gd name="connsiteX0" fmla="*/ 1595336 w 1830239"/>
                  <a:gd name="connsiteY0" fmla="*/ 0 h 4970834"/>
                  <a:gd name="connsiteX1" fmla="*/ 1536970 w 1830239"/>
                  <a:gd name="connsiteY1" fmla="*/ 97276 h 4970834"/>
                  <a:gd name="connsiteX2" fmla="*/ 1517515 w 1830239"/>
                  <a:gd name="connsiteY2" fmla="*/ 126459 h 4970834"/>
                  <a:gd name="connsiteX3" fmla="*/ 1507787 w 1830239"/>
                  <a:gd name="connsiteY3" fmla="*/ 155642 h 4970834"/>
                  <a:gd name="connsiteX4" fmla="*/ 1468877 w 1830239"/>
                  <a:gd name="connsiteY4" fmla="*/ 184825 h 4970834"/>
                  <a:gd name="connsiteX5" fmla="*/ 1420238 w 1830239"/>
                  <a:gd name="connsiteY5" fmla="*/ 233463 h 4970834"/>
                  <a:gd name="connsiteX6" fmla="*/ 1410511 w 1830239"/>
                  <a:gd name="connsiteY6" fmla="*/ 262646 h 4970834"/>
                  <a:gd name="connsiteX7" fmla="*/ 1381328 w 1830239"/>
                  <a:gd name="connsiteY7" fmla="*/ 321012 h 4970834"/>
                  <a:gd name="connsiteX8" fmla="*/ 1391055 w 1830239"/>
                  <a:gd name="connsiteY8" fmla="*/ 447472 h 4970834"/>
                  <a:gd name="connsiteX9" fmla="*/ 1410511 w 1830239"/>
                  <a:gd name="connsiteY9" fmla="*/ 486383 h 4970834"/>
                  <a:gd name="connsiteX10" fmla="*/ 1429966 w 1830239"/>
                  <a:gd name="connsiteY10" fmla="*/ 544748 h 4970834"/>
                  <a:gd name="connsiteX11" fmla="*/ 1449421 w 1830239"/>
                  <a:gd name="connsiteY11" fmla="*/ 593387 h 4970834"/>
                  <a:gd name="connsiteX12" fmla="*/ 1468877 w 1830239"/>
                  <a:gd name="connsiteY12" fmla="*/ 651753 h 4970834"/>
                  <a:gd name="connsiteX13" fmla="*/ 1498060 w 1830239"/>
                  <a:gd name="connsiteY13" fmla="*/ 719846 h 4970834"/>
                  <a:gd name="connsiteX14" fmla="*/ 1527243 w 1830239"/>
                  <a:gd name="connsiteY14" fmla="*/ 739302 h 4970834"/>
                  <a:gd name="connsiteX15" fmla="*/ 1546698 w 1830239"/>
                  <a:gd name="connsiteY15" fmla="*/ 768485 h 4970834"/>
                  <a:gd name="connsiteX16" fmla="*/ 1566153 w 1830239"/>
                  <a:gd name="connsiteY16" fmla="*/ 826851 h 4970834"/>
                  <a:gd name="connsiteX17" fmla="*/ 1634247 w 1830239"/>
                  <a:gd name="connsiteY17" fmla="*/ 885217 h 4970834"/>
                  <a:gd name="connsiteX18" fmla="*/ 1682885 w 1830239"/>
                  <a:gd name="connsiteY18" fmla="*/ 904672 h 4970834"/>
                  <a:gd name="connsiteX19" fmla="*/ 1712068 w 1830239"/>
                  <a:gd name="connsiteY19" fmla="*/ 963038 h 4970834"/>
                  <a:gd name="connsiteX20" fmla="*/ 1760707 w 1830239"/>
                  <a:gd name="connsiteY20" fmla="*/ 972765 h 4970834"/>
                  <a:gd name="connsiteX21" fmla="*/ 1809345 w 1830239"/>
                  <a:gd name="connsiteY21" fmla="*/ 1001948 h 4970834"/>
                  <a:gd name="connsiteX22" fmla="*/ 1828800 w 1830239"/>
                  <a:gd name="connsiteY22" fmla="*/ 1021404 h 4970834"/>
                  <a:gd name="connsiteX23" fmla="*/ 1819072 w 1830239"/>
                  <a:gd name="connsiteY23" fmla="*/ 1196502 h 4970834"/>
                  <a:gd name="connsiteX24" fmla="*/ 1750979 w 1830239"/>
                  <a:gd name="connsiteY24" fmla="*/ 1284051 h 4970834"/>
                  <a:gd name="connsiteX25" fmla="*/ 1731524 w 1830239"/>
                  <a:gd name="connsiteY25" fmla="*/ 1313234 h 4970834"/>
                  <a:gd name="connsiteX26" fmla="*/ 1712068 w 1830239"/>
                  <a:gd name="connsiteY26" fmla="*/ 1352144 h 4970834"/>
                  <a:gd name="connsiteX27" fmla="*/ 1702341 w 1830239"/>
                  <a:gd name="connsiteY27" fmla="*/ 1381327 h 4970834"/>
                  <a:gd name="connsiteX28" fmla="*/ 1682885 w 1830239"/>
                  <a:gd name="connsiteY28" fmla="*/ 1400783 h 4970834"/>
                  <a:gd name="connsiteX29" fmla="*/ 1663430 w 1830239"/>
                  <a:gd name="connsiteY29" fmla="*/ 1459148 h 4970834"/>
                  <a:gd name="connsiteX30" fmla="*/ 1643975 w 1830239"/>
                  <a:gd name="connsiteY30" fmla="*/ 1488331 h 4970834"/>
                  <a:gd name="connsiteX31" fmla="*/ 1614792 w 1830239"/>
                  <a:gd name="connsiteY31" fmla="*/ 1546697 h 4970834"/>
                  <a:gd name="connsiteX32" fmla="*/ 1595336 w 1830239"/>
                  <a:gd name="connsiteY32" fmla="*/ 1634246 h 4970834"/>
                  <a:gd name="connsiteX33" fmla="*/ 1575881 w 1830239"/>
                  <a:gd name="connsiteY33" fmla="*/ 1673157 h 4970834"/>
                  <a:gd name="connsiteX34" fmla="*/ 1566153 w 1830239"/>
                  <a:gd name="connsiteY34" fmla="*/ 1721795 h 4970834"/>
                  <a:gd name="connsiteX35" fmla="*/ 1536970 w 1830239"/>
                  <a:gd name="connsiteY35" fmla="*/ 2130357 h 4970834"/>
                  <a:gd name="connsiteX36" fmla="*/ 1527243 w 1830239"/>
                  <a:gd name="connsiteY36" fmla="*/ 2169268 h 4970834"/>
                  <a:gd name="connsiteX37" fmla="*/ 1507787 w 1830239"/>
                  <a:gd name="connsiteY37" fmla="*/ 2237361 h 4970834"/>
                  <a:gd name="connsiteX38" fmla="*/ 1498060 w 1830239"/>
                  <a:gd name="connsiteY38" fmla="*/ 2373548 h 4970834"/>
                  <a:gd name="connsiteX39" fmla="*/ 1478604 w 1830239"/>
                  <a:gd name="connsiteY39" fmla="*/ 2451370 h 4970834"/>
                  <a:gd name="connsiteX40" fmla="*/ 1459149 w 1830239"/>
                  <a:gd name="connsiteY40" fmla="*/ 2519463 h 4970834"/>
                  <a:gd name="connsiteX41" fmla="*/ 1449421 w 1830239"/>
                  <a:gd name="connsiteY41" fmla="*/ 2645923 h 4970834"/>
                  <a:gd name="connsiteX42" fmla="*/ 1429966 w 1830239"/>
                  <a:gd name="connsiteY42" fmla="*/ 2694561 h 4970834"/>
                  <a:gd name="connsiteX43" fmla="*/ 1420238 w 1830239"/>
                  <a:gd name="connsiteY43" fmla="*/ 2733472 h 4970834"/>
                  <a:gd name="connsiteX44" fmla="*/ 1400783 w 1830239"/>
                  <a:gd name="connsiteY44" fmla="*/ 2791838 h 4970834"/>
                  <a:gd name="connsiteX45" fmla="*/ 1391055 w 1830239"/>
                  <a:gd name="connsiteY45" fmla="*/ 2840476 h 4970834"/>
                  <a:gd name="connsiteX46" fmla="*/ 1371600 w 1830239"/>
                  <a:gd name="connsiteY46" fmla="*/ 2918297 h 4970834"/>
                  <a:gd name="connsiteX47" fmla="*/ 1361872 w 1830239"/>
                  <a:gd name="connsiteY47" fmla="*/ 3005846 h 4970834"/>
                  <a:gd name="connsiteX48" fmla="*/ 1342417 w 1830239"/>
                  <a:gd name="connsiteY48" fmla="*/ 3180944 h 4970834"/>
                  <a:gd name="connsiteX49" fmla="*/ 1322962 w 1830239"/>
                  <a:gd name="connsiteY49" fmla="*/ 3239310 h 4970834"/>
                  <a:gd name="connsiteX50" fmla="*/ 1313234 w 1830239"/>
                  <a:gd name="connsiteY50" fmla="*/ 3278221 h 4970834"/>
                  <a:gd name="connsiteX51" fmla="*/ 1293779 w 1830239"/>
                  <a:gd name="connsiteY51" fmla="*/ 3511685 h 4970834"/>
                  <a:gd name="connsiteX52" fmla="*/ 1284051 w 1830239"/>
                  <a:gd name="connsiteY52" fmla="*/ 3560323 h 4970834"/>
                  <a:gd name="connsiteX53" fmla="*/ 1274324 w 1830239"/>
                  <a:gd name="connsiteY53" fmla="*/ 3599234 h 4970834"/>
                  <a:gd name="connsiteX54" fmla="*/ 1254868 w 1830239"/>
                  <a:gd name="connsiteY54" fmla="*/ 3735421 h 4970834"/>
                  <a:gd name="connsiteX55" fmla="*/ 1245141 w 1830239"/>
                  <a:gd name="connsiteY55" fmla="*/ 3764604 h 4970834"/>
                  <a:gd name="connsiteX56" fmla="*/ 1225685 w 1830239"/>
                  <a:gd name="connsiteY56" fmla="*/ 3861880 h 4970834"/>
                  <a:gd name="connsiteX57" fmla="*/ 1186775 w 1830239"/>
                  <a:gd name="connsiteY57" fmla="*/ 3959157 h 4970834"/>
                  <a:gd name="connsiteX58" fmla="*/ 1177047 w 1830239"/>
                  <a:gd name="connsiteY58" fmla="*/ 3998068 h 4970834"/>
                  <a:gd name="connsiteX59" fmla="*/ 1167319 w 1830239"/>
                  <a:gd name="connsiteY59" fmla="*/ 4027251 h 4970834"/>
                  <a:gd name="connsiteX60" fmla="*/ 1157592 w 1830239"/>
                  <a:gd name="connsiteY60" fmla="*/ 4066161 h 4970834"/>
                  <a:gd name="connsiteX61" fmla="*/ 1128409 w 1830239"/>
                  <a:gd name="connsiteY61" fmla="*/ 4114800 h 4970834"/>
                  <a:gd name="connsiteX62" fmla="*/ 1108953 w 1830239"/>
                  <a:gd name="connsiteY62" fmla="*/ 4163438 h 4970834"/>
                  <a:gd name="connsiteX63" fmla="*/ 1089498 w 1830239"/>
                  <a:gd name="connsiteY63" fmla="*/ 4192621 h 4970834"/>
                  <a:gd name="connsiteX64" fmla="*/ 1079770 w 1830239"/>
                  <a:gd name="connsiteY64" fmla="*/ 4221804 h 4970834"/>
                  <a:gd name="connsiteX65" fmla="*/ 1060315 w 1830239"/>
                  <a:gd name="connsiteY65" fmla="*/ 4250987 h 4970834"/>
                  <a:gd name="connsiteX66" fmla="*/ 1001949 w 1830239"/>
                  <a:gd name="connsiteY66" fmla="*/ 4328808 h 4970834"/>
                  <a:gd name="connsiteX67" fmla="*/ 992221 w 1830239"/>
                  <a:gd name="connsiteY67" fmla="*/ 4357991 h 4970834"/>
                  <a:gd name="connsiteX68" fmla="*/ 943583 w 1830239"/>
                  <a:gd name="connsiteY68" fmla="*/ 4455268 h 4970834"/>
                  <a:gd name="connsiteX69" fmla="*/ 885217 w 1830239"/>
                  <a:gd name="connsiteY69" fmla="*/ 4503906 h 4970834"/>
                  <a:gd name="connsiteX70" fmla="*/ 856034 w 1830239"/>
                  <a:gd name="connsiteY70" fmla="*/ 4542817 h 4970834"/>
                  <a:gd name="connsiteX71" fmla="*/ 787941 w 1830239"/>
                  <a:gd name="connsiteY71" fmla="*/ 4610910 h 4970834"/>
                  <a:gd name="connsiteX72" fmla="*/ 739302 w 1830239"/>
                  <a:gd name="connsiteY72" fmla="*/ 4659548 h 4970834"/>
                  <a:gd name="connsiteX73" fmla="*/ 719847 w 1830239"/>
                  <a:gd name="connsiteY73" fmla="*/ 4679004 h 4970834"/>
                  <a:gd name="connsiteX74" fmla="*/ 680936 w 1830239"/>
                  <a:gd name="connsiteY74" fmla="*/ 4708187 h 4970834"/>
                  <a:gd name="connsiteX75" fmla="*/ 603115 w 1830239"/>
                  <a:gd name="connsiteY75" fmla="*/ 4756825 h 4970834"/>
                  <a:gd name="connsiteX76" fmla="*/ 535021 w 1830239"/>
                  <a:gd name="connsiteY76" fmla="*/ 4786008 h 4970834"/>
                  <a:gd name="connsiteX77" fmla="*/ 476655 w 1830239"/>
                  <a:gd name="connsiteY77" fmla="*/ 4805463 h 4970834"/>
                  <a:gd name="connsiteX78" fmla="*/ 350196 w 1830239"/>
                  <a:gd name="connsiteY78" fmla="*/ 4834646 h 4970834"/>
                  <a:gd name="connsiteX79" fmla="*/ 252919 w 1830239"/>
                  <a:gd name="connsiteY79" fmla="*/ 4893012 h 4970834"/>
                  <a:gd name="connsiteX80" fmla="*/ 214009 w 1830239"/>
                  <a:gd name="connsiteY80" fmla="*/ 4902740 h 4970834"/>
                  <a:gd name="connsiteX81" fmla="*/ 136187 w 1830239"/>
                  <a:gd name="connsiteY81" fmla="*/ 4931923 h 4970834"/>
                  <a:gd name="connsiteX82" fmla="*/ 97277 w 1830239"/>
                  <a:gd name="connsiteY82" fmla="*/ 4941651 h 4970834"/>
                  <a:gd name="connsiteX83" fmla="*/ 48638 w 1830239"/>
                  <a:gd name="connsiteY83" fmla="*/ 4961106 h 4970834"/>
                  <a:gd name="connsiteX84" fmla="*/ 0 w 1830239"/>
                  <a:gd name="connsiteY84" fmla="*/ 4970834 h 497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830239" h="4970834">
                    <a:moveTo>
                      <a:pt x="1595336" y="0"/>
                    </a:moveTo>
                    <a:cubicBezTo>
                      <a:pt x="1574898" y="102198"/>
                      <a:pt x="1605919" y="-6149"/>
                      <a:pt x="1536970" y="97276"/>
                    </a:cubicBezTo>
                    <a:cubicBezTo>
                      <a:pt x="1530485" y="107004"/>
                      <a:pt x="1522743" y="116002"/>
                      <a:pt x="1517515" y="126459"/>
                    </a:cubicBezTo>
                    <a:cubicBezTo>
                      <a:pt x="1512929" y="135630"/>
                      <a:pt x="1514351" y="147765"/>
                      <a:pt x="1507787" y="155642"/>
                    </a:cubicBezTo>
                    <a:cubicBezTo>
                      <a:pt x="1497408" y="168097"/>
                      <a:pt x="1480341" y="173361"/>
                      <a:pt x="1468877" y="184825"/>
                    </a:cubicBezTo>
                    <a:cubicBezTo>
                      <a:pt x="1404029" y="249673"/>
                      <a:pt x="1498055" y="181586"/>
                      <a:pt x="1420238" y="233463"/>
                    </a:cubicBezTo>
                    <a:cubicBezTo>
                      <a:pt x="1416996" y="243191"/>
                      <a:pt x="1415097" y="253475"/>
                      <a:pt x="1410511" y="262646"/>
                    </a:cubicBezTo>
                    <a:cubicBezTo>
                      <a:pt x="1372796" y="338075"/>
                      <a:pt x="1405777" y="247660"/>
                      <a:pt x="1381328" y="321012"/>
                    </a:cubicBezTo>
                    <a:cubicBezTo>
                      <a:pt x="1384570" y="363165"/>
                      <a:pt x="1383708" y="405837"/>
                      <a:pt x="1391055" y="447472"/>
                    </a:cubicBezTo>
                    <a:cubicBezTo>
                      <a:pt x="1393575" y="461753"/>
                      <a:pt x="1405125" y="472919"/>
                      <a:pt x="1410511" y="486383"/>
                    </a:cubicBezTo>
                    <a:cubicBezTo>
                      <a:pt x="1418127" y="505424"/>
                      <a:pt x="1422350" y="525707"/>
                      <a:pt x="1429966" y="544748"/>
                    </a:cubicBezTo>
                    <a:cubicBezTo>
                      <a:pt x="1436451" y="560961"/>
                      <a:pt x="1443454" y="576976"/>
                      <a:pt x="1449421" y="593387"/>
                    </a:cubicBezTo>
                    <a:cubicBezTo>
                      <a:pt x="1456429" y="612660"/>
                      <a:pt x="1462392" y="632298"/>
                      <a:pt x="1468877" y="651753"/>
                    </a:cubicBezTo>
                    <a:cubicBezTo>
                      <a:pt x="1475636" y="672031"/>
                      <a:pt x="1484700" y="703814"/>
                      <a:pt x="1498060" y="719846"/>
                    </a:cubicBezTo>
                    <a:cubicBezTo>
                      <a:pt x="1505545" y="728827"/>
                      <a:pt x="1517515" y="732817"/>
                      <a:pt x="1527243" y="739302"/>
                    </a:cubicBezTo>
                    <a:cubicBezTo>
                      <a:pt x="1533728" y="749030"/>
                      <a:pt x="1541950" y="757801"/>
                      <a:pt x="1546698" y="768485"/>
                    </a:cubicBezTo>
                    <a:cubicBezTo>
                      <a:pt x="1555027" y="787225"/>
                      <a:pt x="1551652" y="812350"/>
                      <a:pt x="1566153" y="826851"/>
                    </a:cubicBezTo>
                    <a:cubicBezTo>
                      <a:pt x="1587964" y="848661"/>
                      <a:pt x="1606352" y="868480"/>
                      <a:pt x="1634247" y="885217"/>
                    </a:cubicBezTo>
                    <a:cubicBezTo>
                      <a:pt x="1649220" y="894201"/>
                      <a:pt x="1666672" y="898187"/>
                      <a:pt x="1682885" y="904672"/>
                    </a:cubicBezTo>
                    <a:cubicBezTo>
                      <a:pt x="1687878" y="919650"/>
                      <a:pt x="1696539" y="954165"/>
                      <a:pt x="1712068" y="963038"/>
                    </a:cubicBezTo>
                    <a:cubicBezTo>
                      <a:pt x="1726424" y="971241"/>
                      <a:pt x="1744494" y="969523"/>
                      <a:pt x="1760707" y="972765"/>
                    </a:cubicBezTo>
                    <a:cubicBezTo>
                      <a:pt x="1776920" y="982493"/>
                      <a:pt x="1793960" y="990958"/>
                      <a:pt x="1809345" y="1001948"/>
                    </a:cubicBezTo>
                    <a:cubicBezTo>
                      <a:pt x="1816808" y="1007279"/>
                      <a:pt x="1828342" y="1012244"/>
                      <a:pt x="1828800" y="1021404"/>
                    </a:cubicBezTo>
                    <a:cubicBezTo>
                      <a:pt x="1831719" y="1079787"/>
                      <a:pt x="1830994" y="1139275"/>
                      <a:pt x="1819072" y="1196502"/>
                    </a:cubicBezTo>
                    <a:cubicBezTo>
                      <a:pt x="1810876" y="1235841"/>
                      <a:pt x="1774135" y="1256263"/>
                      <a:pt x="1750979" y="1284051"/>
                    </a:cubicBezTo>
                    <a:cubicBezTo>
                      <a:pt x="1743495" y="1293032"/>
                      <a:pt x="1737325" y="1303083"/>
                      <a:pt x="1731524" y="1313234"/>
                    </a:cubicBezTo>
                    <a:cubicBezTo>
                      <a:pt x="1724329" y="1325824"/>
                      <a:pt x="1717780" y="1338815"/>
                      <a:pt x="1712068" y="1352144"/>
                    </a:cubicBezTo>
                    <a:cubicBezTo>
                      <a:pt x="1708029" y="1361569"/>
                      <a:pt x="1707616" y="1372534"/>
                      <a:pt x="1702341" y="1381327"/>
                    </a:cubicBezTo>
                    <a:cubicBezTo>
                      <a:pt x="1697622" y="1389192"/>
                      <a:pt x="1689370" y="1394298"/>
                      <a:pt x="1682885" y="1400783"/>
                    </a:cubicBezTo>
                    <a:cubicBezTo>
                      <a:pt x="1676400" y="1420238"/>
                      <a:pt x="1674805" y="1442085"/>
                      <a:pt x="1663430" y="1459148"/>
                    </a:cubicBezTo>
                    <a:cubicBezTo>
                      <a:pt x="1656945" y="1468876"/>
                      <a:pt x="1649203" y="1477874"/>
                      <a:pt x="1643975" y="1488331"/>
                    </a:cubicBezTo>
                    <a:cubicBezTo>
                      <a:pt x="1603701" y="1568879"/>
                      <a:pt x="1670547" y="1463063"/>
                      <a:pt x="1614792" y="1546697"/>
                    </a:cubicBezTo>
                    <a:cubicBezTo>
                      <a:pt x="1612150" y="1559907"/>
                      <a:pt x="1601225" y="1618543"/>
                      <a:pt x="1595336" y="1634246"/>
                    </a:cubicBezTo>
                    <a:cubicBezTo>
                      <a:pt x="1590244" y="1647824"/>
                      <a:pt x="1582366" y="1660187"/>
                      <a:pt x="1575881" y="1673157"/>
                    </a:cubicBezTo>
                    <a:cubicBezTo>
                      <a:pt x="1572638" y="1689370"/>
                      <a:pt x="1567555" y="1705321"/>
                      <a:pt x="1566153" y="1721795"/>
                    </a:cubicBezTo>
                    <a:cubicBezTo>
                      <a:pt x="1554575" y="1857838"/>
                      <a:pt x="1570082" y="1997899"/>
                      <a:pt x="1536970" y="2130357"/>
                    </a:cubicBezTo>
                    <a:cubicBezTo>
                      <a:pt x="1533728" y="2143327"/>
                      <a:pt x="1530916" y="2156413"/>
                      <a:pt x="1527243" y="2169268"/>
                    </a:cubicBezTo>
                    <a:cubicBezTo>
                      <a:pt x="1499318" y="2267006"/>
                      <a:pt x="1538215" y="2115656"/>
                      <a:pt x="1507787" y="2237361"/>
                    </a:cubicBezTo>
                    <a:cubicBezTo>
                      <a:pt x="1504545" y="2282757"/>
                      <a:pt x="1502824" y="2328287"/>
                      <a:pt x="1498060" y="2373548"/>
                    </a:cubicBezTo>
                    <a:cubicBezTo>
                      <a:pt x="1493115" y="2420523"/>
                      <a:pt x="1489347" y="2413769"/>
                      <a:pt x="1478604" y="2451370"/>
                    </a:cubicBezTo>
                    <a:cubicBezTo>
                      <a:pt x="1454175" y="2536872"/>
                      <a:pt x="1482474" y="2449492"/>
                      <a:pt x="1459149" y="2519463"/>
                    </a:cubicBezTo>
                    <a:cubicBezTo>
                      <a:pt x="1455906" y="2561616"/>
                      <a:pt x="1456371" y="2604220"/>
                      <a:pt x="1449421" y="2645923"/>
                    </a:cubicBezTo>
                    <a:cubicBezTo>
                      <a:pt x="1446550" y="2663147"/>
                      <a:pt x="1435488" y="2677996"/>
                      <a:pt x="1429966" y="2694561"/>
                    </a:cubicBezTo>
                    <a:cubicBezTo>
                      <a:pt x="1425738" y="2707244"/>
                      <a:pt x="1424080" y="2720666"/>
                      <a:pt x="1420238" y="2733472"/>
                    </a:cubicBezTo>
                    <a:cubicBezTo>
                      <a:pt x="1414345" y="2753115"/>
                      <a:pt x="1406179" y="2772053"/>
                      <a:pt x="1400783" y="2791838"/>
                    </a:cubicBezTo>
                    <a:cubicBezTo>
                      <a:pt x="1396433" y="2807789"/>
                      <a:pt x="1394773" y="2824366"/>
                      <a:pt x="1391055" y="2840476"/>
                    </a:cubicBezTo>
                    <a:cubicBezTo>
                      <a:pt x="1385043" y="2866530"/>
                      <a:pt x="1371600" y="2918297"/>
                      <a:pt x="1371600" y="2918297"/>
                    </a:cubicBezTo>
                    <a:cubicBezTo>
                      <a:pt x="1368357" y="2947480"/>
                      <a:pt x="1364794" y="2976629"/>
                      <a:pt x="1361872" y="3005846"/>
                    </a:cubicBezTo>
                    <a:cubicBezTo>
                      <a:pt x="1358858" y="3035985"/>
                      <a:pt x="1351584" y="3141221"/>
                      <a:pt x="1342417" y="3180944"/>
                    </a:cubicBezTo>
                    <a:cubicBezTo>
                      <a:pt x="1337806" y="3200927"/>
                      <a:pt x="1327936" y="3219415"/>
                      <a:pt x="1322962" y="3239310"/>
                    </a:cubicBezTo>
                    <a:lnTo>
                      <a:pt x="1313234" y="3278221"/>
                    </a:lnTo>
                    <a:cubicBezTo>
                      <a:pt x="1306749" y="3356042"/>
                      <a:pt x="1309095" y="3435111"/>
                      <a:pt x="1293779" y="3511685"/>
                    </a:cubicBezTo>
                    <a:cubicBezTo>
                      <a:pt x="1290536" y="3527898"/>
                      <a:pt x="1287638" y="3544183"/>
                      <a:pt x="1284051" y="3560323"/>
                    </a:cubicBezTo>
                    <a:cubicBezTo>
                      <a:pt x="1281151" y="3573374"/>
                      <a:pt x="1276522" y="3586046"/>
                      <a:pt x="1274324" y="3599234"/>
                    </a:cubicBezTo>
                    <a:cubicBezTo>
                      <a:pt x="1266785" y="3644467"/>
                      <a:pt x="1269368" y="3691917"/>
                      <a:pt x="1254868" y="3735421"/>
                    </a:cubicBezTo>
                    <a:cubicBezTo>
                      <a:pt x="1251626" y="3745149"/>
                      <a:pt x="1247365" y="3754594"/>
                      <a:pt x="1245141" y="3764604"/>
                    </a:cubicBezTo>
                    <a:cubicBezTo>
                      <a:pt x="1239027" y="3792116"/>
                      <a:pt x="1236257" y="3833688"/>
                      <a:pt x="1225685" y="3861880"/>
                    </a:cubicBezTo>
                    <a:cubicBezTo>
                      <a:pt x="1176935" y="3991880"/>
                      <a:pt x="1239275" y="3784156"/>
                      <a:pt x="1186775" y="3959157"/>
                    </a:cubicBezTo>
                    <a:cubicBezTo>
                      <a:pt x="1182933" y="3971963"/>
                      <a:pt x="1180720" y="3985213"/>
                      <a:pt x="1177047" y="3998068"/>
                    </a:cubicBezTo>
                    <a:cubicBezTo>
                      <a:pt x="1174230" y="4007927"/>
                      <a:pt x="1170136" y="4017392"/>
                      <a:pt x="1167319" y="4027251"/>
                    </a:cubicBezTo>
                    <a:cubicBezTo>
                      <a:pt x="1163646" y="4040106"/>
                      <a:pt x="1163022" y="4053944"/>
                      <a:pt x="1157592" y="4066161"/>
                    </a:cubicBezTo>
                    <a:cubicBezTo>
                      <a:pt x="1149913" y="4083439"/>
                      <a:pt x="1136865" y="4097889"/>
                      <a:pt x="1128409" y="4114800"/>
                    </a:cubicBezTo>
                    <a:cubicBezTo>
                      <a:pt x="1120600" y="4130418"/>
                      <a:pt x="1116762" y="4147820"/>
                      <a:pt x="1108953" y="4163438"/>
                    </a:cubicBezTo>
                    <a:cubicBezTo>
                      <a:pt x="1103725" y="4173895"/>
                      <a:pt x="1094726" y="4182164"/>
                      <a:pt x="1089498" y="4192621"/>
                    </a:cubicBezTo>
                    <a:cubicBezTo>
                      <a:pt x="1084912" y="4201792"/>
                      <a:pt x="1084356" y="4212633"/>
                      <a:pt x="1079770" y="4221804"/>
                    </a:cubicBezTo>
                    <a:cubicBezTo>
                      <a:pt x="1074542" y="4232261"/>
                      <a:pt x="1067191" y="4241532"/>
                      <a:pt x="1060315" y="4250987"/>
                    </a:cubicBezTo>
                    <a:cubicBezTo>
                      <a:pt x="1041243" y="4277211"/>
                      <a:pt x="1021404" y="4302868"/>
                      <a:pt x="1001949" y="4328808"/>
                    </a:cubicBezTo>
                    <a:cubicBezTo>
                      <a:pt x="998706" y="4338536"/>
                      <a:pt x="995038" y="4348132"/>
                      <a:pt x="992221" y="4357991"/>
                    </a:cubicBezTo>
                    <a:cubicBezTo>
                      <a:pt x="981895" y="4394131"/>
                      <a:pt x="981039" y="4430298"/>
                      <a:pt x="943583" y="4455268"/>
                    </a:cubicBezTo>
                    <a:cubicBezTo>
                      <a:pt x="913562" y="4475282"/>
                      <a:pt x="910184" y="4474778"/>
                      <a:pt x="885217" y="4503906"/>
                    </a:cubicBezTo>
                    <a:cubicBezTo>
                      <a:pt x="874666" y="4516216"/>
                      <a:pt x="866940" y="4530820"/>
                      <a:pt x="856034" y="4542817"/>
                    </a:cubicBezTo>
                    <a:cubicBezTo>
                      <a:pt x="834442" y="4566569"/>
                      <a:pt x="810639" y="4588212"/>
                      <a:pt x="787941" y="4610910"/>
                    </a:cubicBezTo>
                    <a:lnTo>
                      <a:pt x="739302" y="4659548"/>
                    </a:lnTo>
                    <a:cubicBezTo>
                      <a:pt x="732817" y="4666033"/>
                      <a:pt x="727184" y="4673501"/>
                      <a:pt x="719847" y="4679004"/>
                    </a:cubicBezTo>
                    <a:cubicBezTo>
                      <a:pt x="706877" y="4688732"/>
                      <a:pt x="694426" y="4699194"/>
                      <a:pt x="680936" y="4708187"/>
                    </a:cubicBezTo>
                    <a:cubicBezTo>
                      <a:pt x="655484" y="4725155"/>
                      <a:pt x="632135" y="4747151"/>
                      <a:pt x="603115" y="4756825"/>
                    </a:cubicBezTo>
                    <a:cubicBezTo>
                      <a:pt x="509163" y="4788143"/>
                      <a:pt x="655245" y="4737919"/>
                      <a:pt x="535021" y="4786008"/>
                    </a:cubicBezTo>
                    <a:cubicBezTo>
                      <a:pt x="515980" y="4793624"/>
                      <a:pt x="496550" y="4800489"/>
                      <a:pt x="476655" y="4805463"/>
                    </a:cubicBezTo>
                    <a:cubicBezTo>
                      <a:pt x="382794" y="4828929"/>
                      <a:pt x="425054" y="4819675"/>
                      <a:pt x="350196" y="4834646"/>
                    </a:cubicBezTo>
                    <a:cubicBezTo>
                      <a:pt x="321101" y="4854043"/>
                      <a:pt x="287108" y="4880191"/>
                      <a:pt x="252919" y="4893012"/>
                    </a:cubicBezTo>
                    <a:cubicBezTo>
                      <a:pt x="240401" y="4897706"/>
                      <a:pt x="226692" y="4898512"/>
                      <a:pt x="214009" y="4902740"/>
                    </a:cubicBezTo>
                    <a:cubicBezTo>
                      <a:pt x="187726" y="4911501"/>
                      <a:pt x="162470" y="4923162"/>
                      <a:pt x="136187" y="4931923"/>
                    </a:cubicBezTo>
                    <a:cubicBezTo>
                      <a:pt x="123504" y="4936151"/>
                      <a:pt x="109960" y="4937423"/>
                      <a:pt x="97277" y="4941651"/>
                    </a:cubicBezTo>
                    <a:cubicBezTo>
                      <a:pt x="80711" y="4947173"/>
                      <a:pt x="65363" y="4956088"/>
                      <a:pt x="48638" y="4961106"/>
                    </a:cubicBezTo>
                    <a:cubicBezTo>
                      <a:pt x="32802" y="4965857"/>
                      <a:pt x="0" y="4970834"/>
                      <a:pt x="0" y="4970834"/>
                    </a:cubicBezTo>
                  </a:path>
                </a:pathLst>
              </a:custGeom>
              <a:noFill/>
              <a:ln w="28575">
                <a:solidFill>
                  <a:srgbClr val="0099FF"/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Равнобедренный треугольник 18">
                <a:extLst>
                  <a:ext uri="{FF2B5EF4-FFF2-40B4-BE49-F238E27FC236}">
                    <a16:creationId xmlns:a16="http://schemas.microsoft.com/office/drawing/2014/main" xmlns="" id="{20C710AB-ABAA-7F93-3B2E-A1C021370B91}"/>
                  </a:ext>
                </a:extLst>
              </p:cNvPr>
              <p:cNvSpPr/>
              <p:nvPr/>
            </p:nvSpPr>
            <p:spPr>
              <a:xfrm>
                <a:off x="4815190" y="4484451"/>
                <a:ext cx="145915" cy="155643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0000CC"/>
                    </a:solidFill>
                  </a:ln>
                </a:endParaRPr>
              </a:p>
            </p:txBody>
          </p:sp>
          <p:sp>
            <p:nvSpPr>
              <p:cNvPr id="20" name="Равнобедренный треугольник 19">
                <a:extLst>
                  <a:ext uri="{FF2B5EF4-FFF2-40B4-BE49-F238E27FC236}">
                    <a16:creationId xmlns:a16="http://schemas.microsoft.com/office/drawing/2014/main" xmlns="" id="{E049254E-97E8-E124-1E6C-32A24BF95808}"/>
                  </a:ext>
                </a:extLst>
              </p:cNvPr>
              <p:cNvSpPr/>
              <p:nvPr/>
            </p:nvSpPr>
            <p:spPr>
              <a:xfrm>
                <a:off x="4858964" y="4123256"/>
                <a:ext cx="145915" cy="155643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0000CC"/>
                    </a:solidFill>
                  </a:ln>
                </a:endParaRPr>
              </a:p>
            </p:txBody>
          </p:sp>
          <p:sp>
            <p:nvSpPr>
              <p:cNvPr id="21" name="Равнобедренный треугольник 20">
                <a:extLst>
                  <a:ext uri="{FF2B5EF4-FFF2-40B4-BE49-F238E27FC236}">
                    <a16:creationId xmlns:a16="http://schemas.microsoft.com/office/drawing/2014/main" xmlns="" id="{41453131-40A8-0741-73DF-A120717BCAF6}"/>
                  </a:ext>
                </a:extLst>
              </p:cNvPr>
              <p:cNvSpPr/>
              <p:nvPr/>
            </p:nvSpPr>
            <p:spPr>
              <a:xfrm>
                <a:off x="4924625" y="3830838"/>
                <a:ext cx="145915" cy="155643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0000CC"/>
                    </a:solidFill>
                  </a:ln>
                </a:endParaRPr>
              </a:p>
            </p:txBody>
          </p:sp>
          <p:sp>
            <p:nvSpPr>
              <p:cNvPr id="22" name="Равнобедренный треугольник 21">
                <a:extLst>
                  <a:ext uri="{FF2B5EF4-FFF2-40B4-BE49-F238E27FC236}">
                    <a16:creationId xmlns:a16="http://schemas.microsoft.com/office/drawing/2014/main" xmlns="" id="{C5EA1CCA-7603-1849-BD7A-82539B288497}"/>
                  </a:ext>
                </a:extLst>
              </p:cNvPr>
              <p:cNvSpPr/>
              <p:nvPr/>
            </p:nvSpPr>
            <p:spPr>
              <a:xfrm>
                <a:off x="5070540" y="3036938"/>
                <a:ext cx="145915" cy="155643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0000CC"/>
                    </a:solidFill>
                  </a:ln>
                </a:endParaRPr>
              </a:p>
            </p:txBody>
          </p:sp>
          <p:sp>
            <p:nvSpPr>
              <p:cNvPr id="23" name="Равнобедренный треугольник 22">
                <a:extLst>
                  <a:ext uri="{FF2B5EF4-FFF2-40B4-BE49-F238E27FC236}">
                    <a16:creationId xmlns:a16="http://schemas.microsoft.com/office/drawing/2014/main" xmlns="" id="{521AACB6-71F8-3F5F-225D-EB9953AE3ED3}"/>
                  </a:ext>
                </a:extLst>
              </p:cNvPr>
              <p:cNvSpPr/>
              <p:nvPr/>
            </p:nvSpPr>
            <p:spPr>
              <a:xfrm>
                <a:off x="5216455" y="2365589"/>
                <a:ext cx="145915" cy="155643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0000CC"/>
                    </a:solidFill>
                  </a:ln>
                </a:endParaRPr>
              </a:p>
            </p:txBody>
          </p:sp>
        </p:grp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2B3737DC-5110-AC62-093A-5A551E02FAB7}"/>
                </a:ext>
              </a:extLst>
            </p:cNvPr>
            <p:cNvCxnSpPr/>
            <p:nvPr/>
          </p:nvCxnSpPr>
          <p:spPr>
            <a:xfrm>
              <a:off x="5032051" y="1356875"/>
              <a:ext cx="0" cy="219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Равнобедренный треугольник 1">
              <a:extLst>
                <a:ext uri="{FF2B5EF4-FFF2-40B4-BE49-F238E27FC236}">
                  <a16:creationId xmlns:a16="http://schemas.microsoft.com/office/drawing/2014/main" xmlns="" id="{F5FCB52A-836E-BD46-AA32-FFEB7CC7C8EC}"/>
                </a:ext>
              </a:extLst>
            </p:cNvPr>
            <p:cNvSpPr/>
            <p:nvPr/>
          </p:nvSpPr>
          <p:spPr>
            <a:xfrm rot="5400000">
              <a:off x="5046270" y="1342656"/>
              <a:ext cx="111297" cy="13973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 descr="Изображение выглядит как на открытом воздухе, человек, камень">
            <a:extLst>
              <a:ext uri="{FF2B5EF4-FFF2-40B4-BE49-F238E27FC236}">
                <a16:creationId xmlns:a16="http://schemas.microsoft.com/office/drawing/2014/main" xmlns="" id="{1C8DC0D0-AF48-6AA0-DC2C-E1C33D99EA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r="10367" b="-3543"/>
          <a:stretch/>
        </p:blipFill>
        <p:spPr>
          <a:xfrm>
            <a:off x="6533" y="523136"/>
            <a:ext cx="2588621" cy="29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ег, внешний, природа, гор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DE71686-4334-8E3F-3F7D-0D6501AF5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79" y="506098"/>
            <a:ext cx="6037557" cy="421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9D16C0-5A51-FED4-9642-D35217DE7BB6}"/>
              </a:ext>
            </a:extLst>
          </p:cNvPr>
          <p:cNvSpPr txBox="1"/>
          <p:nvPr/>
        </p:nvSpPr>
        <p:spPr>
          <a:xfrm>
            <a:off x="3048000" y="4431969"/>
            <a:ext cx="512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Пик Семёнова-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Тяньшаньского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(4895 м)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AE97EF-59D6-656A-AEED-876326BC0222}"/>
              </a:ext>
            </a:extLst>
          </p:cNvPr>
          <p:cNvSpPr txBox="1"/>
          <p:nvPr/>
        </p:nvSpPr>
        <p:spPr>
          <a:xfrm>
            <a:off x="1" y="-17122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«Живи с молнией»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EE8874-EFF6-D5EB-2766-62E351C435CC}"/>
              </a:ext>
            </a:extLst>
          </p:cNvPr>
          <p:cNvSpPr txBox="1"/>
          <p:nvPr/>
        </p:nvSpPr>
        <p:spPr>
          <a:xfrm>
            <a:off x="17418" y="1960538"/>
            <a:ext cx="3048001" cy="313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Мы вышли на траверс пиков </a:t>
            </a:r>
            <a:r>
              <a:rPr lang="ru-RU" dirty="0" err="1"/>
              <a:t>Семёнова-Тяньшаньского</a:t>
            </a:r>
            <a:r>
              <a:rPr lang="ru-RU" dirty="0"/>
              <a:t> (4895) </a:t>
            </a:r>
            <a:r>
              <a:rPr lang="ru-RU" dirty="0" smtClean="0"/>
              <a:t>и </a:t>
            </a:r>
            <a:r>
              <a:rPr lang="ru-RU" dirty="0"/>
              <a:t>Скрябина (4753</a:t>
            </a:r>
            <a:r>
              <a:rPr lang="ru-RU" dirty="0" smtClean="0"/>
              <a:t>)</a:t>
            </a:r>
            <a:r>
              <a:rPr lang="en-US" dirty="0" smtClean="0"/>
              <a:t>,</a:t>
            </a:r>
            <a:r>
              <a:rPr lang="ru-RU" dirty="0" smtClean="0"/>
              <a:t> мой первый 4Б маршрут.  На рисунке это </a:t>
            </a:r>
            <a:r>
              <a:rPr lang="ru-RU" b="1" dirty="0" smtClean="0"/>
              <a:t>№25, подъём на </a:t>
            </a:r>
            <a:r>
              <a:rPr lang="ru-RU" b="1" dirty="0" err="1" smtClean="0"/>
              <a:t>Семёнова</a:t>
            </a:r>
            <a:r>
              <a:rPr lang="ru-RU" b="1" dirty="0" smtClean="0"/>
              <a:t> по 3Б</a:t>
            </a:r>
            <a:r>
              <a:rPr lang="ru-RU" dirty="0" smtClean="0"/>
              <a:t>. Но мы ошиблись и начали подъём</a:t>
            </a:r>
            <a:r>
              <a:rPr lang="ru-RU" b="1" dirty="0" smtClean="0"/>
              <a:t> </a:t>
            </a:r>
            <a:r>
              <a:rPr lang="ru-RU" dirty="0" smtClean="0"/>
              <a:t>по</a:t>
            </a:r>
            <a:r>
              <a:rPr lang="ru-RU" b="1" dirty="0" smtClean="0"/>
              <a:t> </a:t>
            </a:r>
            <a:r>
              <a:rPr lang="ru-RU" dirty="0" smtClean="0"/>
              <a:t>широкому снежному кулуару </a:t>
            </a:r>
            <a:r>
              <a:rPr lang="ru-RU" b="1" dirty="0"/>
              <a:t>№</a:t>
            </a:r>
            <a:r>
              <a:rPr lang="ru-RU" b="1" dirty="0" smtClean="0"/>
              <a:t>19</a:t>
            </a:r>
            <a:r>
              <a:rPr lang="ru-RU" dirty="0" smtClean="0"/>
              <a:t>. Это </a:t>
            </a:r>
            <a:r>
              <a:rPr lang="ru-RU" b="1" dirty="0" smtClean="0"/>
              <a:t>сейчас он </a:t>
            </a:r>
            <a:r>
              <a:rPr lang="ru-RU" b="1" dirty="0"/>
              <a:t>4Б</a:t>
            </a:r>
            <a:r>
              <a:rPr lang="ru-RU" dirty="0"/>
              <a:t>, а </a:t>
            </a:r>
            <a:r>
              <a:rPr lang="ru-RU" dirty="0" smtClean="0"/>
              <a:t>тогда </a:t>
            </a:r>
            <a:r>
              <a:rPr lang="ru-RU" dirty="0"/>
              <a:t>ещё</a:t>
            </a:r>
            <a:r>
              <a:rPr lang="ru-RU" dirty="0" smtClean="0"/>
              <a:t> </a:t>
            </a:r>
            <a:r>
              <a:rPr lang="ru-RU" dirty="0"/>
              <a:t>вообще </a:t>
            </a:r>
            <a:r>
              <a:rPr lang="ru-RU" dirty="0" smtClean="0"/>
              <a:t>не </a:t>
            </a:r>
            <a:r>
              <a:rPr lang="ru-RU" dirty="0"/>
              <a:t>был пройден, чего мы </a:t>
            </a:r>
            <a:r>
              <a:rPr lang="ru-RU" dirty="0" smtClean="0"/>
              <a:t>не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BAA952-81FA-C29D-E731-D7B2A0564776}"/>
              </a:ext>
            </a:extLst>
          </p:cNvPr>
          <p:cNvSpPr txBox="1"/>
          <p:nvPr/>
        </p:nvSpPr>
        <p:spPr>
          <a:xfrm>
            <a:off x="8709" y="506098"/>
            <a:ext cx="3039291" cy="1460721"/>
          </a:xfrm>
          <a:prstGeom prst="rect">
            <a:avLst/>
          </a:prstGeom>
          <a:solidFill>
            <a:schemeClr val="bg1"/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u="sng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молния</a:t>
            </a:r>
          </a:p>
          <a:p>
            <a:pPr algn="ctr">
              <a:lnSpc>
                <a:spcPct val="114000"/>
              </a:lnSpc>
            </a:pPr>
            <a:r>
              <a:rPr lang="ru-RU" sz="18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1959 г. Альпиниада МГУ</a:t>
            </a:r>
          </a:p>
          <a:p>
            <a:pPr algn="ctr">
              <a:lnSpc>
                <a:spcPct val="114000"/>
              </a:lnSpc>
            </a:pPr>
            <a:r>
              <a:rPr lang="ru-RU" b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Киргизский </a:t>
            </a:r>
            <a:r>
              <a:rPr lang="ru-RU" b="1" kern="1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Ала-</a:t>
            </a:r>
            <a:r>
              <a:rPr lang="ru-RU" b="1" kern="1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Тоо</a:t>
            </a:r>
            <a:r>
              <a:rPr lang="ru-RU" b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4000"/>
              </a:lnSpc>
            </a:pPr>
            <a:r>
              <a:rPr lang="ru-RU" sz="1800" b="1" kern="1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ущелье </a:t>
            </a:r>
            <a:r>
              <a:rPr lang="ru-RU" sz="18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kern="1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1800" b="1" kern="1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b="1" kern="1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en-US" b="1" kern="1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«Ала-Арча</a:t>
            </a:r>
            <a:r>
              <a:rPr lang="ru-RU" sz="1800" b="1" kern="1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48" y="4716578"/>
            <a:ext cx="9043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знали</a:t>
            </a:r>
            <a:r>
              <a:rPr lang="ru-RU" dirty="0"/>
              <a:t>… На вершину лезли два дня. </a:t>
            </a:r>
            <a:r>
              <a:rPr lang="ru-RU" b="1" dirty="0"/>
              <a:t>Вот так 3Б!</a:t>
            </a:r>
            <a:r>
              <a:rPr lang="ru-RU" dirty="0" smtClean="0"/>
              <a:t>  …На вершине поставили палатку – это высшая точка Киргизского Ала-</a:t>
            </a:r>
            <a:r>
              <a:rPr lang="ru-RU" dirty="0" err="1" smtClean="0"/>
              <a:t>Тоо</a:t>
            </a:r>
            <a:r>
              <a:rPr lang="ru-RU" dirty="0" smtClean="0"/>
              <a:t>!   … Надвигалась гроза… Наш руководитель читал нам какую-то книжку, не обращая внимания на гром. Я записывал события дня, и мне незаметно показалось, что я сплю. Очнулся, когда он кричал «Игорь, жив?»… Из четверых только один ничего не почувствовал… Утром, оценив заваленный свежим снегом гребень, ведущий к пику Скрябина, решили спускаться… Тогда мы и поняли, </a:t>
            </a:r>
            <a:r>
              <a:rPr lang="ru-RU" b="1" dirty="0" smtClean="0"/>
              <a:t>где этот маршрут 3Б</a:t>
            </a:r>
            <a:r>
              <a:rPr lang="ru-RU" dirty="0" smtClean="0"/>
              <a:t>… Что нам и засчитали за восхождение на </a:t>
            </a:r>
            <a:r>
              <a:rPr lang="ru-RU" dirty="0" err="1" smtClean="0"/>
              <a:t>Семёнова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1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AE97EF-59D6-656A-AEED-876326BC0222}"/>
              </a:ext>
            </a:extLst>
          </p:cNvPr>
          <p:cNvSpPr txBox="1"/>
          <p:nvPr/>
        </p:nvSpPr>
        <p:spPr>
          <a:xfrm>
            <a:off x="0" y="-11257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«Живи с молнией»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94" y="6356556"/>
            <a:ext cx="2057400" cy="365125"/>
          </a:xfrm>
        </p:spPr>
        <p:txBody>
          <a:bodyPr/>
          <a:lstStyle/>
          <a:p>
            <a:fld id="{24A6B320-0FB5-4BC0-AA0D-304E4FE4FEB0}" type="slidenum">
              <a:rPr lang="ru-RU" smtClean="0"/>
              <a:t>8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BAA952-81FA-C29D-E731-D7B2A0564776}"/>
              </a:ext>
            </a:extLst>
          </p:cNvPr>
          <p:cNvSpPr txBox="1"/>
          <p:nvPr/>
        </p:nvSpPr>
        <p:spPr>
          <a:xfrm>
            <a:off x="181769" y="523918"/>
            <a:ext cx="8962231" cy="1636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u="sng" kern="1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Молния </a:t>
            </a:r>
            <a:r>
              <a:rPr lang="ru-RU" sz="2400" b="1" u="sng" kern="1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</a:t>
            </a:r>
            <a:r>
              <a:rPr lang="ru-RU" sz="2400" b="1" kern="1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b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1963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800" b="1" kern="1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Новосибирск, ИЯФ СО АН </a:t>
            </a:r>
            <a:r>
              <a:rPr lang="ru-RU" sz="1800" b="1" kern="1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СССР</a:t>
            </a:r>
          </a:p>
          <a:p>
            <a:pPr algn="just">
              <a:lnSpc>
                <a:spcPct val="114000"/>
              </a:lnSpc>
            </a:pPr>
            <a:r>
              <a:rPr lang="ru-RU" sz="1600" b="1" kern="1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поручено сооружение инжектора электронов в </a:t>
            </a:r>
            <a:r>
              <a:rPr lang="ru-RU" sz="1600" b="1" kern="1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«Бетатрон </a:t>
            </a:r>
            <a:r>
              <a:rPr lang="ru-RU" sz="1600" b="1" kern="100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Будкера</a:t>
            </a:r>
            <a:r>
              <a:rPr lang="ru-RU" sz="1600" b="1" kern="1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Его основа - Генератор Импульсного Напряжения 500 </a:t>
            </a:r>
            <a:r>
              <a:rPr lang="ru-RU" sz="1600" b="1" kern="100" dirty="0" err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600" b="1" kern="1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(«ГИН-500». В общем-то, дела у меня шли неплохо, генератор смонтировали и вдвоём с лаборантом его тестировали. И однажды получилось так, что я включал его один...</a:t>
            </a:r>
            <a:endParaRPr lang="ru-RU" sz="1600" b="1" kern="1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1409" y="2080102"/>
            <a:ext cx="4074275" cy="2591183"/>
            <a:chOff x="1194410" y="1913913"/>
            <a:chExt cx="4074275" cy="2591183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2531669" y="4377346"/>
              <a:ext cx="413385" cy="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738362" y="3521026"/>
              <a:ext cx="8707" cy="8594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2623109" y="4439532"/>
              <a:ext cx="260985" cy="3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686111" y="4502652"/>
              <a:ext cx="123960" cy="24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Цилиндр 8">
              <a:extLst>
                <a:ext uri="{FF2B5EF4-FFF2-40B4-BE49-F238E27FC236}">
                  <a16:creationId xmlns:a16="http://schemas.microsoft.com/office/drawing/2014/main" xmlns="" id="{5F123965-2CB0-242B-7E1E-4A505D1DFDC9}"/>
                </a:ext>
              </a:extLst>
            </p:cNvPr>
            <p:cNvSpPr/>
            <p:nvPr/>
          </p:nvSpPr>
          <p:spPr>
            <a:xfrm>
              <a:off x="2484980" y="3376180"/>
              <a:ext cx="466928" cy="74903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728788" y="2970257"/>
              <a:ext cx="9575" cy="4702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Цилиндр 7">
              <a:extLst>
                <a:ext uri="{FF2B5EF4-FFF2-40B4-BE49-F238E27FC236}">
                  <a16:creationId xmlns:a16="http://schemas.microsoft.com/office/drawing/2014/main" xmlns="" id="{CF308529-359F-DEE5-884D-A5D9FD0A1FE3}"/>
                </a:ext>
              </a:extLst>
            </p:cNvPr>
            <p:cNvSpPr/>
            <p:nvPr/>
          </p:nvSpPr>
          <p:spPr>
            <a:xfrm>
              <a:off x="2484980" y="2520079"/>
              <a:ext cx="466928" cy="74903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194410" y="3050928"/>
              <a:ext cx="696685" cy="4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385981" y="3175209"/>
              <a:ext cx="283028" cy="3887"/>
            </a:xfrm>
            <a:prstGeom prst="line">
              <a:avLst/>
            </a:prstGeom>
            <a:ln w="762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336059" y="4046585"/>
              <a:ext cx="413385" cy="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520026" y="3190265"/>
              <a:ext cx="11405" cy="8629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427499" y="4108771"/>
              <a:ext cx="260985" cy="3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1490501" y="4171891"/>
              <a:ext cx="123960" cy="24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1511435" y="2435310"/>
              <a:ext cx="8591" cy="61019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Группа 48"/>
            <p:cNvGrpSpPr/>
            <p:nvPr/>
          </p:nvGrpSpPr>
          <p:grpSpPr>
            <a:xfrm>
              <a:off x="1527495" y="2442204"/>
              <a:ext cx="1229464" cy="172522"/>
              <a:chOff x="7083468" y="654196"/>
              <a:chExt cx="1229464" cy="172522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7083468" y="660618"/>
                <a:ext cx="1229464" cy="952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8292230" y="654196"/>
                <a:ext cx="6024" cy="17252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1589208" y="2116991"/>
              <a:ext cx="8208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100 </a:t>
              </a:r>
              <a:r>
                <a:rPr lang="ru-RU" dirty="0" err="1" smtClean="0">
                  <a:solidFill>
                    <a:srgbClr val="FF0000"/>
                  </a:solidFill>
                </a:rPr>
                <a:t>кВ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90501" y="2668031"/>
              <a:ext cx="3516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+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1601054" y="3320618"/>
              <a:ext cx="130557" cy="2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2565902" y="3450889"/>
              <a:ext cx="3436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+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1" name="Прямая соединительная линия 120"/>
            <p:cNvCxnSpPr/>
            <p:nvPr/>
          </p:nvCxnSpPr>
          <p:spPr>
            <a:xfrm flipH="1" flipV="1">
              <a:off x="2659284" y="3972717"/>
              <a:ext cx="127572" cy="2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2555133" y="2612924"/>
              <a:ext cx="3436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+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 flipH="1" flipV="1">
              <a:off x="2645144" y="3193893"/>
              <a:ext cx="127572" cy="2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68" idx="1"/>
            </p:cNvCxnSpPr>
            <p:nvPr/>
          </p:nvCxnSpPr>
          <p:spPr>
            <a:xfrm flipV="1">
              <a:off x="2733575" y="2160135"/>
              <a:ext cx="1507180" cy="285657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4240755" y="1913913"/>
              <a:ext cx="1027930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800" dirty="0" smtClean="0"/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ГИН-500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871569" y="2120548"/>
            <a:ext cx="2384241" cy="2403184"/>
            <a:chOff x="4239024" y="2095621"/>
            <a:chExt cx="2384241" cy="2403184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6395419" y="2503314"/>
              <a:ext cx="8635" cy="18298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614515" y="4364887"/>
              <a:ext cx="413385" cy="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5821208" y="3508567"/>
              <a:ext cx="8707" cy="8594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5705955" y="4427073"/>
              <a:ext cx="260985" cy="3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V="1">
              <a:off x="5768957" y="4490193"/>
              <a:ext cx="123960" cy="24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Цилиндр 80">
              <a:extLst>
                <a:ext uri="{FF2B5EF4-FFF2-40B4-BE49-F238E27FC236}">
                  <a16:creationId xmlns:a16="http://schemas.microsoft.com/office/drawing/2014/main" xmlns="" id="{5F123965-2CB0-242B-7E1E-4A505D1DFDC9}"/>
                </a:ext>
              </a:extLst>
            </p:cNvPr>
            <p:cNvSpPr/>
            <p:nvPr/>
          </p:nvSpPr>
          <p:spPr>
            <a:xfrm>
              <a:off x="5567826" y="3363721"/>
              <a:ext cx="466928" cy="74903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5811634" y="2957798"/>
              <a:ext cx="9575" cy="4702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Цилиндр 82">
              <a:extLst>
                <a:ext uri="{FF2B5EF4-FFF2-40B4-BE49-F238E27FC236}">
                  <a16:creationId xmlns:a16="http://schemas.microsoft.com/office/drawing/2014/main" xmlns="" id="{CF308529-359F-DEE5-884D-A5D9FD0A1FE3}"/>
                </a:ext>
              </a:extLst>
            </p:cNvPr>
            <p:cNvSpPr/>
            <p:nvPr/>
          </p:nvSpPr>
          <p:spPr>
            <a:xfrm>
              <a:off x="5567826" y="2507620"/>
              <a:ext cx="466928" cy="74903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4277256" y="3038469"/>
              <a:ext cx="696685" cy="4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4468827" y="3162750"/>
              <a:ext cx="283028" cy="3887"/>
            </a:xfrm>
            <a:prstGeom prst="line">
              <a:avLst/>
            </a:prstGeom>
            <a:ln w="762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418905" y="4034126"/>
              <a:ext cx="413385" cy="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4602872" y="3177806"/>
              <a:ext cx="11405" cy="8629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4510345" y="4096312"/>
              <a:ext cx="260985" cy="3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4573347" y="4159432"/>
              <a:ext cx="123960" cy="24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H="1">
              <a:off x="4594281" y="2422851"/>
              <a:ext cx="8591" cy="610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Группа 90"/>
            <p:cNvGrpSpPr/>
            <p:nvPr/>
          </p:nvGrpSpPr>
          <p:grpSpPr>
            <a:xfrm>
              <a:off x="4602872" y="2426853"/>
              <a:ext cx="1229464" cy="175414"/>
              <a:chOff x="7075999" y="651304"/>
              <a:chExt cx="1229464" cy="175414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 flipH="1">
                <a:off x="8292230" y="654196"/>
                <a:ext cx="6024" cy="17252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flipV="1">
                <a:off x="7075999" y="651304"/>
                <a:ext cx="1229464" cy="95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4864091" y="2095621"/>
              <a:ext cx="8208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 </a:t>
              </a:r>
              <a:r>
                <a:rPr lang="ru-RU" dirty="0" err="1" smtClean="0"/>
                <a:t>кВ</a:t>
              </a:r>
              <a:endParaRPr lang="ru-RU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573347" y="2655572"/>
              <a:ext cx="3516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+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4" name="Прямая соединительная линия 93"/>
            <p:cNvCxnSpPr/>
            <p:nvPr/>
          </p:nvCxnSpPr>
          <p:spPr>
            <a:xfrm flipH="1" flipV="1">
              <a:off x="4683900" y="3308159"/>
              <a:ext cx="130557" cy="2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5816421" y="2159724"/>
              <a:ext cx="606483" cy="27361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6209880" y="4371055"/>
              <a:ext cx="413385" cy="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flipV="1">
              <a:off x="6301320" y="4433241"/>
              <a:ext cx="260985" cy="3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flipV="1">
              <a:off x="6364322" y="4496361"/>
              <a:ext cx="123960" cy="24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Цилиндр 60"/>
            <p:cNvSpPr/>
            <p:nvPr/>
          </p:nvSpPr>
          <p:spPr>
            <a:xfrm>
              <a:off x="6357082" y="3739318"/>
              <a:ext cx="93945" cy="503466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6238996" y="2255103"/>
              <a:ext cx="165058" cy="2482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/>
            <p:nvPr/>
          </p:nvCxnSpPr>
          <p:spPr>
            <a:xfrm flipV="1">
              <a:off x="4239024" y="2785759"/>
              <a:ext cx="754592" cy="6729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 flipH="1" flipV="1">
              <a:off x="4315976" y="2764226"/>
              <a:ext cx="594525" cy="75919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Группа 40"/>
            <p:cNvGrpSpPr/>
            <p:nvPr/>
          </p:nvGrpSpPr>
          <p:grpSpPr>
            <a:xfrm rot="10800000">
              <a:off x="5626108" y="2727191"/>
              <a:ext cx="351664" cy="633638"/>
              <a:chOff x="8038409" y="3190827"/>
              <a:chExt cx="351664" cy="633638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8038409" y="3190827"/>
                <a:ext cx="3516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FF0000"/>
                    </a:solidFill>
                  </a:rPr>
                  <a:t>+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6" name="Прямая соединительная линия 75"/>
              <p:cNvCxnSpPr/>
              <p:nvPr/>
            </p:nvCxnSpPr>
            <p:spPr>
              <a:xfrm flipH="1" flipV="1">
                <a:off x="8157228" y="3822345"/>
                <a:ext cx="130557" cy="2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Группа 41"/>
            <p:cNvGrpSpPr/>
            <p:nvPr/>
          </p:nvGrpSpPr>
          <p:grpSpPr>
            <a:xfrm>
              <a:off x="5662356" y="3450015"/>
              <a:ext cx="351664" cy="540335"/>
              <a:chOff x="8047549" y="4104493"/>
              <a:chExt cx="351664" cy="540335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8047549" y="4104493"/>
                <a:ext cx="3516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FF0000"/>
                    </a:solidFill>
                  </a:rPr>
                  <a:t>+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7" name="Прямая соединительная линия 76"/>
              <p:cNvCxnSpPr/>
              <p:nvPr/>
            </p:nvCxnSpPr>
            <p:spPr>
              <a:xfrm flipH="1" flipV="1">
                <a:off x="8148962" y="4642708"/>
                <a:ext cx="130557" cy="2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Группа 62"/>
          <p:cNvGrpSpPr/>
          <p:nvPr/>
        </p:nvGrpSpPr>
        <p:grpSpPr>
          <a:xfrm>
            <a:off x="2240947" y="3847910"/>
            <a:ext cx="2384241" cy="2403184"/>
            <a:chOff x="1918448" y="4119212"/>
            <a:chExt cx="2384241" cy="2403184"/>
          </a:xfrm>
        </p:grpSpPr>
        <p:sp>
          <p:nvSpPr>
            <p:cNvPr id="98" name="Цилиндр 97"/>
            <p:cNvSpPr/>
            <p:nvPr/>
          </p:nvSpPr>
          <p:spPr>
            <a:xfrm>
              <a:off x="2790591" y="4605721"/>
              <a:ext cx="165869" cy="641526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Цилиндр 101"/>
            <p:cNvSpPr/>
            <p:nvPr/>
          </p:nvSpPr>
          <p:spPr>
            <a:xfrm>
              <a:off x="2795439" y="5434609"/>
              <a:ext cx="165869" cy="641526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951027" y="5198555"/>
              <a:ext cx="287517" cy="45719"/>
            </a:xfrm>
            <a:custGeom>
              <a:avLst/>
              <a:gdLst>
                <a:gd name="connsiteX0" fmla="*/ 0 w 191589"/>
                <a:gd name="connsiteY0" fmla="*/ 35872 h 35872"/>
                <a:gd name="connsiteX1" fmla="*/ 43543 w 191589"/>
                <a:gd name="connsiteY1" fmla="*/ 1038 h 35872"/>
                <a:gd name="connsiteX2" fmla="*/ 104503 w 191589"/>
                <a:gd name="connsiteY2" fmla="*/ 27163 h 35872"/>
                <a:gd name="connsiteX3" fmla="*/ 191589 w 191589"/>
                <a:gd name="connsiteY3" fmla="*/ 18455 h 3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89" h="35872">
                  <a:moveTo>
                    <a:pt x="0" y="35872"/>
                  </a:moveTo>
                  <a:cubicBezTo>
                    <a:pt x="14514" y="24261"/>
                    <a:pt x="25910" y="6916"/>
                    <a:pt x="43543" y="1038"/>
                  </a:cubicBezTo>
                  <a:cubicBezTo>
                    <a:pt x="62288" y="-5210"/>
                    <a:pt x="91367" y="18406"/>
                    <a:pt x="104503" y="27163"/>
                  </a:cubicBezTo>
                  <a:cubicBezTo>
                    <a:pt x="149906" y="12030"/>
                    <a:pt x="121449" y="18455"/>
                    <a:pt x="191589" y="184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2971933" y="4568295"/>
              <a:ext cx="313034" cy="57564"/>
            </a:xfrm>
            <a:custGeom>
              <a:avLst/>
              <a:gdLst>
                <a:gd name="connsiteX0" fmla="*/ 0 w 191589"/>
                <a:gd name="connsiteY0" fmla="*/ 35872 h 35872"/>
                <a:gd name="connsiteX1" fmla="*/ 43543 w 191589"/>
                <a:gd name="connsiteY1" fmla="*/ 1038 h 35872"/>
                <a:gd name="connsiteX2" fmla="*/ 104503 w 191589"/>
                <a:gd name="connsiteY2" fmla="*/ 27163 h 35872"/>
                <a:gd name="connsiteX3" fmla="*/ 191589 w 191589"/>
                <a:gd name="connsiteY3" fmla="*/ 18455 h 3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89" h="35872">
                  <a:moveTo>
                    <a:pt x="0" y="35872"/>
                  </a:moveTo>
                  <a:cubicBezTo>
                    <a:pt x="14514" y="24261"/>
                    <a:pt x="25910" y="6916"/>
                    <a:pt x="43543" y="1038"/>
                  </a:cubicBezTo>
                  <a:cubicBezTo>
                    <a:pt x="62288" y="-5210"/>
                    <a:pt x="91367" y="18406"/>
                    <a:pt x="104503" y="27163"/>
                  </a:cubicBezTo>
                  <a:cubicBezTo>
                    <a:pt x="149906" y="12030"/>
                    <a:pt x="121449" y="18455"/>
                    <a:pt x="191589" y="184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 flipV="1">
              <a:off x="2947434" y="6039637"/>
              <a:ext cx="382062" cy="147099"/>
            </a:xfrm>
            <a:custGeom>
              <a:avLst/>
              <a:gdLst>
                <a:gd name="connsiteX0" fmla="*/ 0 w 191589"/>
                <a:gd name="connsiteY0" fmla="*/ 35872 h 35872"/>
                <a:gd name="connsiteX1" fmla="*/ 43543 w 191589"/>
                <a:gd name="connsiteY1" fmla="*/ 1038 h 35872"/>
                <a:gd name="connsiteX2" fmla="*/ 104503 w 191589"/>
                <a:gd name="connsiteY2" fmla="*/ 27163 h 35872"/>
                <a:gd name="connsiteX3" fmla="*/ 191589 w 191589"/>
                <a:gd name="connsiteY3" fmla="*/ 18455 h 3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89" h="35872">
                  <a:moveTo>
                    <a:pt x="0" y="35872"/>
                  </a:moveTo>
                  <a:cubicBezTo>
                    <a:pt x="14514" y="24261"/>
                    <a:pt x="25910" y="6916"/>
                    <a:pt x="43543" y="1038"/>
                  </a:cubicBezTo>
                  <a:cubicBezTo>
                    <a:pt x="62288" y="-5210"/>
                    <a:pt x="91367" y="18406"/>
                    <a:pt x="104503" y="27163"/>
                  </a:cubicBezTo>
                  <a:cubicBezTo>
                    <a:pt x="149906" y="12030"/>
                    <a:pt x="121449" y="18455"/>
                    <a:pt x="191589" y="184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 flipV="1">
              <a:off x="2958982" y="5450085"/>
              <a:ext cx="332788" cy="88756"/>
            </a:xfrm>
            <a:custGeom>
              <a:avLst/>
              <a:gdLst>
                <a:gd name="connsiteX0" fmla="*/ 0 w 191589"/>
                <a:gd name="connsiteY0" fmla="*/ 35872 h 35872"/>
                <a:gd name="connsiteX1" fmla="*/ 43543 w 191589"/>
                <a:gd name="connsiteY1" fmla="*/ 1038 h 35872"/>
                <a:gd name="connsiteX2" fmla="*/ 104503 w 191589"/>
                <a:gd name="connsiteY2" fmla="*/ 27163 h 35872"/>
                <a:gd name="connsiteX3" fmla="*/ 191589 w 191589"/>
                <a:gd name="connsiteY3" fmla="*/ 18455 h 3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89" h="35872">
                  <a:moveTo>
                    <a:pt x="0" y="35872"/>
                  </a:moveTo>
                  <a:cubicBezTo>
                    <a:pt x="14514" y="24261"/>
                    <a:pt x="25910" y="6916"/>
                    <a:pt x="43543" y="1038"/>
                  </a:cubicBezTo>
                  <a:cubicBezTo>
                    <a:pt x="62288" y="-5210"/>
                    <a:pt x="91367" y="18406"/>
                    <a:pt x="104503" y="27163"/>
                  </a:cubicBezTo>
                  <a:cubicBezTo>
                    <a:pt x="149906" y="12030"/>
                    <a:pt x="121449" y="18455"/>
                    <a:pt x="191589" y="1845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4074843" y="4526905"/>
              <a:ext cx="34945" cy="18679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3293939" y="6388478"/>
              <a:ext cx="413385" cy="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3500632" y="5532158"/>
              <a:ext cx="8707" cy="8594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V="1">
              <a:off x="3385379" y="6450664"/>
              <a:ext cx="260985" cy="3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flipV="1">
              <a:off x="3448381" y="6513784"/>
              <a:ext cx="123960" cy="24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Цилиндр 139">
              <a:extLst>
                <a:ext uri="{FF2B5EF4-FFF2-40B4-BE49-F238E27FC236}">
                  <a16:creationId xmlns:a16="http://schemas.microsoft.com/office/drawing/2014/main" xmlns="" id="{5F123965-2CB0-242B-7E1E-4A505D1DFDC9}"/>
                </a:ext>
              </a:extLst>
            </p:cNvPr>
            <p:cNvSpPr/>
            <p:nvPr/>
          </p:nvSpPr>
          <p:spPr>
            <a:xfrm>
              <a:off x="3247250" y="5387312"/>
              <a:ext cx="466928" cy="74903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3491058" y="4981389"/>
              <a:ext cx="9575" cy="4702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Цилиндр 141">
              <a:extLst>
                <a:ext uri="{FF2B5EF4-FFF2-40B4-BE49-F238E27FC236}">
                  <a16:creationId xmlns:a16="http://schemas.microsoft.com/office/drawing/2014/main" xmlns="" id="{CF308529-359F-DEE5-884D-A5D9FD0A1FE3}"/>
                </a:ext>
              </a:extLst>
            </p:cNvPr>
            <p:cNvSpPr/>
            <p:nvPr/>
          </p:nvSpPr>
          <p:spPr>
            <a:xfrm>
              <a:off x="3247250" y="4531211"/>
              <a:ext cx="466928" cy="74903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flipV="1">
              <a:off x="1956680" y="5062060"/>
              <a:ext cx="696685" cy="4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2148251" y="5186341"/>
              <a:ext cx="283028" cy="3887"/>
            </a:xfrm>
            <a:prstGeom prst="line">
              <a:avLst/>
            </a:prstGeom>
            <a:ln w="76200">
              <a:solidFill>
                <a:srgbClr val="1C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2098329" y="6057717"/>
              <a:ext cx="413385" cy="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2282296" y="5201397"/>
              <a:ext cx="11405" cy="8629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V="1">
              <a:off x="2189769" y="6119903"/>
              <a:ext cx="260985" cy="3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 flipV="1">
              <a:off x="2252771" y="6183023"/>
              <a:ext cx="123960" cy="24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flipH="1">
              <a:off x="2273705" y="4446442"/>
              <a:ext cx="8591" cy="610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0" name="Группа 149"/>
            <p:cNvGrpSpPr/>
            <p:nvPr/>
          </p:nvGrpSpPr>
          <p:grpSpPr>
            <a:xfrm>
              <a:off x="2282296" y="4450444"/>
              <a:ext cx="1229464" cy="175414"/>
              <a:chOff x="7075999" y="651304"/>
              <a:chExt cx="1229464" cy="175414"/>
            </a:xfrm>
          </p:grpSpPr>
          <p:cxnSp>
            <p:nvCxnSpPr>
              <p:cNvPr id="162" name="Прямая соединительная линия 161"/>
              <p:cNvCxnSpPr/>
              <p:nvPr/>
            </p:nvCxnSpPr>
            <p:spPr>
              <a:xfrm flipH="1">
                <a:off x="8292230" y="654196"/>
                <a:ext cx="6024" cy="17252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/>
              <p:cNvCxnSpPr/>
              <p:nvPr/>
            </p:nvCxnSpPr>
            <p:spPr>
              <a:xfrm flipV="1">
                <a:off x="7075999" y="651304"/>
                <a:ext cx="1229464" cy="95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2543515" y="4119212"/>
              <a:ext cx="8208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 </a:t>
              </a:r>
              <a:r>
                <a:rPr lang="ru-RU" dirty="0" err="1" smtClean="0"/>
                <a:t>кВ</a:t>
              </a:r>
              <a:endParaRPr lang="ru-RU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252771" y="4679163"/>
              <a:ext cx="3516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+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3" name="Прямая соединительная линия 152"/>
            <p:cNvCxnSpPr/>
            <p:nvPr/>
          </p:nvCxnSpPr>
          <p:spPr>
            <a:xfrm flipH="1" flipV="1">
              <a:off x="2363324" y="5331750"/>
              <a:ext cx="130557" cy="2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flipV="1">
              <a:off x="3495845" y="4183315"/>
              <a:ext cx="606483" cy="27361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>
              <a:off x="3889304" y="6394646"/>
              <a:ext cx="413385" cy="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flipV="1">
              <a:off x="3980744" y="6456832"/>
              <a:ext cx="260985" cy="3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flipV="1">
              <a:off x="4043746" y="6519952"/>
              <a:ext cx="123960" cy="24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Цилиндр 157"/>
            <p:cNvSpPr/>
            <p:nvPr/>
          </p:nvSpPr>
          <p:spPr>
            <a:xfrm>
              <a:off x="4036506" y="5762909"/>
              <a:ext cx="93945" cy="503466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3918420" y="4278694"/>
              <a:ext cx="165058" cy="2482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 стрелкой 159"/>
            <p:cNvCxnSpPr/>
            <p:nvPr/>
          </p:nvCxnSpPr>
          <p:spPr>
            <a:xfrm flipV="1">
              <a:off x="1918448" y="4809350"/>
              <a:ext cx="754592" cy="6729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 стрелкой 160"/>
            <p:cNvCxnSpPr/>
            <p:nvPr/>
          </p:nvCxnSpPr>
          <p:spPr>
            <a:xfrm flipH="1" flipV="1">
              <a:off x="1995400" y="4787817"/>
              <a:ext cx="594525" cy="75919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6478080" y="2006450"/>
            <a:ext cx="1797480" cy="2508670"/>
            <a:chOff x="6525944" y="4166951"/>
            <a:chExt cx="1797480" cy="2508670"/>
          </a:xfrm>
        </p:grpSpPr>
        <p:sp>
          <p:nvSpPr>
            <p:cNvPr id="45" name="Овал 44"/>
            <p:cNvSpPr/>
            <p:nvPr/>
          </p:nvSpPr>
          <p:spPr>
            <a:xfrm>
              <a:off x="7097886" y="4407396"/>
              <a:ext cx="1035362" cy="174249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Улыбающееся лицо 43"/>
            <p:cNvSpPr/>
            <p:nvPr/>
          </p:nvSpPr>
          <p:spPr>
            <a:xfrm>
              <a:off x="7288062" y="4166951"/>
              <a:ext cx="688595" cy="429171"/>
            </a:xfrm>
            <a:prstGeom prst="smileyFac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272053" y="5877380"/>
              <a:ext cx="120082" cy="7982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7848352" y="5868779"/>
              <a:ext cx="120082" cy="7982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81" idx="1"/>
            </p:cNvCxnSpPr>
            <p:nvPr/>
          </p:nvCxnSpPr>
          <p:spPr>
            <a:xfrm flipV="1">
              <a:off x="7179901" y="4850244"/>
              <a:ext cx="656039" cy="776983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8013780" y="4840078"/>
              <a:ext cx="309644" cy="885308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flipV="1">
              <a:off x="6525944" y="4730397"/>
              <a:ext cx="730337" cy="783082"/>
            </a:xfrm>
            <a:prstGeom prst="line">
              <a:avLst/>
            </a:prstGeom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6487982" y="2056555"/>
            <a:ext cx="1292530" cy="1287304"/>
            <a:chOff x="6487982" y="2056555"/>
            <a:chExt cx="1292530" cy="1287304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6487982" y="2496144"/>
              <a:ext cx="761015" cy="84771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Группа 45"/>
            <p:cNvGrpSpPr/>
            <p:nvPr/>
          </p:nvGrpSpPr>
          <p:grpSpPr>
            <a:xfrm>
              <a:off x="7354893" y="2056555"/>
              <a:ext cx="425619" cy="190340"/>
              <a:chOff x="6719335" y="1989285"/>
              <a:chExt cx="425619" cy="190340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6719335" y="1993999"/>
                <a:ext cx="207521" cy="1856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Овал 132"/>
              <p:cNvSpPr/>
              <p:nvPr/>
            </p:nvSpPr>
            <p:spPr>
              <a:xfrm>
                <a:off x="6937433" y="1989285"/>
                <a:ext cx="207521" cy="18562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14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AE97EF-59D6-656A-AEED-876326BC0222}"/>
              </a:ext>
            </a:extLst>
          </p:cNvPr>
          <p:cNvSpPr txBox="1"/>
          <p:nvPr/>
        </p:nvSpPr>
        <p:spPr>
          <a:xfrm>
            <a:off x="0" y="-11257"/>
            <a:ext cx="914399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«Живи с молнией»</a:t>
            </a:r>
            <a:endParaRPr lang="ru-RU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2C10B-3482-B858-96EF-4EF529EF2A72}"/>
              </a:ext>
            </a:extLst>
          </p:cNvPr>
          <p:cNvSpPr txBox="1"/>
          <p:nvPr/>
        </p:nvSpPr>
        <p:spPr>
          <a:xfrm>
            <a:off x="-1" y="6544348"/>
            <a:ext cx="9144000" cy="30777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	Апрель 01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, 202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3 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	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                               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а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/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л </a:t>
            </a:r>
            <a:r>
              <a:rPr lang="ru-RU" sz="1400" b="1" i="1" dirty="0" err="1">
                <a:solidFill>
                  <a:srgbClr val="000066"/>
                </a:solidFill>
                <a:cs typeface="Aldhabi" panose="020B0604020202020204" pitchFamily="2" charset="-78"/>
              </a:rPr>
              <a:t>Цей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                                 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И. Мешков</a:t>
            </a:r>
            <a:r>
              <a:rPr lang="en-US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,  </a:t>
            </a:r>
            <a:r>
              <a:rPr lang="ru-RU" sz="1400" b="1" i="1" dirty="0">
                <a:solidFill>
                  <a:srgbClr val="000066"/>
                </a:solidFill>
                <a:cs typeface="Aldhabi" panose="020B0604020202020204" pitchFamily="2" charset="-78"/>
              </a:rPr>
              <a:t>Вечер в горах. Воспоминания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AF1856-71CC-5B01-862F-06D5934BDB39}"/>
              </a:ext>
            </a:extLst>
          </p:cNvPr>
          <p:cNvSpPr txBox="1"/>
          <p:nvPr/>
        </p:nvSpPr>
        <p:spPr>
          <a:xfrm>
            <a:off x="181769" y="1411113"/>
            <a:ext cx="8531158" cy="293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«Живи</a:t>
            </a:r>
            <a:r>
              <a:rPr lang="ru-RU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молнией»</a:t>
            </a:r>
            <a:r>
              <a:rPr lang="ru-RU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первых романов американского писателя Митчела Уилсона, переведенных на русский язык. Год издания: </a:t>
            </a:r>
            <a:r>
              <a:rPr lang="ru-RU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1965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рассказывает о молодом человеке, Эрике Горине, которому пришлось пережить, выдержать ожесточенную борьбу, пройти через нравственные испытания, прежде чем он стал УЧЕНЫМ, посвятившим себя служению человечества. </a:t>
            </a:r>
            <a:endParaRPr lang="ru-RU" sz="2000" b="1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 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дает </a:t>
            </a:r>
            <a:r>
              <a:rPr lang="ru-RU" sz="2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широкую панораму </a:t>
            </a:r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быта технической интеллигенции в США </a:t>
            </a:r>
            <a:r>
              <a:rPr lang="ru-RU" sz="2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начала 30-х годов ХХ века до окончания Второй мировой войны.</a:t>
            </a:r>
            <a:endParaRPr lang="ru-RU" sz="20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B320-0FB5-4BC0-AA0D-304E4FE4FEB0}" type="slidenum">
              <a:rPr lang="ru-RU" smtClean="0"/>
              <a:t>9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BAA952-81FA-C29D-E731-D7B2A0564776}"/>
              </a:ext>
            </a:extLst>
          </p:cNvPr>
          <p:cNvSpPr txBox="1"/>
          <p:nvPr/>
        </p:nvSpPr>
        <p:spPr>
          <a:xfrm>
            <a:off x="181769" y="523918"/>
            <a:ext cx="8962231" cy="480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u="sng" kern="1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Молния </a:t>
            </a:r>
            <a:r>
              <a:rPr lang="ru-RU" sz="2400" b="1" u="sng" kern="1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</a:t>
            </a:r>
            <a:r>
              <a:rPr lang="ru-RU" sz="2400" b="1" kern="1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800" b="1" kern="1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1963 </a:t>
            </a:r>
            <a:r>
              <a:rPr lang="ru-RU" sz="1800" b="1" kern="100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Новосибирск, ИЯФ СО АН </a:t>
            </a:r>
            <a:r>
              <a:rPr lang="ru-RU" sz="1800" b="1" kern="100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СССР</a:t>
            </a:r>
          </a:p>
        </p:txBody>
      </p:sp>
    </p:spTree>
    <p:extLst>
      <p:ext uri="{BB962C8B-B14F-4D97-AF65-F5344CB8AC3E}">
        <p14:creationId xmlns:p14="http://schemas.microsoft.com/office/powerpoint/2010/main" val="2318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2067</TotalTime>
  <Words>1493</Words>
  <Application>Microsoft Office PowerPoint</Application>
  <PresentationFormat>Экран (4:3)</PresentationFormat>
  <Paragraphs>214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Aldhabi</vt:lpstr>
      <vt:lpstr>Arial</vt:lpstr>
      <vt:lpstr>Calibri</vt:lpstr>
      <vt:lpstr>Calibri Light</vt:lpstr>
      <vt:lpstr>Lucida Grande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Николаевич Мешков</dc:creator>
  <cp:lastModifiedBy>Meshkov, I. N.</cp:lastModifiedBy>
  <cp:revision>100</cp:revision>
  <dcterms:created xsi:type="dcterms:W3CDTF">2023-03-21T17:05:07Z</dcterms:created>
  <dcterms:modified xsi:type="dcterms:W3CDTF">2023-03-30T10:18:10Z</dcterms:modified>
</cp:coreProperties>
</file>