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57" r:id="rId4"/>
    <p:sldId id="258" r:id="rId5"/>
    <p:sldId id="265" r:id="rId6"/>
    <p:sldId id="280" r:id="rId7"/>
    <p:sldId id="281" r:id="rId8"/>
    <p:sldId id="259" r:id="rId9"/>
    <p:sldId id="261" r:id="rId10"/>
    <p:sldId id="260" r:id="rId11"/>
    <p:sldId id="262" r:id="rId12"/>
    <p:sldId id="282" r:id="rId13"/>
    <p:sldId id="277" r:id="rId14"/>
    <p:sldId id="271" r:id="rId15"/>
    <p:sldId id="273" r:id="rId16"/>
    <p:sldId id="274" r:id="rId17"/>
    <p:sldId id="268" r:id="rId18"/>
    <p:sldId id="267" r:id="rId19"/>
    <p:sldId id="278" r:id="rId20"/>
    <p:sldId id="275" r:id="rId21"/>
    <p:sldId id="264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F15A"/>
    <a:srgbClr val="3A0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7440" autoAdjust="0"/>
  </p:normalViewPr>
  <p:slideViewPr>
    <p:cSldViewPr snapToGrid="0">
      <p:cViewPr varScale="1">
        <p:scale>
          <a:sx n="66" d="100"/>
          <a:sy n="66" d="100"/>
        </p:scale>
        <p:origin x="59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\Desktop\&#1088;&#1072;&#1073;\&#1088;&#1072;&#1073;%201\&#1074;&#1072;&#1082;&#1091;&#1091;&#1084;%20&#1089;&#1086;&#1082;&#1080;&#1090;\&#1044;&#1086;&#1082;&#1091;&#1084;&#1077;&#1085;&#1090;&#1072;&#1094;&#1080;&#1103;%20&#1082;%20&#1089;&#1076;&#1072;&#1095;&#1077;%20&#1086;&#1073;&#1098;&#1077;&#1082;&#1090;&#1072;\&#1052;&#1072;&#1089;&#1089;-&#1089;&#1087;&#1077;&#1082;&#1090;&#1088;%20&#1057;&#1054;&#1050;&#1048;&#1058;\&#1052;&#1072;&#1089;&#1089;-&#1089;&#1087;&#1077;&#1082;&#1090;&#1088;%20&#1057;&#1054;&#1050;&#1048;&#1058;\&#1057;&#1054;&#1050;&#1048;&#1058;20211213152338(8&#1093;10-7-1&#1093;10-6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\Desktop\&#1088;&#1072;&#1073;\&#1088;&#1072;&#1073;%201\&#1041;&#1091;&#1089;&#1090;&#1077;&#1088;\&#1057;&#1077;&#1072;&#1085;&#1089;&#1099;\&#1057;&#1077;&#1072;&#1085;&#1089;4\002-02-2023\16&#1082;&#1043;&#1089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\Desktop\&#1088;&#1072;&#1073;\&#1088;&#1072;&#1073;%201\&#1041;&#1091;&#1089;&#1090;&#1077;&#1088;\&#1057;&#1077;&#1072;&#1085;&#1089;&#1099;\&#1057;&#1077;&#1072;&#1085;&#1089;4\002-02-2023\16&#1082;&#1043;&#1089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D\Desktop\&#1088;&#1072;&#1073;\&#1088;&#1072;&#1073;%201\&#1041;&#1091;&#1089;&#1090;&#1077;&#1088;\&#1057;&#1077;&#1072;&#1085;&#1089;&#1099;\&#1057;&#1077;&#1072;&#1085;&#1089;4\002-02-2023\16&#1082;&#1043;&#108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4638818597919"/>
          <c:y val="0.17853527019694929"/>
          <c:w val="0.83172538995431444"/>
          <c:h val="0.6292845264570937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2C03FB"/>
              </a:solidFill>
              <a:round/>
            </a:ln>
            <a:effectLst/>
          </c:spPr>
          <c:marker>
            <c:symbol val="none"/>
          </c:marker>
          <c:xVal>
            <c:numRef>
              <c:f>Лист1!$C$9:$BII$9</c:f>
              <c:numCache>
                <c:formatCode>General</c:formatCode>
                <c:ptCount val="1593"/>
                <c:pt idx="0">
                  <c:v>0.5</c:v>
                </c:pt>
                <c:pt idx="1">
                  <c:v>0.56000000000000005</c:v>
                </c:pt>
                <c:pt idx="2">
                  <c:v>0.63</c:v>
                </c:pt>
                <c:pt idx="3">
                  <c:v>0.69</c:v>
                </c:pt>
                <c:pt idx="4">
                  <c:v>0.75</c:v>
                </c:pt>
                <c:pt idx="5">
                  <c:v>0.81</c:v>
                </c:pt>
                <c:pt idx="6">
                  <c:v>0.88</c:v>
                </c:pt>
                <c:pt idx="7">
                  <c:v>0.94</c:v>
                </c:pt>
                <c:pt idx="8">
                  <c:v>1</c:v>
                </c:pt>
                <c:pt idx="9">
                  <c:v>1.06</c:v>
                </c:pt>
                <c:pt idx="10">
                  <c:v>1.1299999999999999</c:v>
                </c:pt>
                <c:pt idx="11">
                  <c:v>1.19</c:v>
                </c:pt>
                <c:pt idx="12">
                  <c:v>1.25</c:v>
                </c:pt>
                <c:pt idx="13">
                  <c:v>1.31</c:v>
                </c:pt>
                <c:pt idx="14">
                  <c:v>1.38</c:v>
                </c:pt>
                <c:pt idx="15">
                  <c:v>1.44</c:v>
                </c:pt>
                <c:pt idx="16">
                  <c:v>1.5</c:v>
                </c:pt>
                <c:pt idx="17">
                  <c:v>1.56</c:v>
                </c:pt>
                <c:pt idx="18">
                  <c:v>1.63</c:v>
                </c:pt>
                <c:pt idx="19">
                  <c:v>1.69</c:v>
                </c:pt>
                <c:pt idx="20">
                  <c:v>1.75</c:v>
                </c:pt>
                <c:pt idx="21">
                  <c:v>1.81</c:v>
                </c:pt>
                <c:pt idx="22">
                  <c:v>1.88</c:v>
                </c:pt>
                <c:pt idx="23">
                  <c:v>1.94</c:v>
                </c:pt>
                <c:pt idx="24">
                  <c:v>2</c:v>
                </c:pt>
                <c:pt idx="25">
                  <c:v>2.06</c:v>
                </c:pt>
                <c:pt idx="26">
                  <c:v>2.13</c:v>
                </c:pt>
                <c:pt idx="27">
                  <c:v>2.19</c:v>
                </c:pt>
                <c:pt idx="28">
                  <c:v>2.25</c:v>
                </c:pt>
                <c:pt idx="29">
                  <c:v>2.31</c:v>
                </c:pt>
                <c:pt idx="30">
                  <c:v>2.38</c:v>
                </c:pt>
                <c:pt idx="31">
                  <c:v>2.44</c:v>
                </c:pt>
                <c:pt idx="32">
                  <c:v>2.5</c:v>
                </c:pt>
                <c:pt idx="33">
                  <c:v>2.56</c:v>
                </c:pt>
                <c:pt idx="34">
                  <c:v>2.63</c:v>
                </c:pt>
                <c:pt idx="35">
                  <c:v>2.69</c:v>
                </c:pt>
                <c:pt idx="36">
                  <c:v>2.75</c:v>
                </c:pt>
                <c:pt idx="37">
                  <c:v>2.81</c:v>
                </c:pt>
                <c:pt idx="38">
                  <c:v>2.88</c:v>
                </c:pt>
                <c:pt idx="39">
                  <c:v>2.94</c:v>
                </c:pt>
                <c:pt idx="40">
                  <c:v>3</c:v>
                </c:pt>
                <c:pt idx="41">
                  <c:v>3.06</c:v>
                </c:pt>
                <c:pt idx="42">
                  <c:v>3.13</c:v>
                </c:pt>
                <c:pt idx="43">
                  <c:v>3.19</c:v>
                </c:pt>
                <c:pt idx="44">
                  <c:v>3.25</c:v>
                </c:pt>
                <c:pt idx="45">
                  <c:v>3.31</c:v>
                </c:pt>
                <c:pt idx="46">
                  <c:v>3.38</c:v>
                </c:pt>
                <c:pt idx="47">
                  <c:v>3.44</c:v>
                </c:pt>
                <c:pt idx="48">
                  <c:v>3.5</c:v>
                </c:pt>
                <c:pt idx="49">
                  <c:v>3.56</c:v>
                </c:pt>
                <c:pt idx="50">
                  <c:v>3.63</c:v>
                </c:pt>
                <c:pt idx="51">
                  <c:v>3.69</c:v>
                </c:pt>
                <c:pt idx="52">
                  <c:v>3.75</c:v>
                </c:pt>
                <c:pt idx="53">
                  <c:v>3.81</c:v>
                </c:pt>
                <c:pt idx="54">
                  <c:v>3.88</c:v>
                </c:pt>
                <c:pt idx="55">
                  <c:v>3.94</c:v>
                </c:pt>
                <c:pt idx="56">
                  <c:v>4</c:v>
                </c:pt>
                <c:pt idx="57">
                  <c:v>4.0599999999999996</c:v>
                </c:pt>
                <c:pt idx="58">
                  <c:v>4.13</c:v>
                </c:pt>
                <c:pt idx="59">
                  <c:v>4.1900000000000004</c:v>
                </c:pt>
                <c:pt idx="60">
                  <c:v>4.25</c:v>
                </c:pt>
                <c:pt idx="61">
                  <c:v>4.3099999999999996</c:v>
                </c:pt>
                <c:pt idx="62">
                  <c:v>4.38</c:v>
                </c:pt>
                <c:pt idx="63">
                  <c:v>4.4400000000000004</c:v>
                </c:pt>
                <c:pt idx="64">
                  <c:v>4.5</c:v>
                </c:pt>
                <c:pt idx="65">
                  <c:v>4.5599999999999996</c:v>
                </c:pt>
                <c:pt idx="66">
                  <c:v>4.63</c:v>
                </c:pt>
                <c:pt idx="67">
                  <c:v>4.6900000000000004</c:v>
                </c:pt>
                <c:pt idx="68">
                  <c:v>4.75</c:v>
                </c:pt>
                <c:pt idx="69">
                  <c:v>4.8099999999999996</c:v>
                </c:pt>
                <c:pt idx="70">
                  <c:v>4.88</c:v>
                </c:pt>
                <c:pt idx="71">
                  <c:v>4.9400000000000004</c:v>
                </c:pt>
                <c:pt idx="72">
                  <c:v>5</c:v>
                </c:pt>
                <c:pt idx="73">
                  <c:v>5.0599999999999996</c:v>
                </c:pt>
                <c:pt idx="74">
                  <c:v>5.13</c:v>
                </c:pt>
                <c:pt idx="75">
                  <c:v>5.19</c:v>
                </c:pt>
                <c:pt idx="76">
                  <c:v>5.25</c:v>
                </c:pt>
                <c:pt idx="77">
                  <c:v>5.31</c:v>
                </c:pt>
                <c:pt idx="78">
                  <c:v>5.38</c:v>
                </c:pt>
                <c:pt idx="79">
                  <c:v>5.44</c:v>
                </c:pt>
                <c:pt idx="80">
                  <c:v>5.5</c:v>
                </c:pt>
                <c:pt idx="81">
                  <c:v>5.56</c:v>
                </c:pt>
                <c:pt idx="82">
                  <c:v>5.63</c:v>
                </c:pt>
                <c:pt idx="83">
                  <c:v>5.69</c:v>
                </c:pt>
                <c:pt idx="84">
                  <c:v>5.75</c:v>
                </c:pt>
                <c:pt idx="85">
                  <c:v>5.81</c:v>
                </c:pt>
                <c:pt idx="86">
                  <c:v>5.88</c:v>
                </c:pt>
                <c:pt idx="87">
                  <c:v>5.94</c:v>
                </c:pt>
                <c:pt idx="88">
                  <c:v>6</c:v>
                </c:pt>
                <c:pt idx="89">
                  <c:v>6.06</c:v>
                </c:pt>
                <c:pt idx="90">
                  <c:v>6.13</c:v>
                </c:pt>
                <c:pt idx="91">
                  <c:v>6.19</c:v>
                </c:pt>
                <c:pt idx="92">
                  <c:v>6.25</c:v>
                </c:pt>
                <c:pt idx="93">
                  <c:v>6.31</c:v>
                </c:pt>
                <c:pt idx="94">
                  <c:v>6.38</c:v>
                </c:pt>
                <c:pt idx="95">
                  <c:v>6.44</c:v>
                </c:pt>
                <c:pt idx="96">
                  <c:v>6.5</c:v>
                </c:pt>
                <c:pt idx="97">
                  <c:v>6.56</c:v>
                </c:pt>
                <c:pt idx="98">
                  <c:v>6.63</c:v>
                </c:pt>
                <c:pt idx="99">
                  <c:v>6.69</c:v>
                </c:pt>
                <c:pt idx="100">
                  <c:v>6.75</c:v>
                </c:pt>
                <c:pt idx="101">
                  <c:v>6.81</c:v>
                </c:pt>
                <c:pt idx="102">
                  <c:v>6.88</c:v>
                </c:pt>
                <c:pt idx="103">
                  <c:v>6.94</c:v>
                </c:pt>
                <c:pt idx="104">
                  <c:v>7</c:v>
                </c:pt>
                <c:pt idx="105">
                  <c:v>7.06</c:v>
                </c:pt>
                <c:pt idx="106">
                  <c:v>7.13</c:v>
                </c:pt>
                <c:pt idx="107">
                  <c:v>7.19</c:v>
                </c:pt>
                <c:pt idx="108">
                  <c:v>7.25</c:v>
                </c:pt>
                <c:pt idx="109">
                  <c:v>7.31</c:v>
                </c:pt>
                <c:pt idx="110">
                  <c:v>7.38</c:v>
                </c:pt>
                <c:pt idx="111">
                  <c:v>7.44</c:v>
                </c:pt>
                <c:pt idx="112">
                  <c:v>7.5</c:v>
                </c:pt>
                <c:pt idx="113">
                  <c:v>7.56</c:v>
                </c:pt>
                <c:pt idx="114">
                  <c:v>7.63</c:v>
                </c:pt>
                <c:pt idx="115">
                  <c:v>7.69</c:v>
                </c:pt>
                <c:pt idx="116">
                  <c:v>7.75</c:v>
                </c:pt>
                <c:pt idx="117">
                  <c:v>7.81</c:v>
                </c:pt>
                <c:pt idx="118">
                  <c:v>7.88</c:v>
                </c:pt>
                <c:pt idx="119">
                  <c:v>7.94</c:v>
                </c:pt>
                <c:pt idx="120">
                  <c:v>8</c:v>
                </c:pt>
                <c:pt idx="121">
                  <c:v>8.06</c:v>
                </c:pt>
                <c:pt idx="122">
                  <c:v>8.1300000000000008</c:v>
                </c:pt>
                <c:pt idx="123">
                  <c:v>8.19</c:v>
                </c:pt>
                <c:pt idx="124">
                  <c:v>8.25</c:v>
                </c:pt>
                <c:pt idx="125">
                  <c:v>8.31</c:v>
                </c:pt>
                <c:pt idx="126">
                  <c:v>8.3800000000000008</c:v>
                </c:pt>
                <c:pt idx="127">
                  <c:v>8.44</c:v>
                </c:pt>
                <c:pt idx="128">
                  <c:v>8.5</c:v>
                </c:pt>
                <c:pt idx="129">
                  <c:v>8.56</c:v>
                </c:pt>
                <c:pt idx="130">
                  <c:v>8.6300000000000008</c:v>
                </c:pt>
                <c:pt idx="131">
                  <c:v>8.69</c:v>
                </c:pt>
                <c:pt idx="132">
                  <c:v>8.75</c:v>
                </c:pt>
                <c:pt idx="133">
                  <c:v>8.81</c:v>
                </c:pt>
                <c:pt idx="134">
                  <c:v>8.8800000000000008</c:v>
                </c:pt>
                <c:pt idx="135">
                  <c:v>8.94</c:v>
                </c:pt>
                <c:pt idx="136">
                  <c:v>9</c:v>
                </c:pt>
                <c:pt idx="137">
                  <c:v>9.06</c:v>
                </c:pt>
                <c:pt idx="138">
                  <c:v>9.1300000000000008</c:v>
                </c:pt>
                <c:pt idx="139">
                  <c:v>9.19</c:v>
                </c:pt>
                <c:pt idx="140">
                  <c:v>9.25</c:v>
                </c:pt>
                <c:pt idx="141">
                  <c:v>9.31</c:v>
                </c:pt>
                <c:pt idx="142">
                  <c:v>9.3800000000000008</c:v>
                </c:pt>
                <c:pt idx="143">
                  <c:v>9.44</c:v>
                </c:pt>
                <c:pt idx="144">
                  <c:v>9.5</c:v>
                </c:pt>
                <c:pt idx="145">
                  <c:v>9.56</c:v>
                </c:pt>
                <c:pt idx="146">
                  <c:v>9.6300000000000008</c:v>
                </c:pt>
                <c:pt idx="147">
                  <c:v>9.69</c:v>
                </c:pt>
                <c:pt idx="148">
                  <c:v>9.75</c:v>
                </c:pt>
                <c:pt idx="149">
                  <c:v>9.81</c:v>
                </c:pt>
                <c:pt idx="150">
                  <c:v>9.8800000000000008</c:v>
                </c:pt>
                <c:pt idx="151">
                  <c:v>9.94</c:v>
                </c:pt>
                <c:pt idx="152">
                  <c:v>10</c:v>
                </c:pt>
                <c:pt idx="153">
                  <c:v>10.06</c:v>
                </c:pt>
                <c:pt idx="154">
                  <c:v>10.130000000000001</c:v>
                </c:pt>
                <c:pt idx="155">
                  <c:v>10.19</c:v>
                </c:pt>
                <c:pt idx="156">
                  <c:v>10.25</c:v>
                </c:pt>
                <c:pt idx="157">
                  <c:v>10.31</c:v>
                </c:pt>
                <c:pt idx="158">
                  <c:v>10.38</c:v>
                </c:pt>
                <c:pt idx="159">
                  <c:v>10.44</c:v>
                </c:pt>
                <c:pt idx="160">
                  <c:v>10.5</c:v>
                </c:pt>
                <c:pt idx="161">
                  <c:v>10.56</c:v>
                </c:pt>
                <c:pt idx="162">
                  <c:v>10.63</c:v>
                </c:pt>
                <c:pt idx="163">
                  <c:v>10.69</c:v>
                </c:pt>
                <c:pt idx="164">
                  <c:v>10.75</c:v>
                </c:pt>
                <c:pt idx="165">
                  <c:v>10.81</c:v>
                </c:pt>
                <c:pt idx="166">
                  <c:v>10.88</c:v>
                </c:pt>
                <c:pt idx="167">
                  <c:v>10.94</c:v>
                </c:pt>
                <c:pt idx="168">
                  <c:v>11</c:v>
                </c:pt>
                <c:pt idx="169">
                  <c:v>11.06</c:v>
                </c:pt>
                <c:pt idx="170">
                  <c:v>11.13</c:v>
                </c:pt>
                <c:pt idx="171">
                  <c:v>11.19</c:v>
                </c:pt>
                <c:pt idx="172">
                  <c:v>11.25</c:v>
                </c:pt>
                <c:pt idx="173">
                  <c:v>11.31</c:v>
                </c:pt>
                <c:pt idx="174">
                  <c:v>11.38</c:v>
                </c:pt>
                <c:pt idx="175">
                  <c:v>11.44</c:v>
                </c:pt>
                <c:pt idx="176">
                  <c:v>11.5</c:v>
                </c:pt>
                <c:pt idx="177">
                  <c:v>11.56</c:v>
                </c:pt>
                <c:pt idx="178">
                  <c:v>11.63</c:v>
                </c:pt>
                <c:pt idx="179">
                  <c:v>11.69</c:v>
                </c:pt>
                <c:pt idx="180">
                  <c:v>11.75</c:v>
                </c:pt>
                <c:pt idx="181">
                  <c:v>11.81</c:v>
                </c:pt>
                <c:pt idx="182">
                  <c:v>11.88</c:v>
                </c:pt>
                <c:pt idx="183">
                  <c:v>11.94</c:v>
                </c:pt>
                <c:pt idx="184">
                  <c:v>12</c:v>
                </c:pt>
                <c:pt idx="185">
                  <c:v>12.06</c:v>
                </c:pt>
                <c:pt idx="186">
                  <c:v>12.13</c:v>
                </c:pt>
                <c:pt idx="187">
                  <c:v>12.19</c:v>
                </c:pt>
                <c:pt idx="188">
                  <c:v>12.25</c:v>
                </c:pt>
                <c:pt idx="189">
                  <c:v>12.31</c:v>
                </c:pt>
                <c:pt idx="190">
                  <c:v>12.38</c:v>
                </c:pt>
                <c:pt idx="191">
                  <c:v>12.44</c:v>
                </c:pt>
                <c:pt idx="192">
                  <c:v>12.5</c:v>
                </c:pt>
                <c:pt idx="193">
                  <c:v>12.56</c:v>
                </c:pt>
                <c:pt idx="194">
                  <c:v>12.63</c:v>
                </c:pt>
                <c:pt idx="195">
                  <c:v>12.69</c:v>
                </c:pt>
                <c:pt idx="196">
                  <c:v>12.75</c:v>
                </c:pt>
                <c:pt idx="197">
                  <c:v>12.81</c:v>
                </c:pt>
                <c:pt idx="198">
                  <c:v>12.88</c:v>
                </c:pt>
                <c:pt idx="199">
                  <c:v>12.94</c:v>
                </c:pt>
                <c:pt idx="200">
                  <c:v>13</c:v>
                </c:pt>
                <c:pt idx="201">
                  <c:v>13.06</c:v>
                </c:pt>
                <c:pt idx="202">
                  <c:v>13.13</c:v>
                </c:pt>
                <c:pt idx="203">
                  <c:v>13.19</c:v>
                </c:pt>
                <c:pt idx="204">
                  <c:v>13.25</c:v>
                </c:pt>
                <c:pt idx="205">
                  <c:v>13.31</c:v>
                </c:pt>
                <c:pt idx="206">
                  <c:v>13.38</c:v>
                </c:pt>
                <c:pt idx="207">
                  <c:v>13.44</c:v>
                </c:pt>
                <c:pt idx="208">
                  <c:v>13.5</c:v>
                </c:pt>
                <c:pt idx="209">
                  <c:v>13.56</c:v>
                </c:pt>
                <c:pt idx="210">
                  <c:v>13.63</c:v>
                </c:pt>
                <c:pt idx="211">
                  <c:v>13.69</c:v>
                </c:pt>
                <c:pt idx="212">
                  <c:v>13.75</c:v>
                </c:pt>
                <c:pt idx="213">
                  <c:v>13.81</c:v>
                </c:pt>
                <c:pt idx="214">
                  <c:v>13.88</c:v>
                </c:pt>
                <c:pt idx="215">
                  <c:v>13.94</c:v>
                </c:pt>
                <c:pt idx="216">
                  <c:v>14</c:v>
                </c:pt>
                <c:pt idx="217">
                  <c:v>14.06</c:v>
                </c:pt>
                <c:pt idx="218">
                  <c:v>14.13</c:v>
                </c:pt>
                <c:pt idx="219">
                  <c:v>14.19</c:v>
                </c:pt>
                <c:pt idx="220">
                  <c:v>14.25</c:v>
                </c:pt>
                <c:pt idx="221">
                  <c:v>14.31</c:v>
                </c:pt>
                <c:pt idx="222">
                  <c:v>14.38</c:v>
                </c:pt>
                <c:pt idx="223">
                  <c:v>14.44</c:v>
                </c:pt>
                <c:pt idx="224">
                  <c:v>14.5</c:v>
                </c:pt>
                <c:pt idx="225">
                  <c:v>14.56</c:v>
                </c:pt>
                <c:pt idx="226">
                  <c:v>14.63</c:v>
                </c:pt>
                <c:pt idx="227">
                  <c:v>14.69</c:v>
                </c:pt>
                <c:pt idx="228">
                  <c:v>14.75</c:v>
                </c:pt>
                <c:pt idx="229">
                  <c:v>14.81</c:v>
                </c:pt>
                <c:pt idx="230">
                  <c:v>14.88</c:v>
                </c:pt>
                <c:pt idx="231">
                  <c:v>14.94</c:v>
                </c:pt>
                <c:pt idx="232">
                  <c:v>15</c:v>
                </c:pt>
                <c:pt idx="233">
                  <c:v>15.06</c:v>
                </c:pt>
                <c:pt idx="234">
                  <c:v>15.13</c:v>
                </c:pt>
                <c:pt idx="235">
                  <c:v>15.19</c:v>
                </c:pt>
                <c:pt idx="236">
                  <c:v>15.25</c:v>
                </c:pt>
                <c:pt idx="237">
                  <c:v>15.31</c:v>
                </c:pt>
                <c:pt idx="238">
                  <c:v>15.38</c:v>
                </c:pt>
                <c:pt idx="239">
                  <c:v>15.44</c:v>
                </c:pt>
                <c:pt idx="240">
                  <c:v>15.5</c:v>
                </c:pt>
                <c:pt idx="241">
                  <c:v>15.56</c:v>
                </c:pt>
                <c:pt idx="242">
                  <c:v>15.63</c:v>
                </c:pt>
                <c:pt idx="243">
                  <c:v>15.69</c:v>
                </c:pt>
                <c:pt idx="244">
                  <c:v>15.75</c:v>
                </c:pt>
                <c:pt idx="245">
                  <c:v>15.81</c:v>
                </c:pt>
                <c:pt idx="246">
                  <c:v>15.88</c:v>
                </c:pt>
                <c:pt idx="247">
                  <c:v>15.94</c:v>
                </c:pt>
                <c:pt idx="248">
                  <c:v>16</c:v>
                </c:pt>
                <c:pt idx="249">
                  <c:v>16.059999999999999</c:v>
                </c:pt>
                <c:pt idx="250">
                  <c:v>16.13</c:v>
                </c:pt>
                <c:pt idx="251">
                  <c:v>16.190000000000001</c:v>
                </c:pt>
                <c:pt idx="252">
                  <c:v>16.25</c:v>
                </c:pt>
                <c:pt idx="253">
                  <c:v>16.309999999999999</c:v>
                </c:pt>
                <c:pt idx="254">
                  <c:v>16.38</c:v>
                </c:pt>
                <c:pt idx="255">
                  <c:v>16.440000000000001</c:v>
                </c:pt>
                <c:pt idx="256">
                  <c:v>16.5</c:v>
                </c:pt>
                <c:pt idx="257">
                  <c:v>16.559999999999999</c:v>
                </c:pt>
                <c:pt idx="258">
                  <c:v>16.63</c:v>
                </c:pt>
                <c:pt idx="259">
                  <c:v>16.690000000000001</c:v>
                </c:pt>
                <c:pt idx="260">
                  <c:v>16.75</c:v>
                </c:pt>
                <c:pt idx="261">
                  <c:v>16.809999999999999</c:v>
                </c:pt>
                <c:pt idx="262">
                  <c:v>16.88</c:v>
                </c:pt>
                <c:pt idx="263">
                  <c:v>16.940000000000001</c:v>
                </c:pt>
                <c:pt idx="264">
                  <c:v>17</c:v>
                </c:pt>
                <c:pt idx="265">
                  <c:v>17.059999999999999</c:v>
                </c:pt>
                <c:pt idx="266">
                  <c:v>17.13</c:v>
                </c:pt>
                <c:pt idx="267">
                  <c:v>17.190000000000001</c:v>
                </c:pt>
                <c:pt idx="268">
                  <c:v>17.25</c:v>
                </c:pt>
                <c:pt idx="269">
                  <c:v>17.309999999999999</c:v>
                </c:pt>
                <c:pt idx="270">
                  <c:v>17.38</c:v>
                </c:pt>
                <c:pt idx="271">
                  <c:v>17.440000000000001</c:v>
                </c:pt>
                <c:pt idx="272">
                  <c:v>17.5</c:v>
                </c:pt>
                <c:pt idx="273">
                  <c:v>17.559999999999999</c:v>
                </c:pt>
                <c:pt idx="274">
                  <c:v>17.63</c:v>
                </c:pt>
                <c:pt idx="275">
                  <c:v>17.690000000000001</c:v>
                </c:pt>
                <c:pt idx="276">
                  <c:v>17.75</c:v>
                </c:pt>
                <c:pt idx="277">
                  <c:v>17.809999999999999</c:v>
                </c:pt>
                <c:pt idx="278">
                  <c:v>17.88</c:v>
                </c:pt>
                <c:pt idx="279">
                  <c:v>17.940000000000001</c:v>
                </c:pt>
                <c:pt idx="280">
                  <c:v>18</c:v>
                </c:pt>
                <c:pt idx="281">
                  <c:v>18.059999999999999</c:v>
                </c:pt>
                <c:pt idx="282">
                  <c:v>18.13</c:v>
                </c:pt>
                <c:pt idx="283">
                  <c:v>18.190000000000001</c:v>
                </c:pt>
                <c:pt idx="284">
                  <c:v>18.25</c:v>
                </c:pt>
                <c:pt idx="285">
                  <c:v>18.309999999999999</c:v>
                </c:pt>
                <c:pt idx="286">
                  <c:v>18.38</c:v>
                </c:pt>
                <c:pt idx="287">
                  <c:v>18.440000000000001</c:v>
                </c:pt>
                <c:pt idx="288">
                  <c:v>18.5</c:v>
                </c:pt>
                <c:pt idx="289">
                  <c:v>18.559999999999999</c:v>
                </c:pt>
                <c:pt idx="290">
                  <c:v>18.63</c:v>
                </c:pt>
                <c:pt idx="291">
                  <c:v>18.690000000000001</c:v>
                </c:pt>
                <c:pt idx="292">
                  <c:v>18.75</c:v>
                </c:pt>
                <c:pt idx="293">
                  <c:v>18.809999999999999</c:v>
                </c:pt>
                <c:pt idx="294">
                  <c:v>18.88</c:v>
                </c:pt>
                <c:pt idx="295">
                  <c:v>18.940000000000001</c:v>
                </c:pt>
                <c:pt idx="296">
                  <c:v>19</c:v>
                </c:pt>
                <c:pt idx="297">
                  <c:v>19.059999999999999</c:v>
                </c:pt>
                <c:pt idx="298">
                  <c:v>19.13</c:v>
                </c:pt>
                <c:pt idx="299">
                  <c:v>19.190000000000001</c:v>
                </c:pt>
                <c:pt idx="300">
                  <c:v>19.25</c:v>
                </c:pt>
                <c:pt idx="301">
                  <c:v>19.309999999999999</c:v>
                </c:pt>
                <c:pt idx="302">
                  <c:v>19.38</c:v>
                </c:pt>
                <c:pt idx="303">
                  <c:v>19.440000000000001</c:v>
                </c:pt>
                <c:pt idx="304">
                  <c:v>19.5</c:v>
                </c:pt>
                <c:pt idx="305">
                  <c:v>19.559999999999999</c:v>
                </c:pt>
                <c:pt idx="306">
                  <c:v>19.63</c:v>
                </c:pt>
                <c:pt idx="307">
                  <c:v>19.690000000000001</c:v>
                </c:pt>
                <c:pt idx="308">
                  <c:v>19.75</c:v>
                </c:pt>
                <c:pt idx="309">
                  <c:v>19.809999999999999</c:v>
                </c:pt>
                <c:pt idx="310">
                  <c:v>19.88</c:v>
                </c:pt>
                <c:pt idx="311">
                  <c:v>19.940000000000001</c:v>
                </c:pt>
                <c:pt idx="312">
                  <c:v>20</c:v>
                </c:pt>
                <c:pt idx="313">
                  <c:v>20.059999999999999</c:v>
                </c:pt>
                <c:pt idx="314">
                  <c:v>20.13</c:v>
                </c:pt>
                <c:pt idx="315">
                  <c:v>20.190000000000001</c:v>
                </c:pt>
                <c:pt idx="316">
                  <c:v>20.25</c:v>
                </c:pt>
                <c:pt idx="317">
                  <c:v>20.309999999999999</c:v>
                </c:pt>
                <c:pt idx="318">
                  <c:v>20.38</c:v>
                </c:pt>
                <c:pt idx="319">
                  <c:v>20.440000000000001</c:v>
                </c:pt>
                <c:pt idx="320">
                  <c:v>20.5</c:v>
                </c:pt>
                <c:pt idx="321">
                  <c:v>20.56</c:v>
                </c:pt>
                <c:pt idx="322">
                  <c:v>20.63</c:v>
                </c:pt>
                <c:pt idx="323">
                  <c:v>20.69</c:v>
                </c:pt>
                <c:pt idx="324">
                  <c:v>20.75</c:v>
                </c:pt>
                <c:pt idx="325">
                  <c:v>20.81</c:v>
                </c:pt>
                <c:pt idx="326">
                  <c:v>20.88</c:v>
                </c:pt>
                <c:pt idx="327">
                  <c:v>20.94</c:v>
                </c:pt>
                <c:pt idx="328">
                  <c:v>21</c:v>
                </c:pt>
                <c:pt idx="329">
                  <c:v>21.06</c:v>
                </c:pt>
                <c:pt idx="330">
                  <c:v>21.13</c:v>
                </c:pt>
                <c:pt idx="331">
                  <c:v>21.19</c:v>
                </c:pt>
                <c:pt idx="332">
                  <c:v>21.25</c:v>
                </c:pt>
                <c:pt idx="333">
                  <c:v>21.31</c:v>
                </c:pt>
                <c:pt idx="334">
                  <c:v>21.38</c:v>
                </c:pt>
                <c:pt idx="335">
                  <c:v>21.44</c:v>
                </c:pt>
                <c:pt idx="336">
                  <c:v>21.5</c:v>
                </c:pt>
                <c:pt idx="337">
                  <c:v>21.56</c:v>
                </c:pt>
                <c:pt idx="338">
                  <c:v>21.63</c:v>
                </c:pt>
                <c:pt idx="339">
                  <c:v>21.69</c:v>
                </c:pt>
                <c:pt idx="340">
                  <c:v>21.75</c:v>
                </c:pt>
                <c:pt idx="341">
                  <c:v>21.81</c:v>
                </c:pt>
                <c:pt idx="342">
                  <c:v>21.88</c:v>
                </c:pt>
                <c:pt idx="343">
                  <c:v>21.94</c:v>
                </c:pt>
                <c:pt idx="344">
                  <c:v>22</c:v>
                </c:pt>
                <c:pt idx="345">
                  <c:v>22.06</c:v>
                </c:pt>
                <c:pt idx="346">
                  <c:v>22.13</c:v>
                </c:pt>
                <c:pt idx="347">
                  <c:v>22.19</c:v>
                </c:pt>
                <c:pt idx="348">
                  <c:v>22.25</c:v>
                </c:pt>
                <c:pt idx="349">
                  <c:v>22.31</c:v>
                </c:pt>
                <c:pt idx="350">
                  <c:v>22.38</c:v>
                </c:pt>
                <c:pt idx="351">
                  <c:v>22.44</c:v>
                </c:pt>
                <c:pt idx="352">
                  <c:v>22.5</c:v>
                </c:pt>
                <c:pt idx="353">
                  <c:v>22.56</c:v>
                </c:pt>
                <c:pt idx="354">
                  <c:v>22.63</c:v>
                </c:pt>
                <c:pt idx="355">
                  <c:v>22.69</c:v>
                </c:pt>
                <c:pt idx="356">
                  <c:v>22.75</c:v>
                </c:pt>
                <c:pt idx="357">
                  <c:v>22.81</c:v>
                </c:pt>
                <c:pt idx="358">
                  <c:v>22.88</c:v>
                </c:pt>
                <c:pt idx="359">
                  <c:v>22.94</c:v>
                </c:pt>
                <c:pt idx="360">
                  <c:v>23</c:v>
                </c:pt>
                <c:pt idx="361">
                  <c:v>23.06</c:v>
                </c:pt>
                <c:pt idx="362">
                  <c:v>23.13</c:v>
                </c:pt>
                <c:pt idx="363">
                  <c:v>23.19</c:v>
                </c:pt>
                <c:pt idx="364">
                  <c:v>23.25</c:v>
                </c:pt>
                <c:pt idx="365">
                  <c:v>23.31</c:v>
                </c:pt>
                <c:pt idx="366">
                  <c:v>23.38</c:v>
                </c:pt>
                <c:pt idx="367">
                  <c:v>23.44</c:v>
                </c:pt>
                <c:pt idx="368">
                  <c:v>23.5</c:v>
                </c:pt>
                <c:pt idx="369">
                  <c:v>23.56</c:v>
                </c:pt>
                <c:pt idx="370">
                  <c:v>23.63</c:v>
                </c:pt>
                <c:pt idx="371">
                  <c:v>23.69</c:v>
                </c:pt>
                <c:pt idx="372">
                  <c:v>23.75</c:v>
                </c:pt>
                <c:pt idx="373">
                  <c:v>23.81</c:v>
                </c:pt>
                <c:pt idx="374">
                  <c:v>23.88</c:v>
                </c:pt>
                <c:pt idx="375">
                  <c:v>23.94</c:v>
                </c:pt>
                <c:pt idx="376">
                  <c:v>24</c:v>
                </c:pt>
                <c:pt idx="377">
                  <c:v>24.06</c:v>
                </c:pt>
                <c:pt idx="378">
                  <c:v>24.13</c:v>
                </c:pt>
                <c:pt idx="379">
                  <c:v>24.19</c:v>
                </c:pt>
                <c:pt idx="380">
                  <c:v>24.25</c:v>
                </c:pt>
                <c:pt idx="381">
                  <c:v>24.31</c:v>
                </c:pt>
                <c:pt idx="382">
                  <c:v>24.38</c:v>
                </c:pt>
                <c:pt idx="383">
                  <c:v>24.44</c:v>
                </c:pt>
                <c:pt idx="384">
                  <c:v>24.5</c:v>
                </c:pt>
                <c:pt idx="385">
                  <c:v>24.56</c:v>
                </c:pt>
                <c:pt idx="386">
                  <c:v>24.63</c:v>
                </c:pt>
                <c:pt idx="387">
                  <c:v>24.69</c:v>
                </c:pt>
                <c:pt idx="388">
                  <c:v>24.75</c:v>
                </c:pt>
                <c:pt idx="389">
                  <c:v>24.81</c:v>
                </c:pt>
                <c:pt idx="390">
                  <c:v>24.88</c:v>
                </c:pt>
                <c:pt idx="391">
                  <c:v>24.94</c:v>
                </c:pt>
                <c:pt idx="392">
                  <c:v>25</c:v>
                </c:pt>
                <c:pt idx="393">
                  <c:v>25.06</c:v>
                </c:pt>
                <c:pt idx="394">
                  <c:v>25.13</c:v>
                </c:pt>
                <c:pt idx="395">
                  <c:v>25.19</c:v>
                </c:pt>
                <c:pt idx="396">
                  <c:v>25.25</c:v>
                </c:pt>
                <c:pt idx="397">
                  <c:v>25.31</c:v>
                </c:pt>
                <c:pt idx="398">
                  <c:v>25.38</c:v>
                </c:pt>
                <c:pt idx="399">
                  <c:v>25.44</c:v>
                </c:pt>
                <c:pt idx="400">
                  <c:v>25.5</c:v>
                </c:pt>
                <c:pt idx="401">
                  <c:v>25.56</c:v>
                </c:pt>
                <c:pt idx="402">
                  <c:v>25.63</c:v>
                </c:pt>
                <c:pt idx="403">
                  <c:v>25.69</c:v>
                </c:pt>
                <c:pt idx="404">
                  <c:v>25.75</c:v>
                </c:pt>
                <c:pt idx="405">
                  <c:v>25.81</c:v>
                </c:pt>
                <c:pt idx="406">
                  <c:v>25.88</c:v>
                </c:pt>
                <c:pt idx="407">
                  <c:v>25.94</c:v>
                </c:pt>
                <c:pt idx="408">
                  <c:v>26</c:v>
                </c:pt>
                <c:pt idx="409">
                  <c:v>26.06</c:v>
                </c:pt>
                <c:pt idx="410">
                  <c:v>26.13</c:v>
                </c:pt>
                <c:pt idx="411">
                  <c:v>26.19</c:v>
                </c:pt>
                <c:pt idx="412">
                  <c:v>26.25</c:v>
                </c:pt>
                <c:pt idx="413">
                  <c:v>26.31</c:v>
                </c:pt>
                <c:pt idx="414">
                  <c:v>26.38</c:v>
                </c:pt>
                <c:pt idx="415">
                  <c:v>26.44</c:v>
                </c:pt>
                <c:pt idx="416">
                  <c:v>26.5</c:v>
                </c:pt>
                <c:pt idx="417">
                  <c:v>26.56</c:v>
                </c:pt>
                <c:pt idx="418">
                  <c:v>26.63</c:v>
                </c:pt>
                <c:pt idx="419">
                  <c:v>26.69</c:v>
                </c:pt>
                <c:pt idx="420">
                  <c:v>26.75</c:v>
                </c:pt>
                <c:pt idx="421">
                  <c:v>26.81</c:v>
                </c:pt>
                <c:pt idx="422">
                  <c:v>26.88</c:v>
                </c:pt>
                <c:pt idx="423">
                  <c:v>26.94</c:v>
                </c:pt>
                <c:pt idx="424">
                  <c:v>27</c:v>
                </c:pt>
                <c:pt idx="425">
                  <c:v>27.06</c:v>
                </c:pt>
                <c:pt idx="426">
                  <c:v>27.13</c:v>
                </c:pt>
                <c:pt idx="427">
                  <c:v>27.19</c:v>
                </c:pt>
                <c:pt idx="428">
                  <c:v>27.25</c:v>
                </c:pt>
                <c:pt idx="429">
                  <c:v>27.31</c:v>
                </c:pt>
                <c:pt idx="430">
                  <c:v>27.38</c:v>
                </c:pt>
                <c:pt idx="431">
                  <c:v>27.44</c:v>
                </c:pt>
                <c:pt idx="432">
                  <c:v>27.5</c:v>
                </c:pt>
                <c:pt idx="433">
                  <c:v>27.56</c:v>
                </c:pt>
                <c:pt idx="434">
                  <c:v>27.63</c:v>
                </c:pt>
                <c:pt idx="435">
                  <c:v>27.69</c:v>
                </c:pt>
                <c:pt idx="436">
                  <c:v>27.75</c:v>
                </c:pt>
                <c:pt idx="437">
                  <c:v>27.81</c:v>
                </c:pt>
                <c:pt idx="438">
                  <c:v>27.88</c:v>
                </c:pt>
                <c:pt idx="439">
                  <c:v>27.94</c:v>
                </c:pt>
                <c:pt idx="440">
                  <c:v>28</c:v>
                </c:pt>
                <c:pt idx="441">
                  <c:v>28.06</c:v>
                </c:pt>
                <c:pt idx="442">
                  <c:v>28.13</c:v>
                </c:pt>
                <c:pt idx="443">
                  <c:v>28.19</c:v>
                </c:pt>
                <c:pt idx="444">
                  <c:v>28.25</c:v>
                </c:pt>
                <c:pt idx="445">
                  <c:v>28.31</c:v>
                </c:pt>
                <c:pt idx="446">
                  <c:v>28.38</c:v>
                </c:pt>
                <c:pt idx="447">
                  <c:v>28.44</c:v>
                </c:pt>
                <c:pt idx="448">
                  <c:v>28.5</c:v>
                </c:pt>
                <c:pt idx="449">
                  <c:v>28.56</c:v>
                </c:pt>
                <c:pt idx="450">
                  <c:v>28.63</c:v>
                </c:pt>
                <c:pt idx="451">
                  <c:v>28.69</c:v>
                </c:pt>
                <c:pt idx="452">
                  <c:v>28.75</c:v>
                </c:pt>
                <c:pt idx="453">
                  <c:v>28.81</c:v>
                </c:pt>
                <c:pt idx="454">
                  <c:v>28.88</c:v>
                </c:pt>
                <c:pt idx="455">
                  <c:v>28.94</c:v>
                </c:pt>
                <c:pt idx="456">
                  <c:v>29</c:v>
                </c:pt>
                <c:pt idx="457">
                  <c:v>29.06</c:v>
                </c:pt>
                <c:pt idx="458">
                  <c:v>29.13</c:v>
                </c:pt>
                <c:pt idx="459">
                  <c:v>29.19</c:v>
                </c:pt>
                <c:pt idx="460">
                  <c:v>29.25</c:v>
                </c:pt>
                <c:pt idx="461">
                  <c:v>29.31</c:v>
                </c:pt>
                <c:pt idx="462">
                  <c:v>29.38</c:v>
                </c:pt>
                <c:pt idx="463">
                  <c:v>29.44</c:v>
                </c:pt>
                <c:pt idx="464">
                  <c:v>29.5</c:v>
                </c:pt>
                <c:pt idx="465">
                  <c:v>29.56</c:v>
                </c:pt>
                <c:pt idx="466">
                  <c:v>29.63</c:v>
                </c:pt>
                <c:pt idx="467">
                  <c:v>29.69</c:v>
                </c:pt>
                <c:pt idx="468">
                  <c:v>29.75</c:v>
                </c:pt>
                <c:pt idx="469">
                  <c:v>29.81</c:v>
                </c:pt>
                <c:pt idx="470">
                  <c:v>29.88</c:v>
                </c:pt>
                <c:pt idx="471">
                  <c:v>29.94</c:v>
                </c:pt>
                <c:pt idx="472">
                  <c:v>30</c:v>
                </c:pt>
                <c:pt idx="473">
                  <c:v>30.06</c:v>
                </c:pt>
                <c:pt idx="474">
                  <c:v>30.13</c:v>
                </c:pt>
                <c:pt idx="475">
                  <c:v>30.19</c:v>
                </c:pt>
                <c:pt idx="476">
                  <c:v>30.25</c:v>
                </c:pt>
                <c:pt idx="477">
                  <c:v>30.31</c:v>
                </c:pt>
                <c:pt idx="478">
                  <c:v>30.38</c:v>
                </c:pt>
                <c:pt idx="479">
                  <c:v>30.44</c:v>
                </c:pt>
                <c:pt idx="480">
                  <c:v>30.5</c:v>
                </c:pt>
                <c:pt idx="481">
                  <c:v>30.56</c:v>
                </c:pt>
                <c:pt idx="482">
                  <c:v>30.63</c:v>
                </c:pt>
                <c:pt idx="483">
                  <c:v>30.69</c:v>
                </c:pt>
                <c:pt idx="484">
                  <c:v>30.75</c:v>
                </c:pt>
                <c:pt idx="485">
                  <c:v>30.81</c:v>
                </c:pt>
                <c:pt idx="486">
                  <c:v>30.88</c:v>
                </c:pt>
                <c:pt idx="487">
                  <c:v>30.94</c:v>
                </c:pt>
                <c:pt idx="488">
                  <c:v>31</c:v>
                </c:pt>
                <c:pt idx="489">
                  <c:v>31.06</c:v>
                </c:pt>
                <c:pt idx="490">
                  <c:v>31.13</c:v>
                </c:pt>
                <c:pt idx="491">
                  <c:v>31.19</c:v>
                </c:pt>
                <c:pt idx="492">
                  <c:v>31.25</c:v>
                </c:pt>
                <c:pt idx="493">
                  <c:v>31.31</c:v>
                </c:pt>
                <c:pt idx="494">
                  <c:v>31.38</c:v>
                </c:pt>
                <c:pt idx="495">
                  <c:v>31.44</c:v>
                </c:pt>
                <c:pt idx="496">
                  <c:v>31.5</c:v>
                </c:pt>
                <c:pt idx="497">
                  <c:v>31.56</c:v>
                </c:pt>
                <c:pt idx="498">
                  <c:v>31.63</c:v>
                </c:pt>
                <c:pt idx="499">
                  <c:v>31.69</c:v>
                </c:pt>
                <c:pt idx="500">
                  <c:v>31.75</c:v>
                </c:pt>
                <c:pt idx="501">
                  <c:v>31.81</c:v>
                </c:pt>
                <c:pt idx="502">
                  <c:v>31.88</c:v>
                </c:pt>
                <c:pt idx="503">
                  <c:v>31.94</c:v>
                </c:pt>
                <c:pt idx="504">
                  <c:v>32</c:v>
                </c:pt>
                <c:pt idx="505">
                  <c:v>32.06</c:v>
                </c:pt>
                <c:pt idx="506">
                  <c:v>32.130000000000003</c:v>
                </c:pt>
                <c:pt idx="507">
                  <c:v>32.19</c:v>
                </c:pt>
                <c:pt idx="508">
                  <c:v>32.25</c:v>
                </c:pt>
                <c:pt idx="509">
                  <c:v>32.31</c:v>
                </c:pt>
                <c:pt idx="510">
                  <c:v>32.380000000000003</c:v>
                </c:pt>
                <c:pt idx="511">
                  <c:v>32.44</c:v>
                </c:pt>
                <c:pt idx="512">
                  <c:v>32.5</c:v>
                </c:pt>
                <c:pt idx="513">
                  <c:v>32.56</c:v>
                </c:pt>
                <c:pt idx="514">
                  <c:v>32.630000000000003</c:v>
                </c:pt>
                <c:pt idx="515">
                  <c:v>32.69</c:v>
                </c:pt>
                <c:pt idx="516">
                  <c:v>32.75</c:v>
                </c:pt>
                <c:pt idx="517">
                  <c:v>32.81</c:v>
                </c:pt>
                <c:pt idx="518">
                  <c:v>32.880000000000003</c:v>
                </c:pt>
                <c:pt idx="519">
                  <c:v>32.94</c:v>
                </c:pt>
                <c:pt idx="520">
                  <c:v>33</c:v>
                </c:pt>
                <c:pt idx="521">
                  <c:v>33.06</c:v>
                </c:pt>
                <c:pt idx="522">
                  <c:v>33.130000000000003</c:v>
                </c:pt>
                <c:pt idx="523">
                  <c:v>33.19</c:v>
                </c:pt>
                <c:pt idx="524">
                  <c:v>33.25</c:v>
                </c:pt>
                <c:pt idx="525">
                  <c:v>33.31</c:v>
                </c:pt>
                <c:pt idx="526">
                  <c:v>33.380000000000003</c:v>
                </c:pt>
                <c:pt idx="527">
                  <c:v>33.44</c:v>
                </c:pt>
                <c:pt idx="528">
                  <c:v>33.5</c:v>
                </c:pt>
                <c:pt idx="529">
                  <c:v>33.56</c:v>
                </c:pt>
                <c:pt idx="530">
                  <c:v>33.630000000000003</c:v>
                </c:pt>
                <c:pt idx="531">
                  <c:v>33.69</c:v>
                </c:pt>
                <c:pt idx="532">
                  <c:v>33.75</c:v>
                </c:pt>
                <c:pt idx="533">
                  <c:v>33.81</c:v>
                </c:pt>
                <c:pt idx="534">
                  <c:v>33.880000000000003</c:v>
                </c:pt>
                <c:pt idx="535">
                  <c:v>33.94</c:v>
                </c:pt>
                <c:pt idx="536">
                  <c:v>34</c:v>
                </c:pt>
                <c:pt idx="537">
                  <c:v>34.06</c:v>
                </c:pt>
                <c:pt idx="538">
                  <c:v>34.130000000000003</c:v>
                </c:pt>
                <c:pt idx="539">
                  <c:v>34.19</c:v>
                </c:pt>
                <c:pt idx="540">
                  <c:v>34.25</c:v>
                </c:pt>
                <c:pt idx="541">
                  <c:v>34.31</c:v>
                </c:pt>
                <c:pt idx="542">
                  <c:v>34.380000000000003</c:v>
                </c:pt>
                <c:pt idx="543">
                  <c:v>34.44</c:v>
                </c:pt>
                <c:pt idx="544">
                  <c:v>34.5</c:v>
                </c:pt>
                <c:pt idx="545">
                  <c:v>34.56</c:v>
                </c:pt>
                <c:pt idx="546">
                  <c:v>34.630000000000003</c:v>
                </c:pt>
                <c:pt idx="547">
                  <c:v>34.69</c:v>
                </c:pt>
                <c:pt idx="548">
                  <c:v>34.75</c:v>
                </c:pt>
                <c:pt idx="549">
                  <c:v>34.81</c:v>
                </c:pt>
                <c:pt idx="550">
                  <c:v>34.880000000000003</c:v>
                </c:pt>
                <c:pt idx="551">
                  <c:v>34.94</c:v>
                </c:pt>
                <c:pt idx="552">
                  <c:v>35</c:v>
                </c:pt>
                <c:pt idx="553">
                  <c:v>35.06</c:v>
                </c:pt>
                <c:pt idx="554">
                  <c:v>35.130000000000003</c:v>
                </c:pt>
                <c:pt idx="555">
                  <c:v>35.19</c:v>
                </c:pt>
                <c:pt idx="556">
                  <c:v>35.25</c:v>
                </c:pt>
                <c:pt idx="557">
                  <c:v>35.31</c:v>
                </c:pt>
                <c:pt idx="558">
                  <c:v>35.380000000000003</c:v>
                </c:pt>
                <c:pt idx="559">
                  <c:v>35.44</c:v>
                </c:pt>
                <c:pt idx="560">
                  <c:v>35.5</c:v>
                </c:pt>
                <c:pt idx="561">
                  <c:v>35.56</c:v>
                </c:pt>
                <c:pt idx="562">
                  <c:v>35.630000000000003</c:v>
                </c:pt>
                <c:pt idx="563">
                  <c:v>35.69</c:v>
                </c:pt>
                <c:pt idx="564">
                  <c:v>35.75</c:v>
                </c:pt>
                <c:pt idx="565">
                  <c:v>35.81</c:v>
                </c:pt>
                <c:pt idx="566">
                  <c:v>35.880000000000003</c:v>
                </c:pt>
                <c:pt idx="567">
                  <c:v>35.94</c:v>
                </c:pt>
                <c:pt idx="568">
                  <c:v>36</c:v>
                </c:pt>
                <c:pt idx="569">
                  <c:v>36.06</c:v>
                </c:pt>
                <c:pt idx="570">
                  <c:v>36.130000000000003</c:v>
                </c:pt>
                <c:pt idx="571">
                  <c:v>36.19</c:v>
                </c:pt>
                <c:pt idx="572">
                  <c:v>36.25</c:v>
                </c:pt>
                <c:pt idx="573">
                  <c:v>36.31</c:v>
                </c:pt>
                <c:pt idx="574">
                  <c:v>36.380000000000003</c:v>
                </c:pt>
                <c:pt idx="575">
                  <c:v>36.44</c:v>
                </c:pt>
                <c:pt idx="576">
                  <c:v>36.5</c:v>
                </c:pt>
                <c:pt idx="577">
                  <c:v>36.56</c:v>
                </c:pt>
                <c:pt idx="578">
                  <c:v>36.630000000000003</c:v>
                </c:pt>
                <c:pt idx="579">
                  <c:v>36.69</c:v>
                </c:pt>
                <c:pt idx="580">
                  <c:v>36.75</c:v>
                </c:pt>
                <c:pt idx="581">
                  <c:v>36.81</c:v>
                </c:pt>
                <c:pt idx="582">
                  <c:v>36.880000000000003</c:v>
                </c:pt>
                <c:pt idx="583">
                  <c:v>36.94</c:v>
                </c:pt>
                <c:pt idx="584">
                  <c:v>37</c:v>
                </c:pt>
                <c:pt idx="585">
                  <c:v>37.06</c:v>
                </c:pt>
                <c:pt idx="586">
                  <c:v>37.130000000000003</c:v>
                </c:pt>
                <c:pt idx="587">
                  <c:v>37.19</c:v>
                </c:pt>
                <c:pt idx="588">
                  <c:v>37.25</c:v>
                </c:pt>
                <c:pt idx="589">
                  <c:v>37.31</c:v>
                </c:pt>
                <c:pt idx="590">
                  <c:v>37.380000000000003</c:v>
                </c:pt>
                <c:pt idx="591">
                  <c:v>37.44</c:v>
                </c:pt>
                <c:pt idx="592">
                  <c:v>37.5</c:v>
                </c:pt>
                <c:pt idx="593">
                  <c:v>37.56</c:v>
                </c:pt>
                <c:pt idx="594">
                  <c:v>37.630000000000003</c:v>
                </c:pt>
                <c:pt idx="595">
                  <c:v>37.69</c:v>
                </c:pt>
                <c:pt idx="596">
                  <c:v>37.75</c:v>
                </c:pt>
                <c:pt idx="597">
                  <c:v>37.81</c:v>
                </c:pt>
                <c:pt idx="598">
                  <c:v>37.880000000000003</c:v>
                </c:pt>
                <c:pt idx="599">
                  <c:v>37.94</c:v>
                </c:pt>
                <c:pt idx="600">
                  <c:v>38</c:v>
                </c:pt>
                <c:pt idx="601">
                  <c:v>38.06</c:v>
                </c:pt>
                <c:pt idx="602">
                  <c:v>38.130000000000003</c:v>
                </c:pt>
                <c:pt idx="603">
                  <c:v>38.19</c:v>
                </c:pt>
                <c:pt idx="604">
                  <c:v>38.25</c:v>
                </c:pt>
                <c:pt idx="605">
                  <c:v>38.31</c:v>
                </c:pt>
                <c:pt idx="606">
                  <c:v>38.380000000000003</c:v>
                </c:pt>
                <c:pt idx="607">
                  <c:v>38.44</c:v>
                </c:pt>
                <c:pt idx="608">
                  <c:v>38.5</c:v>
                </c:pt>
                <c:pt idx="609">
                  <c:v>38.56</c:v>
                </c:pt>
                <c:pt idx="610">
                  <c:v>38.630000000000003</c:v>
                </c:pt>
                <c:pt idx="611">
                  <c:v>38.69</c:v>
                </c:pt>
                <c:pt idx="612">
                  <c:v>38.75</c:v>
                </c:pt>
                <c:pt idx="613">
                  <c:v>38.81</c:v>
                </c:pt>
                <c:pt idx="614">
                  <c:v>38.880000000000003</c:v>
                </c:pt>
                <c:pt idx="615">
                  <c:v>38.94</c:v>
                </c:pt>
                <c:pt idx="616">
                  <c:v>39</c:v>
                </c:pt>
                <c:pt idx="617">
                  <c:v>39.06</c:v>
                </c:pt>
                <c:pt idx="618">
                  <c:v>39.130000000000003</c:v>
                </c:pt>
                <c:pt idx="619">
                  <c:v>39.19</c:v>
                </c:pt>
                <c:pt idx="620">
                  <c:v>39.25</c:v>
                </c:pt>
                <c:pt idx="621">
                  <c:v>39.31</c:v>
                </c:pt>
                <c:pt idx="622">
                  <c:v>39.380000000000003</c:v>
                </c:pt>
                <c:pt idx="623">
                  <c:v>39.44</c:v>
                </c:pt>
                <c:pt idx="624">
                  <c:v>39.5</c:v>
                </c:pt>
                <c:pt idx="625">
                  <c:v>39.56</c:v>
                </c:pt>
                <c:pt idx="626">
                  <c:v>39.630000000000003</c:v>
                </c:pt>
                <c:pt idx="627">
                  <c:v>39.69</c:v>
                </c:pt>
                <c:pt idx="628">
                  <c:v>39.75</c:v>
                </c:pt>
                <c:pt idx="629">
                  <c:v>39.81</c:v>
                </c:pt>
                <c:pt idx="630">
                  <c:v>39.880000000000003</c:v>
                </c:pt>
                <c:pt idx="631">
                  <c:v>39.94</c:v>
                </c:pt>
                <c:pt idx="632">
                  <c:v>40</c:v>
                </c:pt>
                <c:pt idx="633">
                  <c:v>40.06</c:v>
                </c:pt>
                <c:pt idx="634">
                  <c:v>40.130000000000003</c:v>
                </c:pt>
                <c:pt idx="635">
                  <c:v>40.19</c:v>
                </c:pt>
                <c:pt idx="636">
                  <c:v>40.25</c:v>
                </c:pt>
                <c:pt idx="637">
                  <c:v>40.31</c:v>
                </c:pt>
                <c:pt idx="638">
                  <c:v>40.380000000000003</c:v>
                </c:pt>
                <c:pt idx="639">
                  <c:v>40.44</c:v>
                </c:pt>
                <c:pt idx="640">
                  <c:v>40.5</c:v>
                </c:pt>
                <c:pt idx="641">
                  <c:v>40.56</c:v>
                </c:pt>
                <c:pt idx="642">
                  <c:v>40.630000000000003</c:v>
                </c:pt>
                <c:pt idx="643">
                  <c:v>40.69</c:v>
                </c:pt>
                <c:pt idx="644">
                  <c:v>40.75</c:v>
                </c:pt>
                <c:pt idx="645">
                  <c:v>40.81</c:v>
                </c:pt>
                <c:pt idx="646">
                  <c:v>40.880000000000003</c:v>
                </c:pt>
                <c:pt idx="647">
                  <c:v>40.94</c:v>
                </c:pt>
                <c:pt idx="648">
                  <c:v>41</c:v>
                </c:pt>
                <c:pt idx="649">
                  <c:v>41.06</c:v>
                </c:pt>
                <c:pt idx="650">
                  <c:v>41.13</c:v>
                </c:pt>
                <c:pt idx="651">
                  <c:v>41.19</c:v>
                </c:pt>
                <c:pt idx="652">
                  <c:v>41.25</c:v>
                </c:pt>
                <c:pt idx="653">
                  <c:v>41.31</c:v>
                </c:pt>
                <c:pt idx="654">
                  <c:v>41.38</c:v>
                </c:pt>
                <c:pt idx="655">
                  <c:v>41.44</c:v>
                </c:pt>
                <c:pt idx="656">
                  <c:v>41.5</c:v>
                </c:pt>
                <c:pt idx="657">
                  <c:v>41.56</c:v>
                </c:pt>
                <c:pt idx="658">
                  <c:v>41.63</c:v>
                </c:pt>
                <c:pt idx="659">
                  <c:v>41.69</c:v>
                </c:pt>
                <c:pt idx="660">
                  <c:v>41.75</c:v>
                </c:pt>
                <c:pt idx="661">
                  <c:v>41.81</c:v>
                </c:pt>
                <c:pt idx="662">
                  <c:v>41.88</c:v>
                </c:pt>
                <c:pt idx="663">
                  <c:v>41.94</c:v>
                </c:pt>
                <c:pt idx="664">
                  <c:v>42</c:v>
                </c:pt>
                <c:pt idx="665">
                  <c:v>42.06</c:v>
                </c:pt>
                <c:pt idx="666">
                  <c:v>42.13</c:v>
                </c:pt>
                <c:pt idx="667">
                  <c:v>42.19</c:v>
                </c:pt>
                <c:pt idx="668">
                  <c:v>42.25</c:v>
                </c:pt>
                <c:pt idx="669">
                  <c:v>42.31</c:v>
                </c:pt>
                <c:pt idx="670">
                  <c:v>42.38</c:v>
                </c:pt>
                <c:pt idx="671">
                  <c:v>42.44</c:v>
                </c:pt>
                <c:pt idx="672">
                  <c:v>42.5</c:v>
                </c:pt>
                <c:pt idx="673">
                  <c:v>42.56</c:v>
                </c:pt>
                <c:pt idx="674">
                  <c:v>42.63</c:v>
                </c:pt>
                <c:pt idx="675">
                  <c:v>42.69</c:v>
                </c:pt>
                <c:pt idx="676">
                  <c:v>42.75</c:v>
                </c:pt>
                <c:pt idx="677">
                  <c:v>42.81</c:v>
                </c:pt>
                <c:pt idx="678">
                  <c:v>42.88</c:v>
                </c:pt>
                <c:pt idx="679">
                  <c:v>42.94</c:v>
                </c:pt>
                <c:pt idx="680">
                  <c:v>43</c:v>
                </c:pt>
                <c:pt idx="681">
                  <c:v>43.06</c:v>
                </c:pt>
                <c:pt idx="682">
                  <c:v>43.13</c:v>
                </c:pt>
                <c:pt idx="683">
                  <c:v>43.19</c:v>
                </c:pt>
                <c:pt idx="684">
                  <c:v>43.25</c:v>
                </c:pt>
                <c:pt idx="685">
                  <c:v>43.31</c:v>
                </c:pt>
                <c:pt idx="686">
                  <c:v>43.38</c:v>
                </c:pt>
                <c:pt idx="687">
                  <c:v>43.44</c:v>
                </c:pt>
                <c:pt idx="688">
                  <c:v>43.5</c:v>
                </c:pt>
                <c:pt idx="689">
                  <c:v>43.56</c:v>
                </c:pt>
                <c:pt idx="690">
                  <c:v>43.63</c:v>
                </c:pt>
                <c:pt idx="691">
                  <c:v>43.69</c:v>
                </c:pt>
                <c:pt idx="692">
                  <c:v>43.75</c:v>
                </c:pt>
                <c:pt idx="693">
                  <c:v>43.81</c:v>
                </c:pt>
                <c:pt idx="694">
                  <c:v>43.88</c:v>
                </c:pt>
                <c:pt idx="695">
                  <c:v>43.94</c:v>
                </c:pt>
                <c:pt idx="696">
                  <c:v>44</c:v>
                </c:pt>
                <c:pt idx="697">
                  <c:v>44.06</c:v>
                </c:pt>
                <c:pt idx="698">
                  <c:v>44.13</c:v>
                </c:pt>
                <c:pt idx="699">
                  <c:v>44.19</c:v>
                </c:pt>
                <c:pt idx="700">
                  <c:v>44.25</c:v>
                </c:pt>
                <c:pt idx="701">
                  <c:v>44.31</c:v>
                </c:pt>
                <c:pt idx="702">
                  <c:v>44.38</c:v>
                </c:pt>
                <c:pt idx="703">
                  <c:v>44.44</c:v>
                </c:pt>
                <c:pt idx="704">
                  <c:v>44.5</c:v>
                </c:pt>
                <c:pt idx="705">
                  <c:v>44.56</c:v>
                </c:pt>
                <c:pt idx="706">
                  <c:v>44.63</c:v>
                </c:pt>
                <c:pt idx="707">
                  <c:v>44.69</c:v>
                </c:pt>
                <c:pt idx="708">
                  <c:v>44.75</c:v>
                </c:pt>
                <c:pt idx="709">
                  <c:v>44.81</c:v>
                </c:pt>
                <c:pt idx="710">
                  <c:v>44.88</c:v>
                </c:pt>
                <c:pt idx="711">
                  <c:v>44.94</c:v>
                </c:pt>
                <c:pt idx="712">
                  <c:v>45</c:v>
                </c:pt>
                <c:pt idx="713">
                  <c:v>45.06</c:v>
                </c:pt>
                <c:pt idx="714">
                  <c:v>45.13</c:v>
                </c:pt>
                <c:pt idx="715">
                  <c:v>45.19</c:v>
                </c:pt>
                <c:pt idx="716">
                  <c:v>45.25</c:v>
                </c:pt>
                <c:pt idx="717">
                  <c:v>45.31</c:v>
                </c:pt>
                <c:pt idx="718">
                  <c:v>45.38</c:v>
                </c:pt>
                <c:pt idx="719">
                  <c:v>45.44</c:v>
                </c:pt>
                <c:pt idx="720">
                  <c:v>45.5</c:v>
                </c:pt>
                <c:pt idx="721">
                  <c:v>45.56</c:v>
                </c:pt>
                <c:pt idx="722">
                  <c:v>45.63</c:v>
                </c:pt>
                <c:pt idx="723">
                  <c:v>45.69</c:v>
                </c:pt>
                <c:pt idx="724">
                  <c:v>45.75</c:v>
                </c:pt>
                <c:pt idx="725">
                  <c:v>45.81</c:v>
                </c:pt>
                <c:pt idx="726">
                  <c:v>45.88</c:v>
                </c:pt>
                <c:pt idx="727">
                  <c:v>45.94</c:v>
                </c:pt>
                <c:pt idx="728">
                  <c:v>46</c:v>
                </c:pt>
                <c:pt idx="729">
                  <c:v>46.06</c:v>
                </c:pt>
                <c:pt idx="730">
                  <c:v>46.13</c:v>
                </c:pt>
                <c:pt idx="731">
                  <c:v>46.19</c:v>
                </c:pt>
                <c:pt idx="732">
                  <c:v>46.25</c:v>
                </c:pt>
                <c:pt idx="733">
                  <c:v>46.31</c:v>
                </c:pt>
                <c:pt idx="734">
                  <c:v>46.38</c:v>
                </c:pt>
                <c:pt idx="735">
                  <c:v>46.44</c:v>
                </c:pt>
                <c:pt idx="736">
                  <c:v>46.5</c:v>
                </c:pt>
                <c:pt idx="737">
                  <c:v>46.56</c:v>
                </c:pt>
                <c:pt idx="738">
                  <c:v>46.63</c:v>
                </c:pt>
                <c:pt idx="739">
                  <c:v>46.69</c:v>
                </c:pt>
                <c:pt idx="740">
                  <c:v>46.75</c:v>
                </c:pt>
                <c:pt idx="741">
                  <c:v>46.81</c:v>
                </c:pt>
                <c:pt idx="742">
                  <c:v>46.88</c:v>
                </c:pt>
                <c:pt idx="743">
                  <c:v>46.94</c:v>
                </c:pt>
                <c:pt idx="744">
                  <c:v>47</c:v>
                </c:pt>
                <c:pt idx="745">
                  <c:v>47.06</c:v>
                </c:pt>
                <c:pt idx="746">
                  <c:v>47.13</c:v>
                </c:pt>
                <c:pt idx="747">
                  <c:v>47.19</c:v>
                </c:pt>
                <c:pt idx="748">
                  <c:v>47.25</c:v>
                </c:pt>
                <c:pt idx="749">
                  <c:v>47.31</c:v>
                </c:pt>
                <c:pt idx="750">
                  <c:v>47.38</c:v>
                </c:pt>
                <c:pt idx="751">
                  <c:v>47.44</c:v>
                </c:pt>
                <c:pt idx="752">
                  <c:v>47.5</c:v>
                </c:pt>
                <c:pt idx="753">
                  <c:v>47.56</c:v>
                </c:pt>
                <c:pt idx="754">
                  <c:v>47.63</c:v>
                </c:pt>
                <c:pt idx="755">
                  <c:v>47.69</c:v>
                </c:pt>
                <c:pt idx="756">
                  <c:v>47.75</c:v>
                </c:pt>
                <c:pt idx="757">
                  <c:v>47.81</c:v>
                </c:pt>
                <c:pt idx="758">
                  <c:v>47.88</c:v>
                </c:pt>
                <c:pt idx="759">
                  <c:v>47.94</c:v>
                </c:pt>
                <c:pt idx="760">
                  <c:v>48</c:v>
                </c:pt>
                <c:pt idx="761">
                  <c:v>48.06</c:v>
                </c:pt>
                <c:pt idx="762">
                  <c:v>48.13</c:v>
                </c:pt>
                <c:pt idx="763">
                  <c:v>48.19</c:v>
                </c:pt>
                <c:pt idx="764">
                  <c:v>48.25</c:v>
                </c:pt>
                <c:pt idx="765">
                  <c:v>48.31</c:v>
                </c:pt>
                <c:pt idx="766">
                  <c:v>48.38</c:v>
                </c:pt>
                <c:pt idx="767">
                  <c:v>48.44</c:v>
                </c:pt>
                <c:pt idx="768">
                  <c:v>48.5</c:v>
                </c:pt>
                <c:pt idx="769">
                  <c:v>48.56</c:v>
                </c:pt>
                <c:pt idx="770">
                  <c:v>48.63</c:v>
                </c:pt>
                <c:pt idx="771">
                  <c:v>48.69</c:v>
                </c:pt>
                <c:pt idx="772">
                  <c:v>48.75</c:v>
                </c:pt>
                <c:pt idx="773">
                  <c:v>48.81</c:v>
                </c:pt>
                <c:pt idx="774">
                  <c:v>48.88</c:v>
                </c:pt>
                <c:pt idx="775">
                  <c:v>48.94</c:v>
                </c:pt>
                <c:pt idx="776">
                  <c:v>49</c:v>
                </c:pt>
                <c:pt idx="777">
                  <c:v>49.06</c:v>
                </c:pt>
                <c:pt idx="778">
                  <c:v>49.13</c:v>
                </c:pt>
                <c:pt idx="779">
                  <c:v>49.19</c:v>
                </c:pt>
                <c:pt idx="780">
                  <c:v>49.25</c:v>
                </c:pt>
                <c:pt idx="781">
                  <c:v>49.31</c:v>
                </c:pt>
                <c:pt idx="782">
                  <c:v>49.38</c:v>
                </c:pt>
                <c:pt idx="783">
                  <c:v>49.44</c:v>
                </c:pt>
                <c:pt idx="784">
                  <c:v>49.5</c:v>
                </c:pt>
                <c:pt idx="785">
                  <c:v>49.56</c:v>
                </c:pt>
                <c:pt idx="786">
                  <c:v>49.63</c:v>
                </c:pt>
                <c:pt idx="787">
                  <c:v>49.69</c:v>
                </c:pt>
                <c:pt idx="788">
                  <c:v>49.75</c:v>
                </c:pt>
                <c:pt idx="789">
                  <c:v>49.81</c:v>
                </c:pt>
                <c:pt idx="790">
                  <c:v>49.88</c:v>
                </c:pt>
                <c:pt idx="791">
                  <c:v>49.94</c:v>
                </c:pt>
                <c:pt idx="792">
                  <c:v>50</c:v>
                </c:pt>
                <c:pt idx="793">
                  <c:v>50.06</c:v>
                </c:pt>
                <c:pt idx="794">
                  <c:v>50.13</c:v>
                </c:pt>
                <c:pt idx="795">
                  <c:v>50.19</c:v>
                </c:pt>
                <c:pt idx="796">
                  <c:v>50.25</c:v>
                </c:pt>
                <c:pt idx="797">
                  <c:v>50.31</c:v>
                </c:pt>
                <c:pt idx="798">
                  <c:v>50.38</c:v>
                </c:pt>
                <c:pt idx="799">
                  <c:v>50.44</c:v>
                </c:pt>
                <c:pt idx="800">
                  <c:v>50.5</c:v>
                </c:pt>
                <c:pt idx="801">
                  <c:v>50.56</c:v>
                </c:pt>
                <c:pt idx="802">
                  <c:v>50.63</c:v>
                </c:pt>
                <c:pt idx="803">
                  <c:v>50.69</c:v>
                </c:pt>
                <c:pt idx="804">
                  <c:v>50.75</c:v>
                </c:pt>
                <c:pt idx="805">
                  <c:v>50.81</c:v>
                </c:pt>
                <c:pt idx="806">
                  <c:v>50.88</c:v>
                </c:pt>
                <c:pt idx="807">
                  <c:v>50.94</c:v>
                </c:pt>
                <c:pt idx="808">
                  <c:v>51</c:v>
                </c:pt>
                <c:pt idx="809">
                  <c:v>51.06</c:v>
                </c:pt>
                <c:pt idx="810">
                  <c:v>51.13</c:v>
                </c:pt>
                <c:pt idx="811">
                  <c:v>51.19</c:v>
                </c:pt>
                <c:pt idx="812">
                  <c:v>51.25</c:v>
                </c:pt>
                <c:pt idx="813">
                  <c:v>51.31</c:v>
                </c:pt>
                <c:pt idx="814">
                  <c:v>51.38</c:v>
                </c:pt>
                <c:pt idx="815">
                  <c:v>51.44</c:v>
                </c:pt>
                <c:pt idx="816">
                  <c:v>51.5</c:v>
                </c:pt>
                <c:pt idx="817">
                  <c:v>51.56</c:v>
                </c:pt>
                <c:pt idx="818">
                  <c:v>51.63</c:v>
                </c:pt>
                <c:pt idx="819">
                  <c:v>51.69</c:v>
                </c:pt>
                <c:pt idx="820">
                  <c:v>51.75</c:v>
                </c:pt>
                <c:pt idx="821">
                  <c:v>51.81</c:v>
                </c:pt>
                <c:pt idx="822">
                  <c:v>51.88</c:v>
                </c:pt>
                <c:pt idx="823">
                  <c:v>51.94</c:v>
                </c:pt>
                <c:pt idx="824">
                  <c:v>52</c:v>
                </c:pt>
                <c:pt idx="825">
                  <c:v>52.06</c:v>
                </c:pt>
                <c:pt idx="826">
                  <c:v>52.13</c:v>
                </c:pt>
                <c:pt idx="827">
                  <c:v>52.19</c:v>
                </c:pt>
                <c:pt idx="828">
                  <c:v>52.25</c:v>
                </c:pt>
                <c:pt idx="829">
                  <c:v>52.31</c:v>
                </c:pt>
                <c:pt idx="830">
                  <c:v>52.38</c:v>
                </c:pt>
                <c:pt idx="831">
                  <c:v>52.44</c:v>
                </c:pt>
                <c:pt idx="832">
                  <c:v>52.5</c:v>
                </c:pt>
                <c:pt idx="833">
                  <c:v>52.56</c:v>
                </c:pt>
                <c:pt idx="834">
                  <c:v>52.63</c:v>
                </c:pt>
                <c:pt idx="835">
                  <c:v>52.69</c:v>
                </c:pt>
                <c:pt idx="836">
                  <c:v>52.75</c:v>
                </c:pt>
                <c:pt idx="837">
                  <c:v>52.81</c:v>
                </c:pt>
                <c:pt idx="838">
                  <c:v>52.88</c:v>
                </c:pt>
                <c:pt idx="839">
                  <c:v>52.94</c:v>
                </c:pt>
                <c:pt idx="840">
                  <c:v>53</c:v>
                </c:pt>
                <c:pt idx="841">
                  <c:v>53.06</c:v>
                </c:pt>
                <c:pt idx="842">
                  <c:v>53.13</c:v>
                </c:pt>
                <c:pt idx="843">
                  <c:v>53.19</c:v>
                </c:pt>
                <c:pt idx="844">
                  <c:v>53.25</c:v>
                </c:pt>
                <c:pt idx="845">
                  <c:v>53.31</c:v>
                </c:pt>
                <c:pt idx="846">
                  <c:v>53.38</c:v>
                </c:pt>
                <c:pt idx="847">
                  <c:v>53.44</c:v>
                </c:pt>
                <c:pt idx="848">
                  <c:v>53.5</c:v>
                </c:pt>
                <c:pt idx="849">
                  <c:v>53.56</c:v>
                </c:pt>
                <c:pt idx="850">
                  <c:v>53.63</c:v>
                </c:pt>
                <c:pt idx="851">
                  <c:v>53.69</c:v>
                </c:pt>
                <c:pt idx="852">
                  <c:v>53.75</c:v>
                </c:pt>
                <c:pt idx="853">
                  <c:v>53.81</c:v>
                </c:pt>
                <c:pt idx="854">
                  <c:v>53.88</c:v>
                </c:pt>
                <c:pt idx="855">
                  <c:v>53.94</c:v>
                </c:pt>
                <c:pt idx="856">
                  <c:v>54</c:v>
                </c:pt>
                <c:pt idx="857">
                  <c:v>54.06</c:v>
                </c:pt>
                <c:pt idx="858">
                  <c:v>54.13</c:v>
                </c:pt>
                <c:pt idx="859">
                  <c:v>54.19</c:v>
                </c:pt>
                <c:pt idx="860">
                  <c:v>54.25</c:v>
                </c:pt>
                <c:pt idx="861">
                  <c:v>54.31</c:v>
                </c:pt>
                <c:pt idx="862">
                  <c:v>54.38</c:v>
                </c:pt>
                <c:pt idx="863">
                  <c:v>54.44</c:v>
                </c:pt>
                <c:pt idx="864">
                  <c:v>54.5</c:v>
                </c:pt>
                <c:pt idx="865">
                  <c:v>54.56</c:v>
                </c:pt>
                <c:pt idx="866">
                  <c:v>54.63</c:v>
                </c:pt>
                <c:pt idx="867">
                  <c:v>54.69</c:v>
                </c:pt>
                <c:pt idx="868">
                  <c:v>54.75</c:v>
                </c:pt>
                <c:pt idx="869">
                  <c:v>54.81</c:v>
                </c:pt>
                <c:pt idx="870">
                  <c:v>54.88</c:v>
                </c:pt>
                <c:pt idx="871">
                  <c:v>54.94</c:v>
                </c:pt>
                <c:pt idx="872">
                  <c:v>55</c:v>
                </c:pt>
                <c:pt idx="873">
                  <c:v>55.06</c:v>
                </c:pt>
                <c:pt idx="874">
                  <c:v>55.13</c:v>
                </c:pt>
                <c:pt idx="875">
                  <c:v>55.19</c:v>
                </c:pt>
                <c:pt idx="876">
                  <c:v>55.25</c:v>
                </c:pt>
                <c:pt idx="877">
                  <c:v>55.31</c:v>
                </c:pt>
                <c:pt idx="878">
                  <c:v>55.38</c:v>
                </c:pt>
                <c:pt idx="879">
                  <c:v>55.44</c:v>
                </c:pt>
                <c:pt idx="880">
                  <c:v>55.5</c:v>
                </c:pt>
                <c:pt idx="881">
                  <c:v>55.56</c:v>
                </c:pt>
                <c:pt idx="882">
                  <c:v>55.63</c:v>
                </c:pt>
                <c:pt idx="883">
                  <c:v>55.69</c:v>
                </c:pt>
                <c:pt idx="884">
                  <c:v>55.75</c:v>
                </c:pt>
                <c:pt idx="885">
                  <c:v>55.81</c:v>
                </c:pt>
                <c:pt idx="886">
                  <c:v>55.88</c:v>
                </c:pt>
                <c:pt idx="887">
                  <c:v>55.94</c:v>
                </c:pt>
                <c:pt idx="888">
                  <c:v>56</c:v>
                </c:pt>
                <c:pt idx="889">
                  <c:v>56.06</c:v>
                </c:pt>
                <c:pt idx="890">
                  <c:v>56.13</c:v>
                </c:pt>
                <c:pt idx="891">
                  <c:v>56.19</c:v>
                </c:pt>
                <c:pt idx="892">
                  <c:v>56.25</c:v>
                </c:pt>
                <c:pt idx="893">
                  <c:v>56.31</c:v>
                </c:pt>
                <c:pt idx="894">
                  <c:v>56.38</c:v>
                </c:pt>
                <c:pt idx="895">
                  <c:v>56.44</c:v>
                </c:pt>
                <c:pt idx="896">
                  <c:v>56.5</c:v>
                </c:pt>
                <c:pt idx="897">
                  <c:v>56.56</c:v>
                </c:pt>
                <c:pt idx="898">
                  <c:v>56.63</c:v>
                </c:pt>
                <c:pt idx="899">
                  <c:v>56.69</c:v>
                </c:pt>
                <c:pt idx="900">
                  <c:v>56.75</c:v>
                </c:pt>
                <c:pt idx="901">
                  <c:v>56.81</c:v>
                </c:pt>
                <c:pt idx="902">
                  <c:v>56.88</c:v>
                </c:pt>
                <c:pt idx="903">
                  <c:v>56.94</c:v>
                </c:pt>
                <c:pt idx="904">
                  <c:v>57</c:v>
                </c:pt>
                <c:pt idx="905">
                  <c:v>57.06</c:v>
                </c:pt>
                <c:pt idx="906">
                  <c:v>57.13</c:v>
                </c:pt>
                <c:pt idx="907">
                  <c:v>57.19</c:v>
                </c:pt>
                <c:pt idx="908">
                  <c:v>57.25</c:v>
                </c:pt>
                <c:pt idx="909">
                  <c:v>57.31</c:v>
                </c:pt>
                <c:pt idx="910">
                  <c:v>57.38</c:v>
                </c:pt>
                <c:pt idx="911">
                  <c:v>57.44</c:v>
                </c:pt>
                <c:pt idx="912">
                  <c:v>57.5</c:v>
                </c:pt>
                <c:pt idx="913">
                  <c:v>57.56</c:v>
                </c:pt>
                <c:pt idx="914">
                  <c:v>57.63</c:v>
                </c:pt>
                <c:pt idx="915">
                  <c:v>57.69</c:v>
                </c:pt>
                <c:pt idx="916">
                  <c:v>57.75</c:v>
                </c:pt>
                <c:pt idx="917">
                  <c:v>57.81</c:v>
                </c:pt>
                <c:pt idx="918">
                  <c:v>57.88</c:v>
                </c:pt>
                <c:pt idx="919">
                  <c:v>57.94</c:v>
                </c:pt>
                <c:pt idx="920">
                  <c:v>58</c:v>
                </c:pt>
                <c:pt idx="921">
                  <c:v>58.06</c:v>
                </c:pt>
                <c:pt idx="922">
                  <c:v>58.13</c:v>
                </c:pt>
                <c:pt idx="923">
                  <c:v>58.19</c:v>
                </c:pt>
                <c:pt idx="924">
                  <c:v>58.25</c:v>
                </c:pt>
                <c:pt idx="925">
                  <c:v>58.31</c:v>
                </c:pt>
                <c:pt idx="926">
                  <c:v>58.38</c:v>
                </c:pt>
                <c:pt idx="927">
                  <c:v>58.44</c:v>
                </c:pt>
                <c:pt idx="928">
                  <c:v>58.5</c:v>
                </c:pt>
                <c:pt idx="929">
                  <c:v>58.56</c:v>
                </c:pt>
                <c:pt idx="930">
                  <c:v>58.63</c:v>
                </c:pt>
                <c:pt idx="931">
                  <c:v>58.69</c:v>
                </c:pt>
                <c:pt idx="932">
                  <c:v>58.75</c:v>
                </c:pt>
                <c:pt idx="933">
                  <c:v>58.81</c:v>
                </c:pt>
                <c:pt idx="934">
                  <c:v>58.88</c:v>
                </c:pt>
                <c:pt idx="935">
                  <c:v>58.94</c:v>
                </c:pt>
                <c:pt idx="936">
                  <c:v>59</c:v>
                </c:pt>
                <c:pt idx="937">
                  <c:v>59.06</c:v>
                </c:pt>
                <c:pt idx="938">
                  <c:v>59.13</c:v>
                </c:pt>
                <c:pt idx="939">
                  <c:v>59.19</c:v>
                </c:pt>
                <c:pt idx="940">
                  <c:v>59.25</c:v>
                </c:pt>
                <c:pt idx="941">
                  <c:v>59.31</c:v>
                </c:pt>
                <c:pt idx="942">
                  <c:v>59.38</c:v>
                </c:pt>
                <c:pt idx="943">
                  <c:v>59.44</c:v>
                </c:pt>
                <c:pt idx="944">
                  <c:v>59.5</c:v>
                </c:pt>
                <c:pt idx="945">
                  <c:v>59.56</c:v>
                </c:pt>
                <c:pt idx="946">
                  <c:v>59.63</c:v>
                </c:pt>
                <c:pt idx="947">
                  <c:v>59.69</c:v>
                </c:pt>
                <c:pt idx="948">
                  <c:v>59.75</c:v>
                </c:pt>
                <c:pt idx="949">
                  <c:v>59.81</c:v>
                </c:pt>
                <c:pt idx="950">
                  <c:v>59.88</c:v>
                </c:pt>
                <c:pt idx="951">
                  <c:v>59.94</c:v>
                </c:pt>
                <c:pt idx="952">
                  <c:v>60</c:v>
                </c:pt>
                <c:pt idx="953">
                  <c:v>60.06</c:v>
                </c:pt>
                <c:pt idx="954">
                  <c:v>60.13</c:v>
                </c:pt>
                <c:pt idx="955">
                  <c:v>60.19</c:v>
                </c:pt>
                <c:pt idx="956">
                  <c:v>60.25</c:v>
                </c:pt>
                <c:pt idx="957">
                  <c:v>60.31</c:v>
                </c:pt>
                <c:pt idx="958">
                  <c:v>60.38</c:v>
                </c:pt>
                <c:pt idx="959">
                  <c:v>60.44</c:v>
                </c:pt>
                <c:pt idx="960">
                  <c:v>60.5</c:v>
                </c:pt>
                <c:pt idx="961">
                  <c:v>60.56</c:v>
                </c:pt>
                <c:pt idx="962">
                  <c:v>60.63</c:v>
                </c:pt>
                <c:pt idx="963">
                  <c:v>60.69</c:v>
                </c:pt>
                <c:pt idx="964">
                  <c:v>60.75</c:v>
                </c:pt>
                <c:pt idx="965">
                  <c:v>60.81</c:v>
                </c:pt>
                <c:pt idx="966">
                  <c:v>60.88</c:v>
                </c:pt>
                <c:pt idx="967">
                  <c:v>60.94</c:v>
                </c:pt>
                <c:pt idx="968">
                  <c:v>61</c:v>
                </c:pt>
                <c:pt idx="969">
                  <c:v>61.06</c:v>
                </c:pt>
                <c:pt idx="970">
                  <c:v>61.13</c:v>
                </c:pt>
                <c:pt idx="971">
                  <c:v>61.19</c:v>
                </c:pt>
                <c:pt idx="972">
                  <c:v>61.25</c:v>
                </c:pt>
                <c:pt idx="973">
                  <c:v>61.31</c:v>
                </c:pt>
                <c:pt idx="974">
                  <c:v>61.38</c:v>
                </c:pt>
                <c:pt idx="975">
                  <c:v>61.44</c:v>
                </c:pt>
                <c:pt idx="976">
                  <c:v>61.5</c:v>
                </c:pt>
                <c:pt idx="977">
                  <c:v>61.56</c:v>
                </c:pt>
                <c:pt idx="978">
                  <c:v>61.63</c:v>
                </c:pt>
                <c:pt idx="979">
                  <c:v>61.69</c:v>
                </c:pt>
                <c:pt idx="980">
                  <c:v>61.75</c:v>
                </c:pt>
                <c:pt idx="981">
                  <c:v>61.81</c:v>
                </c:pt>
                <c:pt idx="982">
                  <c:v>61.88</c:v>
                </c:pt>
                <c:pt idx="983">
                  <c:v>61.94</c:v>
                </c:pt>
                <c:pt idx="984">
                  <c:v>62</c:v>
                </c:pt>
                <c:pt idx="985">
                  <c:v>62.06</c:v>
                </c:pt>
                <c:pt idx="986">
                  <c:v>62.13</c:v>
                </c:pt>
                <c:pt idx="987">
                  <c:v>62.19</c:v>
                </c:pt>
                <c:pt idx="988">
                  <c:v>62.25</c:v>
                </c:pt>
                <c:pt idx="989">
                  <c:v>62.31</c:v>
                </c:pt>
                <c:pt idx="990">
                  <c:v>62.38</c:v>
                </c:pt>
                <c:pt idx="991">
                  <c:v>62.44</c:v>
                </c:pt>
                <c:pt idx="992">
                  <c:v>62.5</c:v>
                </c:pt>
                <c:pt idx="993">
                  <c:v>62.56</c:v>
                </c:pt>
                <c:pt idx="994">
                  <c:v>62.63</c:v>
                </c:pt>
                <c:pt idx="995">
                  <c:v>62.69</c:v>
                </c:pt>
                <c:pt idx="996">
                  <c:v>62.75</c:v>
                </c:pt>
                <c:pt idx="997">
                  <c:v>62.81</c:v>
                </c:pt>
                <c:pt idx="998">
                  <c:v>62.88</c:v>
                </c:pt>
                <c:pt idx="999">
                  <c:v>62.94</c:v>
                </c:pt>
                <c:pt idx="1000">
                  <c:v>63</c:v>
                </c:pt>
                <c:pt idx="1001">
                  <c:v>63.06</c:v>
                </c:pt>
                <c:pt idx="1002">
                  <c:v>63.13</c:v>
                </c:pt>
                <c:pt idx="1003">
                  <c:v>63.19</c:v>
                </c:pt>
                <c:pt idx="1004">
                  <c:v>63.25</c:v>
                </c:pt>
                <c:pt idx="1005">
                  <c:v>63.31</c:v>
                </c:pt>
                <c:pt idx="1006">
                  <c:v>63.38</c:v>
                </c:pt>
                <c:pt idx="1007">
                  <c:v>63.44</c:v>
                </c:pt>
                <c:pt idx="1008">
                  <c:v>63.5</c:v>
                </c:pt>
                <c:pt idx="1009">
                  <c:v>63.56</c:v>
                </c:pt>
                <c:pt idx="1010">
                  <c:v>63.63</c:v>
                </c:pt>
                <c:pt idx="1011">
                  <c:v>63.69</c:v>
                </c:pt>
                <c:pt idx="1012">
                  <c:v>63.75</c:v>
                </c:pt>
                <c:pt idx="1013">
                  <c:v>63.81</c:v>
                </c:pt>
                <c:pt idx="1014">
                  <c:v>63.88</c:v>
                </c:pt>
                <c:pt idx="1015">
                  <c:v>63.94</c:v>
                </c:pt>
                <c:pt idx="1016">
                  <c:v>64</c:v>
                </c:pt>
                <c:pt idx="1017">
                  <c:v>64.06</c:v>
                </c:pt>
                <c:pt idx="1018">
                  <c:v>64.13</c:v>
                </c:pt>
                <c:pt idx="1019">
                  <c:v>64.19</c:v>
                </c:pt>
                <c:pt idx="1020">
                  <c:v>64.25</c:v>
                </c:pt>
                <c:pt idx="1021">
                  <c:v>64.31</c:v>
                </c:pt>
                <c:pt idx="1022">
                  <c:v>64.38</c:v>
                </c:pt>
                <c:pt idx="1023">
                  <c:v>64.44</c:v>
                </c:pt>
                <c:pt idx="1024">
                  <c:v>64.5</c:v>
                </c:pt>
                <c:pt idx="1025">
                  <c:v>64.56</c:v>
                </c:pt>
                <c:pt idx="1026">
                  <c:v>64.63</c:v>
                </c:pt>
                <c:pt idx="1027">
                  <c:v>64.69</c:v>
                </c:pt>
                <c:pt idx="1028">
                  <c:v>64.75</c:v>
                </c:pt>
                <c:pt idx="1029">
                  <c:v>64.81</c:v>
                </c:pt>
                <c:pt idx="1030">
                  <c:v>64.88</c:v>
                </c:pt>
                <c:pt idx="1031">
                  <c:v>64.94</c:v>
                </c:pt>
                <c:pt idx="1032">
                  <c:v>65</c:v>
                </c:pt>
                <c:pt idx="1033">
                  <c:v>65.06</c:v>
                </c:pt>
                <c:pt idx="1034">
                  <c:v>65.13</c:v>
                </c:pt>
                <c:pt idx="1035">
                  <c:v>65.19</c:v>
                </c:pt>
                <c:pt idx="1036">
                  <c:v>65.25</c:v>
                </c:pt>
                <c:pt idx="1037">
                  <c:v>65.31</c:v>
                </c:pt>
                <c:pt idx="1038">
                  <c:v>65.38</c:v>
                </c:pt>
                <c:pt idx="1039">
                  <c:v>65.44</c:v>
                </c:pt>
                <c:pt idx="1040">
                  <c:v>65.5</c:v>
                </c:pt>
                <c:pt idx="1041">
                  <c:v>65.56</c:v>
                </c:pt>
                <c:pt idx="1042">
                  <c:v>65.63</c:v>
                </c:pt>
                <c:pt idx="1043">
                  <c:v>65.69</c:v>
                </c:pt>
                <c:pt idx="1044">
                  <c:v>65.75</c:v>
                </c:pt>
                <c:pt idx="1045">
                  <c:v>65.81</c:v>
                </c:pt>
                <c:pt idx="1046">
                  <c:v>65.88</c:v>
                </c:pt>
                <c:pt idx="1047">
                  <c:v>65.94</c:v>
                </c:pt>
                <c:pt idx="1048">
                  <c:v>66</c:v>
                </c:pt>
                <c:pt idx="1049">
                  <c:v>66.06</c:v>
                </c:pt>
                <c:pt idx="1050">
                  <c:v>66.13</c:v>
                </c:pt>
                <c:pt idx="1051">
                  <c:v>66.19</c:v>
                </c:pt>
                <c:pt idx="1052">
                  <c:v>66.25</c:v>
                </c:pt>
                <c:pt idx="1053">
                  <c:v>66.31</c:v>
                </c:pt>
                <c:pt idx="1054">
                  <c:v>66.38</c:v>
                </c:pt>
                <c:pt idx="1055">
                  <c:v>66.44</c:v>
                </c:pt>
                <c:pt idx="1056">
                  <c:v>66.5</c:v>
                </c:pt>
                <c:pt idx="1057">
                  <c:v>66.56</c:v>
                </c:pt>
                <c:pt idx="1058">
                  <c:v>66.63</c:v>
                </c:pt>
                <c:pt idx="1059">
                  <c:v>66.69</c:v>
                </c:pt>
                <c:pt idx="1060">
                  <c:v>66.75</c:v>
                </c:pt>
                <c:pt idx="1061">
                  <c:v>66.81</c:v>
                </c:pt>
                <c:pt idx="1062">
                  <c:v>66.88</c:v>
                </c:pt>
                <c:pt idx="1063">
                  <c:v>66.94</c:v>
                </c:pt>
                <c:pt idx="1064">
                  <c:v>67</c:v>
                </c:pt>
                <c:pt idx="1065">
                  <c:v>67.06</c:v>
                </c:pt>
                <c:pt idx="1066">
                  <c:v>67.13</c:v>
                </c:pt>
                <c:pt idx="1067">
                  <c:v>67.19</c:v>
                </c:pt>
                <c:pt idx="1068">
                  <c:v>67.25</c:v>
                </c:pt>
                <c:pt idx="1069">
                  <c:v>67.31</c:v>
                </c:pt>
                <c:pt idx="1070">
                  <c:v>67.38</c:v>
                </c:pt>
                <c:pt idx="1071">
                  <c:v>67.44</c:v>
                </c:pt>
                <c:pt idx="1072">
                  <c:v>67.5</c:v>
                </c:pt>
                <c:pt idx="1073">
                  <c:v>67.56</c:v>
                </c:pt>
                <c:pt idx="1074">
                  <c:v>67.63</c:v>
                </c:pt>
                <c:pt idx="1075">
                  <c:v>67.69</c:v>
                </c:pt>
                <c:pt idx="1076">
                  <c:v>67.75</c:v>
                </c:pt>
                <c:pt idx="1077">
                  <c:v>67.81</c:v>
                </c:pt>
                <c:pt idx="1078">
                  <c:v>67.88</c:v>
                </c:pt>
                <c:pt idx="1079">
                  <c:v>67.94</c:v>
                </c:pt>
                <c:pt idx="1080">
                  <c:v>68</c:v>
                </c:pt>
                <c:pt idx="1081">
                  <c:v>68.06</c:v>
                </c:pt>
                <c:pt idx="1082">
                  <c:v>68.13</c:v>
                </c:pt>
                <c:pt idx="1083">
                  <c:v>68.19</c:v>
                </c:pt>
                <c:pt idx="1084">
                  <c:v>68.25</c:v>
                </c:pt>
                <c:pt idx="1085">
                  <c:v>68.31</c:v>
                </c:pt>
                <c:pt idx="1086">
                  <c:v>68.38</c:v>
                </c:pt>
                <c:pt idx="1087">
                  <c:v>68.44</c:v>
                </c:pt>
                <c:pt idx="1088">
                  <c:v>68.5</c:v>
                </c:pt>
                <c:pt idx="1089">
                  <c:v>68.56</c:v>
                </c:pt>
                <c:pt idx="1090">
                  <c:v>68.63</c:v>
                </c:pt>
                <c:pt idx="1091">
                  <c:v>68.69</c:v>
                </c:pt>
                <c:pt idx="1092">
                  <c:v>68.75</c:v>
                </c:pt>
                <c:pt idx="1093">
                  <c:v>68.81</c:v>
                </c:pt>
                <c:pt idx="1094">
                  <c:v>68.88</c:v>
                </c:pt>
                <c:pt idx="1095">
                  <c:v>68.94</c:v>
                </c:pt>
                <c:pt idx="1096">
                  <c:v>69</c:v>
                </c:pt>
                <c:pt idx="1097">
                  <c:v>69.06</c:v>
                </c:pt>
                <c:pt idx="1098">
                  <c:v>69.13</c:v>
                </c:pt>
                <c:pt idx="1099">
                  <c:v>69.19</c:v>
                </c:pt>
                <c:pt idx="1100">
                  <c:v>69.25</c:v>
                </c:pt>
                <c:pt idx="1101">
                  <c:v>69.31</c:v>
                </c:pt>
                <c:pt idx="1102">
                  <c:v>69.38</c:v>
                </c:pt>
                <c:pt idx="1103">
                  <c:v>69.44</c:v>
                </c:pt>
                <c:pt idx="1104">
                  <c:v>69.5</c:v>
                </c:pt>
                <c:pt idx="1105">
                  <c:v>69.56</c:v>
                </c:pt>
                <c:pt idx="1106">
                  <c:v>69.63</c:v>
                </c:pt>
                <c:pt idx="1107">
                  <c:v>69.69</c:v>
                </c:pt>
                <c:pt idx="1108">
                  <c:v>69.75</c:v>
                </c:pt>
                <c:pt idx="1109">
                  <c:v>69.81</c:v>
                </c:pt>
                <c:pt idx="1110">
                  <c:v>69.88</c:v>
                </c:pt>
                <c:pt idx="1111">
                  <c:v>69.94</c:v>
                </c:pt>
                <c:pt idx="1112">
                  <c:v>70</c:v>
                </c:pt>
                <c:pt idx="1113">
                  <c:v>70.06</c:v>
                </c:pt>
                <c:pt idx="1114">
                  <c:v>70.13</c:v>
                </c:pt>
                <c:pt idx="1115">
                  <c:v>70.19</c:v>
                </c:pt>
                <c:pt idx="1116">
                  <c:v>70.25</c:v>
                </c:pt>
                <c:pt idx="1117">
                  <c:v>70.31</c:v>
                </c:pt>
                <c:pt idx="1118">
                  <c:v>70.38</c:v>
                </c:pt>
                <c:pt idx="1119">
                  <c:v>70.44</c:v>
                </c:pt>
                <c:pt idx="1120">
                  <c:v>70.5</c:v>
                </c:pt>
                <c:pt idx="1121">
                  <c:v>70.56</c:v>
                </c:pt>
                <c:pt idx="1122">
                  <c:v>70.63</c:v>
                </c:pt>
                <c:pt idx="1123">
                  <c:v>70.69</c:v>
                </c:pt>
                <c:pt idx="1124">
                  <c:v>70.75</c:v>
                </c:pt>
                <c:pt idx="1125">
                  <c:v>70.81</c:v>
                </c:pt>
                <c:pt idx="1126">
                  <c:v>70.88</c:v>
                </c:pt>
                <c:pt idx="1127">
                  <c:v>70.94</c:v>
                </c:pt>
                <c:pt idx="1128">
                  <c:v>71</c:v>
                </c:pt>
                <c:pt idx="1129">
                  <c:v>71.06</c:v>
                </c:pt>
                <c:pt idx="1130">
                  <c:v>71.13</c:v>
                </c:pt>
                <c:pt idx="1131">
                  <c:v>71.19</c:v>
                </c:pt>
                <c:pt idx="1132">
                  <c:v>71.25</c:v>
                </c:pt>
                <c:pt idx="1133">
                  <c:v>71.31</c:v>
                </c:pt>
                <c:pt idx="1134">
                  <c:v>71.38</c:v>
                </c:pt>
                <c:pt idx="1135">
                  <c:v>71.44</c:v>
                </c:pt>
                <c:pt idx="1136">
                  <c:v>71.5</c:v>
                </c:pt>
                <c:pt idx="1137">
                  <c:v>71.56</c:v>
                </c:pt>
                <c:pt idx="1138">
                  <c:v>71.63</c:v>
                </c:pt>
                <c:pt idx="1139">
                  <c:v>71.69</c:v>
                </c:pt>
                <c:pt idx="1140">
                  <c:v>71.75</c:v>
                </c:pt>
                <c:pt idx="1141">
                  <c:v>71.81</c:v>
                </c:pt>
                <c:pt idx="1142">
                  <c:v>71.88</c:v>
                </c:pt>
                <c:pt idx="1143">
                  <c:v>71.94</c:v>
                </c:pt>
                <c:pt idx="1144">
                  <c:v>72</c:v>
                </c:pt>
                <c:pt idx="1145">
                  <c:v>72.06</c:v>
                </c:pt>
                <c:pt idx="1146">
                  <c:v>72.13</c:v>
                </c:pt>
                <c:pt idx="1147">
                  <c:v>72.19</c:v>
                </c:pt>
                <c:pt idx="1148">
                  <c:v>72.25</c:v>
                </c:pt>
                <c:pt idx="1149">
                  <c:v>72.31</c:v>
                </c:pt>
                <c:pt idx="1150">
                  <c:v>72.38</c:v>
                </c:pt>
                <c:pt idx="1151">
                  <c:v>72.44</c:v>
                </c:pt>
                <c:pt idx="1152">
                  <c:v>72.5</c:v>
                </c:pt>
                <c:pt idx="1153">
                  <c:v>72.56</c:v>
                </c:pt>
                <c:pt idx="1154">
                  <c:v>72.63</c:v>
                </c:pt>
                <c:pt idx="1155">
                  <c:v>72.69</c:v>
                </c:pt>
                <c:pt idx="1156">
                  <c:v>72.75</c:v>
                </c:pt>
                <c:pt idx="1157">
                  <c:v>72.81</c:v>
                </c:pt>
                <c:pt idx="1158">
                  <c:v>72.88</c:v>
                </c:pt>
                <c:pt idx="1159">
                  <c:v>72.94</c:v>
                </c:pt>
                <c:pt idx="1160">
                  <c:v>73</c:v>
                </c:pt>
                <c:pt idx="1161">
                  <c:v>73.06</c:v>
                </c:pt>
                <c:pt idx="1162">
                  <c:v>73.13</c:v>
                </c:pt>
                <c:pt idx="1163">
                  <c:v>73.19</c:v>
                </c:pt>
                <c:pt idx="1164">
                  <c:v>73.25</c:v>
                </c:pt>
                <c:pt idx="1165">
                  <c:v>73.31</c:v>
                </c:pt>
                <c:pt idx="1166">
                  <c:v>73.38</c:v>
                </c:pt>
                <c:pt idx="1167">
                  <c:v>73.44</c:v>
                </c:pt>
                <c:pt idx="1168">
                  <c:v>73.5</c:v>
                </c:pt>
                <c:pt idx="1169">
                  <c:v>73.56</c:v>
                </c:pt>
                <c:pt idx="1170">
                  <c:v>73.63</c:v>
                </c:pt>
                <c:pt idx="1171">
                  <c:v>73.69</c:v>
                </c:pt>
                <c:pt idx="1172">
                  <c:v>73.75</c:v>
                </c:pt>
                <c:pt idx="1173">
                  <c:v>73.81</c:v>
                </c:pt>
                <c:pt idx="1174">
                  <c:v>73.88</c:v>
                </c:pt>
                <c:pt idx="1175">
                  <c:v>73.94</c:v>
                </c:pt>
                <c:pt idx="1176">
                  <c:v>74</c:v>
                </c:pt>
                <c:pt idx="1177">
                  <c:v>74.06</c:v>
                </c:pt>
                <c:pt idx="1178">
                  <c:v>74.13</c:v>
                </c:pt>
                <c:pt idx="1179">
                  <c:v>74.19</c:v>
                </c:pt>
                <c:pt idx="1180">
                  <c:v>74.25</c:v>
                </c:pt>
                <c:pt idx="1181">
                  <c:v>74.31</c:v>
                </c:pt>
                <c:pt idx="1182">
                  <c:v>74.38</c:v>
                </c:pt>
                <c:pt idx="1183">
                  <c:v>74.44</c:v>
                </c:pt>
                <c:pt idx="1184">
                  <c:v>74.5</c:v>
                </c:pt>
                <c:pt idx="1185">
                  <c:v>74.56</c:v>
                </c:pt>
                <c:pt idx="1186">
                  <c:v>74.63</c:v>
                </c:pt>
                <c:pt idx="1187">
                  <c:v>74.69</c:v>
                </c:pt>
                <c:pt idx="1188">
                  <c:v>74.75</c:v>
                </c:pt>
                <c:pt idx="1189">
                  <c:v>74.81</c:v>
                </c:pt>
                <c:pt idx="1190">
                  <c:v>74.88</c:v>
                </c:pt>
                <c:pt idx="1191">
                  <c:v>74.94</c:v>
                </c:pt>
                <c:pt idx="1192">
                  <c:v>75</c:v>
                </c:pt>
                <c:pt idx="1193">
                  <c:v>75.06</c:v>
                </c:pt>
                <c:pt idx="1194">
                  <c:v>75.13</c:v>
                </c:pt>
                <c:pt idx="1195">
                  <c:v>75.19</c:v>
                </c:pt>
                <c:pt idx="1196">
                  <c:v>75.25</c:v>
                </c:pt>
                <c:pt idx="1197">
                  <c:v>75.31</c:v>
                </c:pt>
                <c:pt idx="1198">
                  <c:v>75.38</c:v>
                </c:pt>
                <c:pt idx="1199">
                  <c:v>75.44</c:v>
                </c:pt>
                <c:pt idx="1200">
                  <c:v>75.5</c:v>
                </c:pt>
                <c:pt idx="1201">
                  <c:v>75.56</c:v>
                </c:pt>
                <c:pt idx="1202">
                  <c:v>75.63</c:v>
                </c:pt>
                <c:pt idx="1203">
                  <c:v>75.69</c:v>
                </c:pt>
                <c:pt idx="1204">
                  <c:v>75.75</c:v>
                </c:pt>
                <c:pt idx="1205">
                  <c:v>75.81</c:v>
                </c:pt>
                <c:pt idx="1206">
                  <c:v>75.88</c:v>
                </c:pt>
                <c:pt idx="1207">
                  <c:v>75.94</c:v>
                </c:pt>
                <c:pt idx="1208">
                  <c:v>76</c:v>
                </c:pt>
                <c:pt idx="1209">
                  <c:v>76.06</c:v>
                </c:pt>
                <c:pt idx="1210">
                  <c:v>76.13</c:v>
                </c:pt>
                <c:pt idx="1211">
                  <c:v>76.19</c:v>
                </c:pt>
                <c:pt idx="1212">
                  <c:v>76.25</c:v>
                </c:pt>
                <c:pt idx="1213">
                  <c:v>76.31</c:v>
                </c:pt>
                <c:pt idx="1214">
                  <c:v>76.38</c:v>
                </c:pt>
                <c:pt idx="1215">
                  <c:v>76.44</c:v>
                </c:pt>
                <c:pt idx="1216">
                  <c:v>76.5</c:v>
                </c:pt>
                <c:pt idx="1217">
                  <c:v>76.56</c:v>
                </c:pt>
                <c:pt idx="1218">
                  <c:v>76.63</c:v>
                </c:pt>
                <c:pt idx="1219">
                  <c:v>76.69</c:v>
                </c:pt>
                <c:pt idx="1220">
                  <c:v>76.75</c:v>
                </c:pt>
                <c:pt idx="1221">
                  <c:v>76.81</c:v>
                </c:pt>
                <c:pt idx="1222">
                  <c:v>76.88</c:v>
                </c:pt>
                <c:pt idx="1223">
                  <c:v>76.94</c:v>
                </c:pt>
                <c:pt idx="1224">
                  <c:v>77</c:v>
                </c:pt>
                <c:pt idx="1225">
                  <c:v>77.06</c:v>
                </c:pt>
                <c:pt idx="1226">
                  <c:v>77.13</c:v>
                </c:pt>
                <c:pt idx="1227">
                  <c:v>77.19</c:v>
                </c:pt>
                <c:pt idx="1228">
                  <c:v>77.25</c:v>
                </c:pt>
                <c:pt idx="1229">
                  <c:v>77.31</c:v>
                </c:pt>
                <c:pt idx="1230">
                  <c:v>77.38</c:v>
                </c:pt>
                <c:pt idx="1231">
                  <c:v>77.44</c:v>
                </c:pt>
                <c:pt idx="1232">
                  <c:v>77.5</c:v>
                </c:pt>
                <c:pt idx="1233">
                  <c:v>77.56</c:v>
                </c:pt>
                <c:pt idx="1234">
                  <c:v>77.63</c:v>
                </c:pt>
                <c:pt idx="1235">
                  <c:v>77.69</c:v>
                </c:pt>
                <c:pt idx="1236">
                  <c:v>77.75</c:v>
                </c:pt>
                <c:pt idx="1237">
                  <c:v>77.81</c:v>
                </c:pt>
                <c:pt idx="1238">
                  <c:v>77.88</c:v>
                </c:pt>
                <c:pt idx="1239">
                  <c:v>77.94</c:v>
                </c:pt>
                <c:pt idx="1240">
                  <c:v>78</c:v>
                </c:pt>
                <c:pt idx="1241">
                  <c:v>78.06</c:v>
                </c:pt>
                <c:pt idx="1242">
                  <c:v>78.13</c:v>
                </c:pt>
                <c:pt idx="1243">
                  <c:v>78.19</c:v>
                </c:pt>
                <c:pt idx="1244">
                  <c:v>78.25</c:v>
                </c:pt>
                <c:pt idx="1245">
                  <c:v>78.31</c:v>
                </c:pt>
                <c:pt idx="1246">
                  <c:v>78.38</c:v>
                </c:pt>
                <c:pt idx="1247">
                  <c:v>78.44</c:v>
                </c:pt>
                <c:pt idx="1248">
                  <c:v>78.5</c:v>
                </c:pt>
                <c:pt idx="1249">
                  <c:v>78.56</c:v>
                </c:pt>
                <c:pt idx="1250">
                  <c:v>78.63</c:v>
                </c:pt>
                <c:pt idx="1251">
                  <c:v>78.69</c:v>
                </c:pt>
                <c:pt idx="1252">
                  <c:v>78.75</c:v>
                </c:pt>
                <c:pt idx="1253">
                  <c:v>78.81</c:v>
                </c:pt>
                <c:pt idx="1254">
                  <c:v>78.88</c:v>
                </c:pt>
                <c:pt idx="1255">
                  <c:v>78.94</c:v>
                </c:pt>
                <c:pt idx="1256">
                  <c:v>79</c:v>
                </c:pt>
                <c:pt idx="1257">
                  <c:v>79.06</c:v>
                </c:pt>
                <c:pt idx="1258">
                  <c:v>79.13</c:v>
                </c:pt>
                <c:pt idx="1259">
                  <c:v>79.19</c:v>
                </c:pt>
                <c:pt idx="1260">
                  <c:v>79.25</c:v>
                </c:pt>
                <c:pt idx="1261">
                  <c:v>79.31</c:v>
                </c:pt>
                <c:pt idx="1262">
                  <c:v>79.38</c:v>
                </c:pt>
                <c:pt idx="1263">
                  <c:v>79.44</c:v>
                </c:pt>
                <c:pt idx="1264">
                  <c:v>79.5</c:v>
                </c:pt>
                <c:pt idx="1265">
                  <c:v>79.56</c:v>
                </c:pt>
                <c:pt idx="1266">
                  <c:v>79.63</c:v>
                </c:pt>
                <c:pt idx="1267">
                  <c:v>79.69</c:v>
                </c:pt>
                <c:pt idx="1268">
                  <c:v>79.75</c:v>
                </c:pt>
                <c:pt idx="1269">
                  <c:v>79.81</c:v>
                </c:pt>
                <c:pt idx="1270">
                  <c:v>79.88</c:v>
                </c:pt>
                <c:pt idx="1271">
                  <c:v>79.94</c:v>
                </c:pt>
                <c:pt idx="1272">
                  <c:v>80</c:v>
                </c:pt>
                <c:pt idx="1273">
                  <c:v>80.06</c:v>
                </c:pt>
                <c:pt idx="1274">
                  <c:v>80.13</c:v>
                </c:pt>
                <c:pt idx="1275">
                  <c:v>80.19</c:v>
                </c:pt>
                <c:pt idx="1276">
                  <c:v>80.25</c:v>
                </c:pt>
                <c:pt idx="1277">
                  <c:v>80.31</c:v>
                </c:pt>
                <c:pt idx="1278">
                  <c:v>80.38</c:v>
                </c:pt>
                <c:pt idx="1279">
                  <c:v>80.44</c:v>
                </c:pt>
                <c:pt idx="1280">
                  <c:v>80.5</c:v>
                </c:pt>
                <c:pt idx="1281">
                  <c:v>80.56</c:v>
                </c:pt>
                <c:pt idx="1282">
                  <c:v>80.63</c:v>
                </c:pt>
                <c:pt idx="1283">
                  <c:v>80.69</c:v>
                </c:pt>
                <c:pt idx="1284">
                  <c:v>80.75</c:v>
                </c:pt>
                <c:pt idx="1285">
                  <c:v>80.81</c:v>
                </c:pt>
                <c:pt idx="1286">
                  <c:v>80.88</c:v>
                </c:pt>
                <c:pt idx="1287">
                  <c:v>80.94</c:v>
                </c:pt>
                <c:pt idx="1288">
                  <c:v>81</c:v>
                </c:pt>
                <c:pt idx="1289">
                  <c:v>81.06</c:v>
                </c:pt>
                <c:pt idx="1290">
                  <c:v>81.13</c:v>
                </c:pt>
                <c:pt idx="1291">
                  <c:v>81.19</c:v>
                </c:pt>
                <c:pt idx="1292">
                  <c:v>81.25</c:v>
                </c:pt>
                <c:pt idx="1293">
                  <c:v>81.31</c:v>
                </c:pt>
                <c:pt idx="1294">
                  <c:v>81.38</c:v>
                </c:pt>
                <c:pt idx="1295">
                  <c:v>81.44</c:v>
                </c:pt>
                <c:pt idx="1296">
                  <c:v>81.5</c:v>
                </c:pt>
                <c:pt idx="1297">
                  <c:v>81.56</c:v>
                </c:pt>
                <c:pt idx="1298">
                  <c:v>81.63</c:v>
                </c:pt>
                <c:pt idx="1299">
                  <c:v>81.69</c:v>
                </c:pt>
                <c:pt idx="1300">
                  <c:v>81.75</c:v>
                </c:pt>
                <c:pt idx="1301">
                  <c:v>81.81</c:v>
                </c:pt>
                <c:pt idx="1302">
                  <c:v>81.88</c:v>
                </c:pt>
                <c:pt idx="1303">
                  <c:v>81.94</c:v>
                </c:pt>
                <c:pt idx="1304">
                  <c:v>82</c:v>
                </c:pt>
                <c:pt idx="1305">
                  <c:v>82.06</c:v>
                </c:pt>
                <c:pt idx="1306">
                  <c:v>82.13</c:v>
                </c:pt>
                <c:pt idx="1307">
                  <c:v>82.19</c:v>
                </c:pt>
                <c:pt idx="1308">
                  <c:v>82.25</c:v>
                </c:pt>
                <c:pt idx="1309">
                  <c:v>82.31</c:v>
                </c:pt>
                <c:pt idx="1310">
                  <c:v>82.38</c:v>
                </c:pt>
                <c:pt idx="1311">
                  <c:v>82.44</c:v>
                </c:pt>
                <c:pt idx="1312">
                  <c:v>82.5</c:v>
                </c:pt>
                <c:pt idx="1313">
                  <c:v>82.56</c:v>
                </c:pt>
                <c:pt idx="1314">
                  <c:v>82.63</c:v>
                </c:pt>
                <c:pt idx="1315">
                  <c:v>82.69</c:v>
                </c:pt>
                <c:pt idx="1316">
                  <c:v>82.75</c:v>
                </c:pt>
                <c:pt idx="1317">
                  <c:v>82.81</c:v>
                </c:pt>
                <c:pt idx="1318">
                  <c:v>82.88</c:v>
                </c:pt>
                <c:pt idx="1319">
                  <c:v>82.94</c:v>
                </c:pt>
                <c:pt idx="1320">
                  <c:v>83</c:v>
                </c:pt>
                <c:pt idx="1321">
                  <c:v>83.06</c:v>
                </c:pt>
                <c:pt idx="1322">
                  <c:v>83.13</c:v>
                </c:pt>
                <c:pt idx="1323">
                  <c:v>83.19</c:v>
                </c:pt>
                <c:pt idx="1324">
                  <c:v>83.25</c:v>
                </c:pt>
                <c:pt idx="1325">
                  <c:v>83.31</c:v>
                </c:pt>
                <c:pt idx="1326">
                  <c:v>83.38</c:v>
                </c:pt>
                <c:pt idx="1327">
                  <c:v>83.44</c:v>
                </c:pt>
                <c:pt idx="1328">
                  <c:v>83.5</c:v>
                </c:pt>
                <c:pt idx="1329">
                  <c:v>83.56</c:v>
                </c:pt>
                <c:pt idx="1330">
                  <c:v>83.63</c:v>
                </c:pt>
                <c:pt idx="1331">
                  <c:v>83.69</c:v>
                </c:pt>
                <c:pt idx="1332">
                  <c:v>83.75</c:v>
                </c:pt>
                <c:pt idx="1333">
                  <c:v>83.81</c:v>
                </c:pt>
                <c:pt idx="1334">
                  <c:v>83.88</c:v>
                </c:pt>
                <c:pt idx="1335">
                  <c:v>83.94</c:v>
                </c:pt>
                <c:pt idx="1336">
                  <c:v>84</c:v>
                </c:pt>
                <c:pt idx="1337">
                  <c:v>84.06</c:v>
                </c:pt>
                <c:pt idx="1338">
                  <c:v>84.13</c:v>
                </c:pt>
                <c:pt idx="1339">
                  <c:v>84.19</c:v>
                </c:pt>
                <c:pt idx="1340">
                  <c:v>84.25</c:v>
                </c:pt>
                <c:pt idx="1341">
                  <c:v>84.31</c:v>
                </c:pt>
                <c:pt idx="1342">
                  <c:v>84.38</c:v>
                </c:pt>
                <c:pt idx="1343">
                  <c:v>84.44</c:v>
                </c:pt>
                <c:pt idx="1344">
                  <c:v>84.5</c:v>
                </c:pt>
                <c:pt idx="1345">
                  <c:v>84.56</c:v>
                </c:pt>
                <c:pt idx="1346">
                  <c:v>84.63</c:v>
                </c:pt>
                <c:pt idx="1347">
                  <c:v>84.69</c:v>
                </c:pt>
                <c:pt idx="1348">
                  <c:v>84.75</c:v>
                </c:pt>
                <c:pt idx="1349">
                  <c:v>84.81</c:v>
                </c:pt>
                <c:pt idx="1350">
                  <c:v>84.88</c:v>
                </c:pt>
                <c:pt idx="1351">
                  <c:v>84.94</c:v>
                </c:pt>
                <c:pt idx="1352">
                  <c:v>85</c:v>
                </c:pt>
                <c:pt idx="1353">
                  <c:v>85.06</c:v>
                </c:pt>
                <c:pt idx="1354">
                  <c:v>85.13</c:v>
                </c:pt>
                <c:pt idx="1355">
                  <c:v>85.19</c:v>
                </c:pt>
                <c:pt idx="1356">
                  <c:v>85.25</c:v>
                </c:pt>
                <c:pt idx="1357">
                  <c:v>85.31</c:v>
                </c:pt>
                <c:pt idx="1358">
                  <c:v>85.38</c:v>
                </c:pt>
                <c:pt idx="1359">
                  <c:v>85.44</c:v>
                </c:pt>
                <c:pt idx="1360">
                  <c:v>85.5</c:v>
                </c:pt>
                <c:pt idx="1361">
                  <c:v>85.56</c:v>
                </c:pt>
                <c:pt idx="1362">
                  <c:v>85.63</c:v>
                </c:pt>
                <c:pt idx="1363">
                  <c:v>85.69</c:v>
                </c:pt>
                <c:pt idx="1364">
                  <c:v>85.75</c:v>
                </c:pt>
                <c:pt idx="1365">
                  <c:v>85.81</c:v>
                </c:pt>
                <c:pt idx="1366">
                  <c:v>85.88</c:v>
                </c:pt>
                <c:pt idx="1367">
                  <c:v>85.94</c:v>
                </c:pt>
                <c:pt idx="1368">
                  <c:v>86</c:v>
                </c:pt>
                <c:pt idx="1369">
                  <c:v>86.06</c:v>
                </c:pt>
                <c:pt idx="1370">
                  <c:v>86.13</c:v>
                </c:pt>
                <c:pt idx="1371">
                  <c:v>86.19</c:v>
                </c:pt>
                <c:pt idx="1372">
                  <c:v>86.25</c:v>
                </c:pt>
                <c:pt idx="1373">
                  <c:v>86.31</c:v>
                </c:pt>
                <c:pt idx="1374">
                  <c:v>86.38</c:v>
                </c:pt>
                <c:pt idx="1375">
                  <c:v>86.44</c:v>
                </c:pt>
                <c:pt idx="1376">
                  <c:v>86.5</c:v>
                </c:pt>
                <c:pt idx="1377">
                  <c:v>86.56</c:v>
                </c:pt>
                <c:pt idx="1378">
                  <c:v>86.63</c:v>
                </c:pt>
                <c:pt idx="1379">
                  <c:v>86.69</c:v>
                </c:pt>
                <c:pt idx="1380">
                  <c:v>86.75</c:v>
                </c:pt>
                <c:pt idx="1381">
                  <c:v>86.81</c:v>
                </c:pt>
                <c:pt idx="1382">
                  <c:v>86.88</c:v>
                </c:pt>
                <c:pt idx="1383">
                  <c:v>86.94</c:v>
                </c:pt>
                <c:pt idx="1384">
                  <c:v>87</c:v>
                </c:pt>
                <c:pt idx="1385">
                  <c:v>87.06</c:v>
                </c:pt>
                <c:pt idx="1386">
                  <c:v>87.13</c:v>
                </c:pt>
                <c:pt idx="1387">
                  <c:v>87.19</c:v>
                </c:pt>
                <c:pt idx="1388">
                  <c:v>87.25</c:v>
                </c:pt>
                <c:pt idx="1389">
                  <c:v>87.31</c:v>
                </c:pt>
                <c:pt idx="1390">
                  <c:v>87.38</c:v>
                </c:pt>
                <c:pt idx="1391">
                  <c:v>87.44</c:v>
                </c:pt>
                <c:pt idx="1392">
                  <c:v>87.5</c:v>
                </c:pt>
                <c:pt idx="1393">
                  <c:v>87.56</c:v>
                </c:pt>
                <c:pt idx="1394">
                  <c:v>87.63</c:v>
                </c:pt>
                <c:pt idx="1395">
                  <c:v>87.69</c:v>
                </c:pt>
                <c:pt idx="1396">
                  <c:v>87.75</c:v>
                </c:pt>
                <c:pt idx="1397">
                  <c:v>87.81</c:v>
                </c:pt>
                <c:pt idx="1398">
                  <c:v>87.88</c:v>
                </c:pt>
                <c:pt idx="1399">
                  <c:v>87.94</c:v>
                </c:pt>
                <c:pt idx="1400">
                  <c:v>88</c:v>
                </c:pt>
                <c:pt idx="1401">
                  <c:v>88.06</c:v>
                </c:pt>
                <c:pt idx="1402">
                  <c:v>88.13</c:v>
                </c:pt>
                <c:pt idx="1403">
                  <c:v>88.19</c:v>
                </c:pt>
                <c:pt idx="1404">
                  <c:v>88.25</c:v>
                </c:pt>
                <c:pt idx="1405">
                  <c:v>88.31</c:v>
                </c:pt>
                <c:pt idx="1406">
                  <c:v>88.38</c:v>
                </c:pt>
                <c:pt idx="1407">
                  <c:v>88.44</c:v>
                </c:pt>
                <c:pt idx="1408">
                  <c:v>88.5</c:v>
                </c:pt>
                <c:pt idx="1409">
                  <c:v>88.56</c:v>
                </c:pt>
                <c:pt idx="1410">
                  <c:v>88.63</c:v>
                </c:pt>
                <c:pt idx="1411">
                  <c:v>88.69</c:v>
                </c:pt>
                <c:pt idx="1412">
                  <c:v>88.75</c:v>
                </c:pt>
                <c:pt idx="1413">
                  <c:v>88.81</c:v>
                </c:pt>
                <c:pt idx="1414">
                  <c:v>88.88</c:v>
                </c:pt>
                <c:pt idx="1415">
                  <c:v>88.94</c:v>
                </c:pt>
                <c:pt idx="1416">
                  <c:v>89</c:v>
                </c:pt>
                <c:pt idx="1417">
                  <c:v>89.06</c:v>
                </c:pt>
                <c:pt idx="1418">
                  <c:v>89.13</c:v>
                </c:pt>
                <c:pt idx="1419">
                  <c:v>89.19</c:v>
                </c:pt>
                <c:pt idx="1420">
                  <c:v>89.25</c:v>
                </c:pt>
                <c:pt idx="1421">
                  <c:v>89.31</c:v>
                </c:pt>
                <c:pt idx="1422">
                  <c:v>89.38</c:v>
                </c:pt>
                <c:pt idx="1423">
                  <c:v>89.44</c:v>
                </c:pt>
                <c:pt idx="1424">
                  <c:v>89.5</c:v>
                </c:pt>
                <c:pt idx="1425">
                  <c:v>89.56</c:v>
                </c:pt>
                <c:pt idx="1426">
                  <c:v>89.63</c:v>
                </c:pt>
                <c:pt idx="1427">
                  <c:v>89.69</c:v>
                </c:pt>
                <c:pt idx="1428">
                  <c:v>89.75</c:v>
                </c:pt>
                <c:pt idx="1429">
                  <c:v>89.81</c:v>
                </c:pt>
                <c:pt idx="1430">
                  <c:v>89.88</c:v>
                </c:pt>
                <c:pt idx="1431">
                  <c:v>89.94</c:v>
                </c:pt>
                <c:pt idx="1432">
                  <c:v>90</c:v>
                </c:pt>
                <c:pt idx="1433">
                  <c:v>90.06</c:v>
                </c:pt>
                <c:pt idx="1434">
                  <c:v>90.13</c:v>
                </c:pt>
                <c:pt idx="1435">
                  <c:v>90.19</c:v>
                </c:pt>
                <c:pt idx="1436">
                  <c:v>90.25</c:v>
                </c:pt>
                <c:pt idx="1437">
                  <c:v>90.31</c:v>
                </c:pt>
                <c:pt idx="1438">
                  <c:v>90.38</c:v>
                </c:pt>
                <c:pt idx="1439">
                  <c:v>90.44</c:v>
                </c:pt>
                <c:pt idx="1440">
                  <c:v>90.5</c:v>
                </c:pt>
                <c:pt idx="1441">
                  <c:v>90.56</c:v>
                </c:pt>
                <c:pt idx="1442">
                  <c:v>90.63</c:v>
                </c:pt>
                <c:pt idx="1443">
                  <c:v>90.69</c:v>
                </c:pt>
                <c:pt idx="1444">
                  <c:v>90.75</c:v>
                </c:pt>
                <c:pt idx="1445">
                  <c:v>90.81</c:v>
                </c:pt>
                <c:pt idx="1446">
                  <c:v>90.88</c:v>
                </c:pt>
                <c:pt idx="1447">
                  <c:v>90.94</c:v>
                </c:pt>
                <c:pt idx="1448">
                  <c:v>91</c:v>
                </c:pt>
                <c:pt idx="1449">
                  <c:v>91.06</c:v>
                </c:pt>
                <c:pt idx="1450">
                  <c:v>91.13</c:v>
                </c:pt>
                <c:pt idx="1451">
                  <c:v>91.19</c:v>
                </c:pt>
                <c:pt idx="1452">
                  <c:v>91.25</c:v>
                </c:pt>
                <c:pt idx="1453">
                  <c:v>91.31</c:v>
                </c:pt>
                <c:pt idx="1454">
                  <c:v>91.38</c:v>
                </c:pt>
                <c:pt idx="1455">
                  <c:v>91.44</c:v>
                </c:pt>
                <c:pt idx="1456">
                  <c:v>91.5</c:v>
                </c:pt>
                <c:pt idx="1457">
                  <c:v>91.56</c:v>
                </c:pt>
                <c:pt idx="1458">
                  <c:v>91.63</c:v>
                </c:pt>
                <c:pt idx="1459">
                  <c:v>91.69</c:v>
                </c:pt>
                <c:pt idx="1460">
                  <c:v>91.75</c:v>
                </c:pt>
                <c:pt idx="1461">
                  <c:v>91.81</c:v>
                </c:pt>
                <c:pt idx="1462">
                  <c:v>91.88</c:v>
                </c:pt>
                <c:pt idx="1463">
                  <c:v>91.94</c:v>
                </c:pt>
                <c:pt idx="1464">
                  <c:v>92</c:v>
                </c:pt>
                <c:pt idx="1465">
                  <c:v>92.06</c:v>
                </c:pt>
                <c:pt idx="1466">
                  <c:v>92.13</c:v>
                </c:pt>
                <c:pt idx="1467">
                  <c:v>92.19</c:v>
                </c:pt>
                <c:pt idx="1468">
                  <c:v>92.25</c:v>
                </c:pt>
                <c:pt idx="1469">
                  <c:v>92.31</c:v>
                </c:pt>
                <c:pt idx="1470">
                  <c:v>92.38</c:v>
                </c:pt>
                <c:pt idx="1471">
                  <c:v>92.44</c:v>
                </c:pt>
                <c:pt idx="1472">
                  <c:v>92.5</c:v>
                </c:pt>
                <c:pt idx="1473">
                  <c:v>92.56</c:v>
                </c:pt>
                <c:pt idx="1474">
                  <c:v>92.63</c:v>
                </c:pt>
                <c:pt idx="1475">
                  <c:v>92.69</c:v>
                </c:pt>
                <c:pt idx="1476">
                  <c:v>92.75</c:v>
                </c:pt>
                <c:pt idx="1477">
                  <c:v>92.81</c:v>
                </c:pt>
                <c:pt idx="1478">
                  <c:v>92.88</c:v>
                </c:pt>
                <c:pt idx="1479">
                  <c:v>92.94</c:v>
                </c:pt>
                <c:pt idx="1480">
                  <c:v>93</c:v>
                </c:pt>
                <c:pt idx="1481">
                  <c:v>93.06</c:v>
                </c:pt>
                <c:pt idx="1482">
                  <c:v>93.13</c:v>
                </c:pt>
                <c:pt idx="1483">
                  <c:v>93.19</c:v>
                </c:pt>
                <c:pt idx="1484">
                  <c:v>93.25</c:v>
                </c:pt>
                <c:pt idx="1485">
                  <c:v>93.31</c:v>
                </c:pt>
                <c:pt idx="1486">
                  <c:v>93.38</c:v>
                </c:pt>
                <c:pt idx="1487">
                  <c:v>93.44</c:v>
                </c:pt>
                <c:pt idx="1488">
                  <c:v>93.5</c:v>
                </c:pt>
                <c:pt idx="1489">
                  <c:v>93.56</c:v>
                </c:pt>
                <c:pt idx="1490">
                  <c:v>93.63</c:v>
                </c:pt>
                <c:pt idx="1491">
                  <c:v>93.69</c:v>
                </c:pt>
                <c:pt idx="1492">
                  <c:v>93.75</c:v>
                </c:pt>
                <c:pt idx="1493">
                  <c:v>93.81</c:v>
                </c:pt>
                <c:pt idx="1494">
                  <c:v>93.88</c:v>
                </c:pt>
                <c:pt idx="1495">
                  <c:v>93.94</c:v>
                </c:pt>
                <c:pt idx="1496">
                  <c:v>94</c:v>
                </c:pt>
                <c:pt idx="1497">
                  <c:v>94.06</c:v>
                </c:pt>
                <c:pt idx="1498">
                  <c:v>94.13</c:v>
                </c:pt>
                <c:pt idx="1499">
                  <c:v>94.19</c:v>
                </c:pt>
                <c:pt idx="1500">
                  <c:v>94.25</c:v>
                </c:pt>
                <c:pt idx="1501">
                  <c:v>94.31</c:v>
                </c:pt>
                <c:pt idx="1502">
                  <c:v>94.38</c:v>
                </c:pt>
                <c:pt idx="1503">
                  <c:v>94.44</c:v>
                </c:pt>
                <c:pt idx="1504">
                  <c:v>94.5</c:v>
                </c:pt>
                <c:pt idx="1505">
                  <c:v>94.56</c:v>
                </c:pt>
                <c:pt idx="1506">
                  <c:v>94.63</c:v>
                </c:pt>
                <c:pt idx="1507">
                  <c:v>94.69</c:v>
                </c:pt>
                <c:pt idx="1508">
                  <c:v>94.75</c:v>
                </c:pt>
                <c:pt idx="1509">
                  <c:v>94.81</c:v>
                </c:pt>
                <c:pt idx="1510">
                  <c:v>94.88</c:v>
                </c:pt>
                <c:pt idx="1511">
                  <c:v>94.94</c:v>
                </c:pt>
                <c:pt idx="1512">
                  <c:v>95</c:v>
                </c:pt>
                <c:pt idx="1513">
                  <c:v>95.06</c:v>
                </c:pt>
                <c:pt idx="1514">
                  <c:v>95.13</c:v>
                </c:pt>
                <c:pt idx="1515">
                  <c:v>95.19</c:v>
                </c:pt>
                <c:pt idx="1516">
                  <c:v>95.25</c:v>
                </c:pt>
                <c:pt idx="1517">
                  <c:v>95.31</c:v>
                </c:pt>
                <c:pt idx="1518">
                  <c:v>95.38</c:v>
                </c:pt>
                <c:pt idx="1519">
                  <c:v>95.44</c:v>
                </c:pt>
                <c:pt idx="1520">
                  <c:v>95.5</c:v>
                </c:pt>
                <c:pt idx="1521">
                  <c:v>95.56</c:v>
                </c:pt>
                <c:pt idx="1522">
                  <c:v>95.63</c:v>
                </c:pt>
                <c:pt idx="1523">
                  <c:v>95.69</c:v>
                </c:pt>
                <c:pt idx="1524">
                  <c:v>95.75</c:v>
                </c:pt>
                <c:pt idx="1525">
                  <c:v>95.81</c:v>
                </c:pt>
                <c:pt idx="1526">
                  <c:v>95.88</c:v>
                </c:pt>
                <c:pt idx="1527">
                  <c:v>95.94</c:v>
                </c:pt>
                <c:pt idx="1528">
                  <c:v>96</c:v>
                </c:pt>
                <c:pt idx="1529">
                  <c:v>96.06</c:v>
                </c:pt>
                <c:pt idx="1530">
                  <c:v>96.13</c:v>
                </c:pt>
                <c:pt idx="1531">
                  <c:v>96.19</c:v>
                </c:pt>
                <c:pt idx="1532">
                  <c:v>96.25</c:v>
                </c:pt>
                <c:pt idx="1533">
                  <c:v>96.31</c:v>
                </c:pt>
                <c:pt idx="1534">
                  <c:v>96.38</c:v>
                </c:pt>
                <c:pt idx="1535">
                  <c:v>96.44</c:v>
                </c:pt>
                <c:pt idx="1536">
                  <c:v>96.5</c:v>
                </c:pt>
                <c:pt idx="1537">
                  <c:v>96.56</c:v>
                </c:pt>
                <c:pt idx="1538">
                  <c:v>96.63</c:v>
                </c:pt>
                <c:pt idx="1539">
                  <c:v>96.69</c:v>
                </c:pt>
                <c:pt idx="1540">
                  <c:v>96.75</c:v>
                </c:pt>
                <c:pt idx="1541">
                  <c:v>96.81</c:v>
                </c:pt>
                <c:pt idx="1542">
                  <c:v>96.88</c:v>
                </c:pt>
                <c:pt idx="1543">
                  <c:v>96.94</c:v>
                </c:pt>
                <c:pt idx="1544">
                  <c:v>97</c:v>
                </c:pt>
                <c:pt idx="1545">
                  <c:v>97.06</c:v>
                </c:pt>
                <c:pt idx="1546">
                  <c:v>97.13</c:v>
                </c:pt>
                <c:pt idx="1547">
                  <c:v>97.19</c:v>
                </c:pt>
                <c:pt idx="1548">
                  <c:v>97.25</c:v>
                </c:pt>
                <c:pt idx="1549">
                  <c:v>97.31</c:v>
                </c:pt>
                <c:pt idx="1550">
                  <c:v>97.38</c:v>
                </c:pt>
                <c:pt idx="1551">
                  <c:v>97.44</c:v>
                </c:pt>
                <c:pt idx="1552">
                  <c:v>97.5</c:v>
                </c:pt>
                <c:pt idx="1553">
                  <c:v>97.56</c:v>
                </c:pt>
                <c:pt idx="1554">
                  <c:v>97.63</c:v>
                </c:pt>
                <c:pt idx="1555">
                  <c:v>97.69</c:v>
                </c:pt>
                <c:pt idx="1556">
                  <c:v>97.75</c:v>
                </c:pt>
                <c:pt idx="1557">
                  <c:v>97.81</c:v>
                </c:pt>
                <c:pt idx="1558">
                  <c:v>97.88</c:v>
                </c:pt>
                <c:pt idx="1559">
                  <c:v>97.94</c:v>
                </c:pt>
                <c:pt idx="1560">
                  <c:v>98</c:v>
                </c:pt>
                <c:pt idx="1561">
                  <c:v>98.06</c:v>
                </c:pt>
                <c:pt idx="1562">
                  <c:v>98.13</c:v>
                </c:pt>
                <c:pt idx="1563">
                  <c:v>98.19</c:v>
                </c:pt>
                <c:pt idx="1564">
                  <c:v>98.25</c:v>
                </c:pt>
                <c:pt idx="1565">
                  <c:v>98.31</c:v>
                </c:pt>
                <c:pt idx="1566">
                  <c:v>98.38</c:v>
                </c:pt>
                <c:pt idx="1567">
                  <c:v>98.44</c:v>
                </c:pt>
                <c:pt idx="1568">
                  <c:v>98.5</c:v>
                </c:pt>
                <c:pt idx="1569">
                  <c:v>98.56</c:v>
                </c:pt>
                <c:pt idx="1570">
                  <c:v>98.63</c:v>
                </c:pt>
                <c:pt idx="1571">
                  <c:v>98.69</c:v>
                </c:pt>
                <c:pt idx="1572">
                  <c:v>98.75</c:v>
                </c:pt>
                <c:pt idx="1573">
                  <c:v>98.81</c:v>
                </c:pt>
                <c:pt idx="1574">
                  <c:v>98.88</c:v>
                </c:pt>
                <c:pt idx="1575">
                  <c:v>98.94</c:v>
                </c:pt>
                <c:pt idx="1576">
                  <c:v>99</c:v>
                </c:pt>
                <c:pt idx="1577">
                  <c:v>99.06</c:v>
                </c:pt>
                <c:pt idx="1578">
                  <c:v>99.13</c:v>
                </c:pt>
                <c:pt idx="1579">
                  <c:v>99.19</c:v>
                </c:pt>
                <c:pt idx="1580">
                  <c:v>99.25</c:v>
                </c:pt>
                <c:pt idx="1581">
                  <c:v>99.31</c:v>
                </c:pt>
                <c:pt idx="1582">
                  <c:v>99.38</c:v>
                </c:pt>
                <c:pt idx="1583">
                  <c:v>99.44</c:v>
                </c:pt>
                <c:pt idx="1584">
                  <c:v>99.5</c:v>
                </c:pt>
                <c:pt idx="1585">
                  <c:v>99.56</c:v>
                </c:pt>
                <c:pt idx="1586">
                  <c:v>99.63</c:v>
                </c:pt>
                <c:pt idx="1587">
                  <c:v>99.69</c:v>
                </c:pt>
                <c:pt idx="1588">
                  <c:v>99.75</c:v>
                </c:pt>
                <c:pt idx="1589">
                  <c:v>99.81</c:v>
                </c:pt>
                <c:pt idx="1590">
                  <c:v>99.88</c:v>
                </c:pt>
                <c:pt idx="1591">
                  <c:v>99.94</c:v>
                </c:pt>
                <c:pt idx="1592">
                  <c:v>100</c:v>
                </c:pt>
              </c:numCache>
            </c:numRef>
          </c:xVal>
          <c:yVal>
            <c:numRef>
              <c:f>Лист1!$C$23:$BII$23</c:f>
              <c:numCache>
                <c:formatCode>0.00E+00</c:formatCode>
                <c:ptCount val="1593"/>
                <c:pt idx="0">
                  <c:v>4.2384999999999999E-10</c:v>
                </c:pt>
                <c:pt idx="1">
                  <c:v>1.5759E-10</c:v>
                </c:pt>
                <c:pt idx="2">
                  <c:v>2.2111000000000003E-10</c:v>
                </c:pt>
                <c:pt idx="3">
                  <c:v>9.0901999999999995E-11</c:v>
                </c:pt>
                <c:pt idx="4">
                  <c:v>1.0781E-10</c:v>
                </c:pt>
                <c:pt idx="5">
                  <c:v>9.9611000000000014E-11</c:v>
                </c:pt>
                <c:pt idx="6">
                  <c:v>1.1464E-10</c:v>
                </c:pt>
                <c:pt idx="7">
                  <c:v>1.5914000000000001E-10</c:v>
                </c:pt>
                <c:pt idx="8">
                  <c:v>2.9050999999999996E-10</c:v>
                </c:pt>
                <c:pt idx="9">
                  <c:v>2.4249999999999999E-10</c:v>
                </c:pt>
                <c:pt idx="10">
                  <c:v>7.4678000000000003E-11</c:v>
                </c:pt>
                <c:pt idx="11">
                  <c:v>5.0729999999999996E-11</c:v>
                </c:pt>
                <c:pt idx="12">
                  <c:v>1.3456E-8</c:v>
                </c:pt>
                <c:pt idx="13">
                  <c:v>8.4286000000000004E-8</c:v>
                </c:pt>
                <c:pt idx="14">
                  <c:v>1.4803999999999999E-7</c:v>
                </c:pt>
                <c:pt idx="15">
                  <c:v>1.9762999999999998E-7</c:v>
                </c:pt>
                <c:pt idx="16">
                  <c:v>2.3218999999999999E-7</c:v>
                </c:pt>
                <c:pt idx="17">
                  <c:v>2.5624000000000002E-7</c:v>
                </c:pt>
                <c:pt idx="18">
                  <c:v>2.7884999999999999E-7</c:v>
                </c:pt>
                <c:pt idx="19">
                  <c:v>2.9368000000000002E-7</c:v>
                </c:pt>
                <c:pt idx="20">
                  <c:v>3.0625999999999999E-7</c:v>
                </c:pt>
                <c:pt idx="21">
                  <c:v>3.1071000000000001E-7</c:v>
                </c:pt>
                <c:pt idx="22">
                  <c:v>3.1965999999999999E-7</c:v>
                </c:pt>
                <c:pt idx="23">
                  <c:v>3.3061000000000002E-7</c:v>
                </c:pt>
                <c:pt idx="24">
                  <c:v>3.3300999999999999E-7</c:v>
                </c:pt>
                <c:pt idx="25">
                  <c:v>2.8731E-7</c:v>
                </c:pt>
                <c:pt idx="26">
                  <c:v>1.4511999999999999E-7</c:v>
                </c:pt>
                <c:pt idx="27">
                  <c:v>4.6377000000000002E-9</c:v>
                </c:pt>
                <c:pt idx="28">
                  <c:v>1.5738000000000001E-9</c:v>
                </c:pt>
                <c:pt idx="29">
                  <c:v>2.8230999999999998E-10</c:v>
                </c:pt>
                <c:pt idx="30">
                  <c:v>2.2620999999999999E-10</c:v>
                </c:pt>
                <c:pt idx="31">
                  <c:v>1.4366E-10</c:v>
                </c:pt>
                <c:pt idx="32">
                  <c:v>1.9707E-10</c:v>
                </c:pt>
                <c:pt idx="33">
                  <c:v>2.2875000000000001E-10</c:v>
                </c:pt>
                <c:pt idx="34">
                  <c:v>1.8842999999999999E-10</c:v>
                </c:pt>
                <c:pt idx="35">
                  <c:v>7.2233000000000005E-11</c:v>
                </c:pt>
                <c:pt idx="36">
                  <c:v>1.1393E-10</c:v>
                </c:pt>
                <c:pt idx="37">
                  <c:v>1.2641999999999999E-10</c:v>
                </c:pt>
                <c:pt idx="38">
                  <c:v>9.6539000000000001E-11</c:v>
                </c:pt>
                <c:pt idx="39">
                  <c:v>1.0623E-10</c:v>
                </c:pt>
                <c:pt idx="40">
                  <c:v>9.6180999999999993E-11</c:v>
                </c:pt>
                <c:pt idx="41">
                  <c:v>6.1198000000000002E-11</c:v>
                </c:pt>
                <c:pt idx="42">
                  <c:v>1.0477E-10</c:v>
                </c:pt>
                <c:pt idx="43">
                  <c:v>6.1585999999999995E-11</c:v>
                </c:pt>
                <c:pt idx="44">
                  <c:v>1.5777E-11</c:v>
                </c:pt>
                <c:pt idx="45">
                  <c:v>9.5136999999999997E-12</c:v>
                </c:pt>
                <c:pt idx="46">
                  <c:v>3.5311000000000001E-11</c:v>
                </c:pt>
                <c:pt idx="47">
                  <c:v>2.8033999999999999E-12</c:v>
                </c:pt>
                <c:pt idx="48">
                  <c:v>1.1721000000000001E-11</c:v>
                </c:pt>
                <c:pt idx="49">
                  <c:v>4.6525000000000002E-12</c:v>
                </c:pt>
                <c:pt idx="50">
                  <c:v>2.4217000000000002E-11</c:v>
                </c:pt>
                <c:pt idx="51">
                  <c:v>2.5856999999999999E-11</c:v>
                </c:pt>
                <c:pt idx="52">
                  <c:v>1.2913999999999999E-11</c:v>
                </c:pt>
                <c:pt idx="53">
                  <c:v>3.3402000000000002E-12</c:v>
                </c:pt>
                <c:pt idx="54">
                  <c:v>5.4577000000000001E-11</c:v>
                </c:pt>
                <c:pt idx="55">
                  <c:v>6.9191000000000003E-12</c:v>
                </c:pt>
                <c:pt idx="56">
                  <c:v>2.0190999999999999E-11</c:v>
                </c:pt>
                <c:pt idx="57">
                  <c:v>1.8789E-12</c:v>
                </c:pt>
                <c:pt idx="58">
                  <c:v>2.3143E-11</c:v>
                </c:pt>
                <c:pt idx="59">
                  <c:v>2.0638000000000002E-11</c:v>
                </c:pt>
                <c:pt idx="60">
                  <c:v>1.5568E-11</c:v>
                </c:pt>
                <c:pt idx="61">
                  <c:v>2.1323999999999999E-11</c:v>
                </c:pt>
                <c:pt idx="62">
                  <c:v>3.1524E-11</c:v>
                </c:pt>
                <c:pt idx="63">
                  <c:v>6.1437000000000002E-12</c:v>
                </c:pt>
                <c:pt idx="64">
                  <c:v>1.0796E-11</c:v>
                </c:pt>
                <c:pt idx="65">
                  <c:v>2.3589999999999999E-11</c:v>
                </c:pt>
                <c:pt idx="66">
                  <c:v>4.5928000000000004E-12</c:v>
                </c:pt>
                <c:pt idx="67">
                  <c:v>1.2167999999999999E-11</c:v>
                </c:pt>
                <c:pt idx="68">
                  <c:v>5.5173999999999999E-12</c:v>
                </c:pt>
                <c:pt idx="69">
                  <c:v>4.3542000000000002E-12</c:v>
                </c:pt>
                <c:pt idx="70">
                  <c:v>2.8153000000000001E-11</c:v>
                </c:pt>
                <c:pt idx="71">
                  <c:v>3.2805999999999999E-11</c:v>
                </c:pt>
                <c:pt idx="72">
                  <c:v>3.1910999999999998E-11</c:v>
                </c:pt>
                <c:pt idx="73">
                  <c:v>1.8938E-11</c:v>
                </c:pt>
                <c:pt idx="74">
                  <c:v>2.1174999999999998E-12</c:v>
                </c:pt>
                <c:pt idx="75">
                  <c:v>1.4315000000000001E-12</c:v>
                </c:pt>
                <c:pt idx="76">
                  <c:v>1.5687E-11</c:v>
                </c:pt>
                <c:pt idx="77">
                  <c:v>1.8789E-12</c:v>
                </c:pt>
                <c:pt idx="78">
                  <c:v>2.9227000000000001E-12</c:v>
                </c:pt>
                <c:pt idx="79">
                  <c:v>1.4583999999999998E-11</c:v>
                </c:pt>
                <c:pt idx="80">
                  <c:v>1.7924E-11</c:v>
                </c:pt>
                <c:pt idx="81">
                  <c:v>8.7383000000000012E-12</c:v>
                </c:pt>
                <c:pt idx="82">
                  <c:v>1.3689000000000001E-11</c:v>
                </c:pt>
                <c:pt idx="83">
                  <c:v>2.0756999999999998E-11</c:v>
                </c:pt>
                <c:pt idx="84">
                  <c:v>8.1119999999999994E-12</c:v>
                </c:pt>
                <c:pt idx="85">
                  <c:v>3.7875999999999997E-12</c:v>
                </c:pt>
                <c:pt idx="86">
                  <c:v>7.4857000000000007E-12</c:v>
                </c:pt>
                <c:pt idx="87">
                  <c:v>7.7541000000000003E-13</c:v>
                </c:pt>
                <c:pt idx="88">
                  <c:v>1.7894E-12</c:v>
                </c:pt>
                <c:pt idx="89">
                  <c:v>1.0825999999999999E-11</c:v>
                </c:pt>
                <c:pt idx="90">
                  <c:v>1.4642999999999997E-11</c:v>
                </c:pt>
                <c:pt idx="91">
                  <c:v>8.6487999999999995E-13</c:v>
                </c:pt>
                <c:pt idx="92">
                  <c:v>4.8313999999999998E-12</c:v>
                </c:pt>
                <c:pt idx="93">
                  <c:v>7.1874999999999994E-12</c:v>
                </c:pt>
                <c:pt idx="94">
                  <c:v>2.4873E-11</c:v>
                </c:pt>
                <c:pt idx="95">
                  <c:v>2.6632E-11</c:v>
                </c:pt>
                <c:pt idx="96">
                  <c:v>1.4793000000000001E-11</c:v>
                </c:pt>
                <c:pt idx="97">
                  <c:v>1.9982000000000001E-12</c:v>
                </c:pt>
                <c:pt idx="98">
                  <c:v>1.5388999999999999E-11</c:v>
                </c:pt>
                <c:pt idx="99">
                  <c:v>2.8869000000000001E-11</c:v>
                </c:pt>
                <c:pt idx="100">
                  <c:v>1.2198E-11</c:v>
                </c:pt>
                <c:pt idx="101">
                  <c:v>1.1928999999999999E-13</c:v>
                </c:pt>
                <c:pt idx="102">
                  <c:v>2.5380000000000001E-11</c:v>
                </c:pt>
                <c:pt idx="103">
                  <c:v>5.2609000000000004E-11</c:v>
                </c:pt>
                <c:pt idx="104">
                  <c:v>1.0188E-10</c:v>
                </c:pt>
                <c:pt idx="105">
                  <c:v>9.5823000000000011E-11</c:v>
                </c:pt>
                <c:pt idx="106">
                  <c:v>1.1526999999999999E-10</c:v>
                </c:pt>
                <c:pt idx="107">
                  <c:v>1.2833000000000001E-10</c:v>
                </c:pt>
                <c:pt idx="108">
                  <c:v>4.5034000000000001E-11</c:v>
                </c:pt>
                <c:pt idx="109">
                  <c:v>1.7038000000000001E-10</c:v>
                </c:pt>
                <c:pt idx="110">
                  <c:v>1.0945000000000001E-10</c:v>
                </c:pt>
                <c:pt idx="111">
                  <c:v>1.3476999999999999E-10</c:v>
                </c:pt>
                <c:pt idx="112">
                  <c:v>1.3442000000000001E-10</c:v>
                </c:pt>
                <c:pt idx="113">
                  <c:v>2.3751999999999997E-10</c:v>
                </c:pt>
                <c:pt idx="114">
                  <c:v>2.4472999999999999E-10</c:v>
                </c:pt>
                <c:pt idx="115">
                  <c:v>2.2173999999999998E-10</c:v>
                </c:pt>
                <c:pt idx="116">
                  <c:v>1.1318E-10</c:v>
                </c:pt>
                <c:pt idx="117">
                  <c:v>2.1545000000000002E-10</c:v>
                </c:pt>
                <c:pt idx="118">
                  <c:v>2.1891E-10</c:v>
                </c:pt>
                <c:pt idx="119">
                  <c:v>3.1365E-10</c:v>
                </c:pt>
                <c:pt idx="120">
                  <c:v>2.8153000000000001E-10</c:v>
                </c:pt>
                <c:pt idx="121">
                  <c:v>2.4102999999999999E-10</c:v>
                </c:pt>
                <c:pt idx="122">
                  <c:v>5.0372000000000001E-11</c:v>
                </c:pt>
                <c:pt idx="123">
                  <c:v>1.5356000000000001E-10</c:v>
                </c:pt>
                <c:pt idx="124">
                  <c:v>7.0890999999999996E-11</c:v>
                </c:pt>
                <c:pt idx="125">
                  <c:v>2.3321999999999998E-11</c:v>
                </c:pt>
                <c:pt idx="126">
                  <c:v>5.6814000000000004E-11</c:v>
                </c:pt>
                <c:pt idx="127">
                  <c:v>7.2500999999999991E-11</c:v>
                </c:pt>
                <c:pt idx="128">
                  <c:v>7.5722000000000002E-11</c:v>
                </c:pt>
                <c:pt idx="129">
                  <c:v>1.1928999999999999E-12</c:v>
                </c:pt>
                <c:pt idx="130">
                  <c:v>2.3710000000000001E-11</c:v>
                </c:pt>
                <c:pt idx="131">
                  <c:v>2.6840999999999998E-12</c:v>
                </c:pt>
                <c:pt idx="132">
                  <c:v>1.5419000000000001E-11</c:v>
                </c:pt>
                <c:pt idx="133">
                  <c:v>9.7523E-12</c:v>
                </c:pt>
                <c:pt idx="134">
                  <c:v>1.7744999999999999E-11</c:v>
                </c:pt>
                <c:pt idx="135">
                  <c:v>3.3461999999999998E-11</c:v>
                </c:pt>
                <c:pt idx="136">
                  <c:v>3.7608000000000002E-11</c:v>
                </c:pt>
                <c:pt idx="137">
                  <c:v>3.7010999999999999E-11</c:v>
                </c:pt>
                <c:pt idx="138">
                  <c:v>9.4839E-12</c:v>
                </c:pt>
                <c:pt idx="139">
                  <c:v>2.8690000000000003E-11</c:v>
                </c:pt>
                <c:pt idx="140">
                  <c:v>1.1660999999999999E-11</c:v>
                </c:pt>
                <c:pt idx="141">
                  <c:v>1.2586E-11</c:v>
                </c:pt>
                <c:pt idx="142">
                  <c:v>9.1259999999999997E-12</c:v>
                </c:pt>
                <c:pt idx="143">
                  <c:v>7.9628999999999995E-12</c:v>
                </c:pt>
                <c:pt idx="144">
                  <c:v>2.3859E-11</c:v>
                </c:pt>
                <c:pt idx="145">
                  <c:v>7.7541000000000007E-12</c:v>
                </c:pt>
                <c:pt idx="146">
                  <c:v>6.2033000000000004E-12</c:v>
                </c:pt>
                <c:pt idx="147">
                  <c:v>3.0419999999999998E-12</c:v>
                </c:pt>
                <c:pt idx="148">
                  <c:v>1.3450000000000001E-11</c:v>
                </c:pt>
                <c:pt idx="149">
                  <c:v>4.5033999999999996E-12</c:v>
                </c:pt>
                <c:pt idx="150">
                  <c:v>2.8212999999999999E-11</c:v>
                </c:pt>
                <c:pt idx="151">
                  <c:v>1.3957000000000001E-11</c:v>
                </c:pt>
                <c:pt idx="152">
                  <c:v>6.5612000000000004E-13</c:v>
                </c:pt>
                <c:pt idx="153">
                  <c:v>3.4982999999999998E-11</c:v>
                </c:pt>
                <c:pt idx="154">
                  <c:v>4.4199000000000004E-11</c:v>
                </c:pt>
                <c:pt idx="155">
                  <c:v>3.9337000000000003E-11</c:v>
                </c:pt>
                <c:pt idx="156">
                  <c:v>1.0617E-11</c:v>
                </c:pt>
                <c:pt idx="157">
                  <c:v>2.9496E-11</c:v>
                </c:pt>
                <c:pt idx="158">
                  <c:v>6.5314000000000002E-12</c:v>
                </c:pt>
                <c:pt idx="159">
                  <c:v>7.7541000000000003E-13</c:v>
                </c:pt>
                <c:pt idx="160">
                  <c:v>8.0523999999999999E-12</c:v>
                </c:pt>
                <c:pt idx="161">
                  <c:v>7.9002999999999998E-11</c:v>
                </c:pt>
                <c:pt idx="162">
                  <c:v>1.5598000000000002E-11</c:v>
                </c:pt>
                <c:pt idx="163">
                  <c:v>3.9278000000000001E-11</c:v>
                </c:pt>
                <c:pt idx="164">
                  <c:v>5.4874999999999998E-12</c:v>
                </c:pt>
                <c:pt idx="165">
                  <c:v>9.9312999999999991E-12</c:v>
                </c:pt>
                <c:pt idx="166">
                  <c:v>4.6017999999999996E-11</c:v>
                </c:pt>
                <c:pt idx="167">
                  <c:v>7.0086000000000005E-11</c:v>
                </c:pt>
                <c:pt idx="168">
                  <c:v>5.4278999999999997E-11</c:v>
                </c:pt>
                <c:pt idx="169">
                  <c:v>1.0036E-10</c:v>
                </c:pt>
                <c:pt idx="170">
                  <c:v>9.5614999999999998E-11</c:v>
                </c:pt>
                <c:pt idx="171">
                  <c:v>6.5566999999999997E-10</c:v>
                </c:pt>
                <c:pt idx="172">
                  <c:v>1.8570000000000001E-9</c:v>
                </c:pt>
                <c:pt idx="173">
                  <c:v>3.1100000000000002E-9</c:v>
                </c:pt>
                <c:pt idx="174">
                  <c:v>4.7552999999999999E-9</c:v>
                </c:pt>
                <c:pt idx="175">
                  <c:v>6.6964999999999998E-9</c:v>
                </c:pt>
                <c:pt idx="176">
                  <c:v>7.806399999999999E-9</c:v>
                </c:pt>
                <c:pt idx="177">
                  <c:v>8.5157000000000003E-9</c:v>
                </c:pt>
                <c:pt idx="178">
                  <c:v>8.751499999999999E-9</c:v>
                </c:pt>
                <c:pt idx="179">
                  <c:v>9.8851999999999997E-9</c:v>
                </c:pt>
                <c:pt idx="180">
                  <c:v>9.9774999999999995E-9</c:v>
                </c:pt>
                <c:pt idx="181">
                  <c:v>1.0653000000000001E-8</c:v>
                </c:pt>
                <c:pt idx="182">
                  <c:v>1.0159E-8</c:v>
                </c:pt>
                <c:pt idx="183">
                  <c:v>9.4671000000000001E-9</c:v>
                </c:pt>
                <c:pt idx="184">
                  <c:v>9.3470999999999997E-9</c:v>
                </c:pt>
                <c:pt idx="185">
                  <c:v>8.991699999999999E-9</c:v>
                </c:pt>
                <c:pt idx="186">
                  <c:v>7.7985000000000003E-9</c:v>
                </c:pt>
                <c:pt idx="187">
                  <c:v>6.6352999999999992E-9</c:v>
                </c:pt>
                <c:pt idx="188">
                  <c:v>3.4397E-9</c:v>
                </c:pt>
                <c:pt idx="189">
                  <c:v>9.9175000000000001E-10</c:v>
                </c:pt>
                <c:pt idx="190">
                  <c:v>5.7351000000000002E-10</c:v>
                </c:pt>
                <c:pt idx="191">
                  <c:v>4.9784999999999999E-10</c:v>
                </c:pt>
                <c:pt idx="192">
                  <c:v>5.2012000000000006E-10</c:v>
                </c:pt>
                <c:pt idx="193">
                  <c:v>8.8861999999999998E-10</c:v>
                </c:pt>
                <c:pt idx="194">
                  <c:v>1.1892E-9</c:v>
                </c:pt>
                <c:pt idx="195">
                  <c:v>1.3423999999999998E-9</c:v>
                </c:pt>
                <c:pt idx="196">
                  <c:v>1.2203E-9</c:v>
                </c:pt>
                <c:pt idx="197">
                  <c:v>1.2104999999999999E-9</c:v>
                </c:pt>
                <c:pt idx="198">
                  <c:v>1.3591E-9</c:v>
                </c:pt>
                <c:pt idx="199">
                  <c:v>1.2641E-9</c:v>
                </c:pt>
                <c:pt idx="200">
                  <c:v>1.3599E-9</c:v>
                </c:pt>
                <c:pt idx="201">
                  <c:v>1.5000999999999998E-9</c:v>
                </c:pt>
                <c:pt idx="202">
                  <c:v>1.4031E-9</c:v>
                </c:pt>
                <c:pt idx="203">
                  <c:v>1.2946999999999999E-9</c:v>
                </c:pt>
                <c:pt idx="204">
                  <c:v>1.0115000000000001E-9</c:v>
                </c:pt>
                <c:pt idx="205">
                  <c:v>4.5027999999999997E-10</c:v>
                </c:pt>
                <c:pt idx="206">
                  <c:v>7.4084999999999998E-10</c:v>
                </c:pt>
                <c:pt idx="207">
                  <c:v>1.986E-9</c:v>
                </c:pt>
                <c:pt idx="208">
                  <c:v>4.1683000000000002E-9</c:v>
                </c:pt>
                <c:pt idx="209">
                  <c:v>6.1180000000000006E-9</c:v>
                </c:pt>
                <c:pt idx="210">
                  <c:v>7.492099999999999E-9</c:v>
                </c:pt>
                <c:pt idx="211">
                  <c:v>9.2605999999999992E-9</c:v>
                </c:pt>
                <c:pt idx="212">
                  <c:v>9.464700000000001E-9</c:v>
                </c:pt>
                <c:pt idx="213">
                  <c:v>1.0425000000000001E-8</c:v>
                </c:pt>
                <c:pt idx="214">
                  <c:v>1.1261000000000001E-8</c:v>
                </c:pt>
                <c:pt idx="215">
                  <c:v>1.1409999999999999E-8</c:v>
                </c:pt>
                <c:pt idx="216">
                  <c:v>1.1046E-8</c:v>
                </c:pt>
                <c:pt idx="217">
                  <c:v>1.0872E-8</c:v>
                </c:pt>
                <c:pt idx="218">
                  <c:v>1.0568000000000001E-8</c:v>
                </c:pt>
                <c:pt idx="219">
                  <c:v>8.5947000000000005E-9</c:v>
                </c:pt>
                <c:pt idx="220">
                  <c:v>6.2914999999999996E-9</c:v>
                </c:pt>
                <c:pt idx="221">
                  <c:v>2.6645000000000001E-9</c:v>
                </c:pt>
                <c:pt idx="222">
                  <c:v>7.2852999999999996E-10</c:v>
                </c:pt>
                <c:pt idx="223">
                  <c:v>8.3237999999999997E-10</c:v>
                </c:pt>
                <c:pt idx="224">
                  <c:v>2.8543E-9</c:v>
                </c:pt>
                <c:pt idx="225">
                  <c:v>4.8008000000000002E-9</c:v>
                </c:pt>
                <c:pt idx="226">
                  <c:v>6.4978000000000005E-9</c:v>
                </c:pt>
                <c:pt idx="227">
                  <c:v>8.5682000000000003E-9</c:v>
                </c:pt>
                <c:pt idx="228">
                  <c:v>1.0146E-8</c:v>
                </c:pt>
                <c:pt idx="229">
                  <c:v>1.1213000000000001E-8</c:v>
                </c:pt>
                <c:pt idx="230">
                  <c:v>1.2716E-8</c:v>
                </c:pt>
                <c:pt idx="231">
                  <c:v>1.3784000000000001E-8</c:v>
                </c:pt>
                <c:pt idx="232">
                  <c:v>1.3410000000000001E-8</c:v>
                </c:pt>
                <c:pt idx="233">
                  <c:v>1.3397000000000001E-8</c:v>
                </c:pt>
                <c:pt idx="234">
                  <c:v>1.3067E-8</c:v>
                </c:pt>
                <c:pt idx="235">
                  <c:v>1.2401E-8</c:v>
                </c:pt>
                <c:pt idx="236">
                  <c:v>1.1468000000000001E-8</c:v>
                </c:pt>
                <c:pt idx="237">
                  <c:v>8.1532000000000012E-9</c:v>
                </c:pt>
                <c:pt idx="238">
                  <c:v>9.4162999999999994E-9</c:v>
                </c:pt>
                <c:pt idx="239">
                  <c:v>2.8159000000000001E-8</c:v>
                </c:pt>
                <c:pt idx="240">
                  <c:v>5.2221999999999996E-8</c:v>
                </c:pt>
                <c:pt idx="241">
                  <c:v>7.1821000000000005E-8</c:v>
                </c:pt>
                <c:pt idx="242">
                  <c:v>9.0529000000000003E-8</c:v>
                </c:pt>
                <c:pt idx="243">
                  <c:v>1.0615999999999999E-7</c:v>
                </c:pt>
                <c:pt idx="244">
                  <c:v>1.1589E-7</c:v>
                </c:pt>
                <c:pt idx="245">
                  <c:v>1.2746E-7</c:v>
                </c:pt>
                <c:pt idx="246">
                  <c:v>1.3474999999999999E-7</c:v>
                </c:pt>
                <c:pt idx="247">
                  <c:v>1.3096999999999999E-7</c:v>
                </c:pt>
                <c:pt idx="248">
                  <c:v>1.3062000000000001E-7</c:v>
                </c:pt>
                <c:pt idx="249">
                  <c:v>1.2519E-7</c:v>
                </c:pt>
                <c:pt idx="250">
                  <c:v>1.1688E-7</c:v>
                </c:pt>
                <c:pt idx="251">
                  <c:v>9.7604999999999993E-8</c:v>
                </c:pt>
                <c:pt idx="252">
                  <c:v>6.6292999999999997E-8</c:v>
                </c:pt>
                <c:pt idx="253">
                  <c:v>1.3721999999999999E-8</c:v>
                </c:pt>
                <c:pt idx="254">
                  <c:v>3.2362999999999997E-8</c:v>
                </c:pt>
                <c:pt idx="255">
                  <c:v>1.4037000000000001E-7</c:v>
                </c:pt>
                <c:pt idx="256">
                  <c:v>2.1513999999999998E-7</c:v>
                </c:pt>
                <c:pt idx="257">
                  <c:v>2.7458000000000001E-7</c:v>
                </c:pt>
                <c:pt idx="258">
                  <c:v>3.1351000000000001E-7</c:v>
                </c:pt>
                <c:pt idx="259">
                  <c:v>3.4672999999999998E-7</c:v>
                </c:pt>
                <c:pt idx="260">
                  <c:v>3.7349000000000004E-7</c:v>
                </c:pt>
                <c:pt idx="261">
                  <c:v>3.9495000000000003E-7</c:v>
                </c:pt>
                <c:pt idx="262">
                  <c:v>3.9918999999999996E-7</c:v>
                </c:pt>
                <c:pt idx="263">
                  <c:v>3.9961000000000002E-7</c:v>
                </c:pt>
                <c:pt idx="264">
                  <c:v>3.9868000000000002E-7</c:v>
                </c:pt>
                <c:pt idx="265">
                  <c:v>3.9925999999999999E-7</c:v>
                </c:pt>
                <c:pt idx="266">
                  <c:v>3.7272000000000002E-7</c:v>
                </c:pt>
                <c:pt idx="267">
                  <c:v>3.2634E-7</c:v>
                </c:pt>
                <c:pt idx="268">
                  <c:v>2.5589E-7</c:v>
                </c:pt>
                <c:pt idx="269">
                  <c:v>6.4845999999999997E-8</c:v>
                </c:pt>
                <c:pt idx="270">
                  <c:v>1.6038000000000001E-7</c:v>
                </c:pt>
                <c:pt idx="271">
                  <c:v>3.854E-7</c:v>
                </c:pt>
                <c:pt idx="272">
                  <c:v>5.1933000000000003E-7</c:v>
                </c:pt>
                <c:pt idx="273">
                  <c:v>6.0803999999999998E-7</c:v>
                </c:pt>
                <c:pt idx="274">
                  <c:v>6.7065999999999995E-7</c:v>
                </c:pt>
                <c:pt idx="275">
                  <c:v>7.2271000000000004E-7</c:v>
                </c:pt>
                <c:pt idx="276">
                  <c:v>7.7014000000000009E-7</c:v>
                </c:pt>
                <c:pt idx="277">
                  <c:v>7.9512000000000004E-7</c:v>
                </c:pt>
                <c:pt idx="278">
                  <c:v>8.0860000000000008E-7</c:v>
                </c:pt>
                <c:pt idx="279">
                  <c:v>8.1025999999999995E-7</c:v>
                </c:pt>
                <c:pt idx="280">
                  <c:v>8.0136000000000002E-7</c:v>
                </c:pt>
                <c:pt idx="281">
                  <c:v>8.1663000000000003E-7</c:v>
                </c:pt>
                <c:pt idx="282">
                  <c:v>7.7935999999999996E-7</c:v>
                </c:pt>
                <c:pt idx="283">
                  <c:v>6.9879000000000003E-7</c:v>
                </c:pt>
                <c:pt idx="284">
                  <c:v>5.9034999999999999E-7</c:v>
                </c:pt>
                <c:pt idx="285">
                  <c:v>2.7111E-7</c:v>
                </c:pt>
                <c:pt idx="286">
                  <c:v>1.0785E-8</c:v>
                </c:pt>
                <c:pt idx="287">
                  <c:v>1.0831E-8</c:v>
                </c:pt>
                <c:pt idx="288">
                  <c:v>1.3353000000000001E-8</c:v>
                </c:pt>
                <c:pt idx="289">
                  <c:v>1.5271000000000002E-8</c:v>
                </c:pt>
                <c:pt idx="290">
                  <c:v>1.7021000000000001E-8</c:v>
                </c:pt>
                <c:pt idx="291">
                  <c:v>2.0861999999999998E-8</c:v>
                </c:pt>
                <c:pt idx="292">
                  <c:v>2.1293000000000001E-8</c:v>
                </c:pt>
                <c:pt idx="293">
                  <c:v>2.2953E-8</c:v>
                </c:pt>
                <c:pt idx="294">
                  <c:v>2.3758000000000003E-8</c:v>
                </c:pt>
                <c:pt idx="295">
                  <c:v>2.1759E-8</c:v>
                </c:pt>
                <c:pt idx="296">
                  <c:v>2.2241999999999998E-8</c:v>
                </c:pt>
                <c:pt idx="297">
                  <c:v>2.2629E-8</c:v>
                </c:pt>
                <c:pt idx="298">
                  <c:v>1.9358E-8</c:v>
                </c:pt>
                <c:pt idx="299">
                  <c:v>1.5507999999999999E-8</c:v>
                </c:pt>
                <c:pt idx="300">
                  <c:v>1.3541E-8</c:v>
                </c:pt>
                <c:pt idx="301">
                  <c:v>7.0021999999999997E-9</c:v>
                </c:pt>
                <c:pt idx="302">
                  <c:v>4.0864999999999999E-9</c:v>
                </c:pt>
                <c:pt idx="303">
                  <c:v>2.3577999999999999E-9</c:v>
                </c:pt>
                <c:pt idx="304">
                  <c:v>2.6234999999999999E-9</c:v>
                </c:pt>
                <c:pt idx="305">
                  <c:v>3.2033999999999999E-9</c:v>
                </c:pt>
                <c:pt idx="306">
                  <c:v>3.6355000000000001E-9</c:v>
                </c:pt>
                <c:pt idx="307">
                  <c:v>4.3007000000000003E-9</c:v>
                </c:pt>
                <c:pt idx="308">
                  <c:v>5.0950999999999999E-9</c:v>
                </c:pt>
                <c:pt idx="309">
                  <c:v>5.1789E-9</c:v>
                </c:pt>
                <c:pt idx="310">
                  <c:v>5.0525999999999997E-9</c:v>
                </c:pt>
                <c:pt idx="311">
                  <c:v>5.0455000000000004E-9</c:v>
                </c:pt>
                <c:pt idx="312">
                  <c:v>5.0192000000000002E-9</c:v>
                </c:pt>
                <c:pt idx="313">
                  <c:v>5.3432000000000003E-9</c:v>
                </c:pt>
                <c:pt idx="314">
                  <c:v>5.3036000000000006E-9</c:v>
                </c:pt>
                <c:pt idx="315">
                  <c:v>4.5673999999999998E-9</c:v>
                </c:pt>
                <c:pt idx="316">
                  <c:v>3.4827E-9</c:v>
                </c:pt>
                <c:pt idx="317">
                  <c:v>2.3183000000000002E-9</c:v>
                </c:pt>
                <c:pt idx="318">
                  <c:v>8.2285999999999999E-10</c:v>
                </c:pt>
                <c:pt idx="319">
                  <c:v>1.0119E-10</c:v>
                </c:pt>
                <c:pt idx="320">
                  <c:v>4.3780999999999999E-11</c:v>
                </c:pt>
                <c:pt idx="321">
                  <c:v>1.0676999999999999E-11</c:v>
                </c:pt>
                <c:pt idx="322">
                  <c:v>8.3505999999999998E-13</c:v>
                </c:pt>
                <c:pt idx="323">
                  <c:v>1.2228E-12</c:v>
                </c:pt>
                <c:pt idx="324">
                  <c:v>1.2555999999999999E-11</c:v>
                </c:pt>
                <c:pt idx="325">
                  <c:v>3.4475999999999998E-11</c:v>
                </c:pt>
                <c:pt idx="326">
                  <c:v>3.0389999999999998E-11</c:v>
                </c:pt>
                <c:pt idx="327">
                  <c:v>1.2406999999999999E-11</c:v>
                </c:pt>
                <c:pt idx="328">
                  <c:v>1.36E-11</c:v>
                </c:pt>
                <c:pt idx="329">
                  <c:v>9.3943999999999996E-12</c:v>
                </c:pt>
                <c:pt idx="330">
                  <c:v>3.6563999999999996E-11</c:v>
                </c:pt>
                <c:pt idx="331">
                  <c:v>2.4186999999999999E-11</c:v>
                </c:pt>
                <c:pt idx="332">
                  <c:v>1.4762999999999999E-11</c:v>
                </c:pt>
                <c:pt idx="333">
                  <c:v>7.5005999999999999E-11</c:v>
                </c:pt>
                <c:pt idx="334">
                  <c:v>9.9431999999999991E-11</c:v>
                </c:pt>
                <c:pt idx="335">
                  <c:v>3.1464000000000002E-11</c:v>
                </c:pt>
                <c:pt idx="336">
                  <c:v>1.1046999999999999E-10</c:v>
                </c:pt>
                <c:pt idx="337">
                  <c:v>1.5409999999999999E-10</c:v>
                </c:pt>
                <c:pt idx="338">
                  <c:v>2.2695999999999998E-10</c:v>
                </c:pt>
                <c:pt idx="339">
                  <c:v>1.9647999999999998E-10</c:v>
                </c:pt>
                <c:pt idx="340">
                  <c:v>2.9504999999999998E-10</c:v>
                </c:pt>
                <c:pt idx="341">
                  <c:v>3.7016999999999997E-10</c:v>
                </c:pt>
                <c:pt idx="342">
                  <c:v>3.3969000000000004E-10</c:v>
                </c:pt>
                <c:pt idx="343">
                  <c:v>3.6513000000000001E-10</c:v>
                </c:pt>
                <c:pt idx="344">
                  <c:v>3.5245999999999999E-10</c:v>
                </c:pt>
                <c:pt idx="345">
                  <c:v>3.3375999999999999E-10</c:v>
                </c:pt>
                <c:pt idx="346">
                  <c:v>3E-10</c:v>
                </c:pt>
                <c:pt idx="347">
                  <c:v>1.9257000000000001E-10</c:v>
                </c:pt>
                <c:pt idx="348">
                  <c:v>1.323E-10</c:v>
                </c:pt>
                <c:pt idx="349">
                  <c:v>1.3659000000000002E-10</c:v>
                </c:pt>
                <c:pt idx="350">
                  <c:v>1.6779E-10</c:v>
                </c:pt>
                <c:pt idx="351">
                  <c:v>1.1875999999999999E-10</c:v>
                </c:pt>
                <c:pt idx="352">
                  <c:v>8.6190000000000002E-11</c:v>
                </c:pt>
                <c:pt idx="353">
                  <c:v>1.4885000000000001E-10</c:v>
                </c:pt>
                <c:pt idx="354">
                  <c:v>1.6310999999999999E-10</c:v>
                </c:pt>
                <c:pt idx="355">
                  <c:v>1.3981000000000001E-10</c:v>
                </c:pt>
                <c:pt idx="356">
                  <c:v>1.5290999999999999E-10</c:v>
                </c:pt>
                <c:pt idx="357">
                  <c:v>2.0325E-10</c:v>
                </c:pt>
                <c:pt idx="358">
                  <c:v>1.1684999999999999E-10</c:v>
                </c:pt>
                <c:pt idx="359">
                  <c:v>2.7002000000000001E-10</c:v>
                </c:pt>
                <c:pt idx="360">
                  <c:v>1.8705000000000002E-10</c:v>
                </c:pt>
                <c:pt idx="361">
                  <c:v>2.8467000000000001E-10</c:v>
                </c:pt>
                <c:pt idx="362">
                  <c:v>2.4032E-10</c:v>
                </c:pt>
                <c:pt idx="363">
                  <c:v>2.0945000000000001E-10</c:v>
                </c:pt>
                <c:pt idx="364">
                  <c:v>9.2304000000000003E-11</c:v>
                </c:pt>
                <c:pt idx="365">
                  <c:v>6.9459000000000003E-11</c:v>
                </c:pt>
                <c:pt idx="366">
                  <c:v>6.0065000000000001E-11</c:v>
                </c:pt>
                <c:pt idx="367">
                  <c:v>7.0235000000000004E-11</c:v>
                </c:pt>
                <c:pt idx="368">
                  <c:v>6.1884000000000006E-11</c:v>
                </c:pt>
                <c:pt idx="369">
                  <c:v>7.9838000000000001E-11</c:v>
                </c:pt>
                <c:pt idx="370">
                  <c:v>7.8615000000000005E-11</c:v>
                </c:pt>
                <c:pt idx="371">
                  <c:v>6.2958000000000004E-11</c:v>
                </c:pt>
                <c:pt idx="372">
                  <c:v>1.1618999999999999E-10</c:v>
                </c:pt>
                <c:pt idx="373">
                  <c:v>1.1759E-10</c:v>
                </c:pt>
                <c:pt idx="374">
                  <c:v>9.7761999999999998E-11</c:v>
                </c:pt>
                <c:pt idx="375">
                  <c:v>1.3277E-10</c:v>
                </c:pt>
                <c:pt idx="376">
                  <c:v>1.297E-10</c:v>
                </c:pt>
                <c:pt idx="377">
                  <c:v>9.6866999999999998E-11</c:v>
                </c:pt>
                <c:pt idx="378">
                  <c:v>1.6767E-10</c:v>
                </c:pt>
                <c:pt idx="379">
                  <c:v>1.2004000000000001E-10</c:v>
                </c:pt>
                <c:pt idx="380">
                  <c:v>5.8723000000000005E-11</c:v>
                </c:pt>
                <c:pt idx="381">
                  <c:v>9.6777999999999997E-11</c:v>
                </c:pt>
                <c:pt idx="382">
                  <c:v>1.2935E-10</c:v>
                </c:pt>
                <c:pt idx="383">
                  <c:v>1.9191000000000001E-10</c:v>
                </c:pt>
                <c:pt idx="384">
                  <c:v>2.1879E-10</c:v>
                </c:pt>
                <c:pt idx="385">
                  <c:v>1.8315000000000001E-10</c:v>
                </c:pt>
                <c:pt idx="386">
                  <c:v>1.9299E-10</c:v>
                </c:pt>
                <c:pt idx="387">
                  <c:v>3.558E-10</c:v>
                </c:pt>
                <c:pt idx="388">
                  <c:v>3.7037999999999997E-10</c:v>
                </c:pt>
                <c:pt idx="389">
                  <c:v>2.8668999999999997E-10</c:v>
                </c:pt>
                <c:pt idx="390">
                  <c:v>3.0527000000000002E-10</c:v>
                </c:pt>
                <c:pt idx="391">
                  <c:v>2.0390000000000001E-10</c:v>
                </c:pt>
                <c:pt idx="392">
                  <c:v>2.3027E-10</c:v>
                </c:pt>
                <c:pt idx="393">
                  <c:v>1.6975999999999999E-10</c:v>
                </c:pt>
                <c:pt idx="394">
                  <c:v>3.1676E-10</c:v>
                </c:pt>
                <c:pt idx="395">
                  <c:v>2.3740000000000003E-10</c:v>
                </c:pt>
                <c:pt idx="396">
                  <c:v>2.1186999999999999E-10</c:v>
                </c:pt>
                <c:pt idx="397">
                  <c:v>2.7425999999999999E-10</c:v>
                </c:pt>
                <c:pt idx="398">
                  <c:v>5.9444000000000007E-10</c:v>
                </c:pt>
                <c:pt idx="399">
                  <c:v>6.9992999999999998E-10</c:v>
                </c:pt>
                <c:pt idx="400">
                  <c:v>7.9074E-10</c:v>
                </c:pt>
                <c:pt idx="401">
                  <c:v>1.2973000000000001E-9</c:v>
                </c:pt>
                <c:pt idx="402">
                  <c:v>1.4431999999999999E-9</c:v>
                </c:pt>
                <c:pt idx="403">
                  <c:v>1.4159999999999999E-9</c:v>
                </c:pt>
                <c:pt idx="404">
                  <c:v>1.3656999999999999E-9</c:v>
                </c:pt>
                <c:pt idx="405">
                  <c:v>1.6677000000000001E-9</c:v>
                </c:pt>
                <c:pt idx="406">
                  <c:v>1.959E-9</c:v>
                </c:pt>
                <c:pt idx="407">
                  <c:v>1.6373000000000001E-9</c:v>
                </c:pt>
                <c:pt idx="408">
                  <c:v>1.7516E-9</c:v>
                </c:pt>
                <c:pt idx="409">
                  <c:v>1.5846000000000001E-9</c:v>
                </c:pt>
                <c:pt idx="410">
                  <c:v>1.6072999999999998E-9</c:v>
                </c:pt>
                <c:pt idx="411">
                  <c:v>1.6703000000000001E-9</c:v>
                </c:pt>
                <c:pt idx="412">
                  <c:v>1.3853E-9</c:v>
                </c:pt>
                <c:pt idx="413">
                  <c:v>1.4626999999999999E-9</c:v>
                </c:pt>
                <c:pt idx="414">
                  <c:v>1.6121E-9</c:v>
                </c:pt>
                <c:pt idx="415">
                  <c:v>1.5469000000000001E-9</c:v>
                </c:pt>
                <c:pt idx="416">
                  <c:v>1.4410000000000001E-9</c:v>
                </c:pt>
                <c:pt idx="417">
                  <c:v>1.815E-9</c:v>
                </c:pt>
                <c:pt idx="418">
                  <c:v>1.8909000000000002E-9</c:v>
                </c:pt>
                <c:pt idx="419">
                  <c:v>2.1783999999999998E-9</c:v>
                </c:pt>
                <c:pt idx="420">
                  <c:v>2.3806999999999999E-9</c:v>
                </c:pt>
                <c:pt idx="421">
                  <c:v>2.5876E-9</c:v>
                </c:pt>
                <c:pt idx="422">
                  <c:v>2.4531999999999998E-9</c:v>
                </c:pt>
                <c:pt idx="423">
                  <c:v>2.7641E-9</c:v>
                </c:pt>
                <c:pt idx="424">
                  <c:v>3.0178999999999997E-9</c:v>
                </c:pt>
                <c:pt idx="425">
                  <c:v>3.1844999999999999E-9</c:v>
                </c:pt>
                <c:pt idx="426">
                  <c:v>3.4793999999999998E-9</c:v>
                </c:pt>
                <c:pt idx="427">
                  <c:v>3.4765000000000001E-9</c:v>
                </c:pt>
                <c:pt idx="428">
                  <c:v>6.3964999999999996E-9</c:v>
                </c:pt>
                <c:pt idx="429">
                  <c:v>2.5828000000000001E-8</c:v>
                </c:pt>
                <c:pt idx="430">
                  <c:v>4.4210000000000003E-8</c:v>
                </c:pt>
                <c:pt idx="431">
                  <c:v>5.8365000000000007E-8</c:v>
                </c:pt>
                <c:pt idx="432">
                  <c:v>7.3190000000000009E-8</c:v>
                </c:pt>
                <c:pt idx="433">
                  <c:v>8.3643000000000003E-8</c:v>
                </c:pt>
                <c:pt idx="434">
                  <c:v>9.5188999999999993E-8</c:v>
                </c:pt>
                <c:pt idx="435">
                  <c:v>1.0350000000000001E-7</c:v>
                </c:pt>
                <c:pt idx="436">
                  <c:v>1.1263E-7</c:v>
                </c:pt>
                <c:pt idx="437">
                  <c:v>1.1774000000000001E-7</c:v>
                </c:pt>
                <c:pt idx="438">
                  <c:v>1.2408000000000001E-7</c:v>
                </c:pt>
                <c:pt idx="439">
                  <c:v>1.2638E-7</c:v>
                </c:pt>
                <c:pt idx="440">
                  <c:v>1.1956000000000002E-7</c:v>
                </c:pt>
                <c:pt idx="441">
                  <c:v>1.2234E-7</c:v>
                </c:pt>
                <c:pt idx="442">
                  <c:v>1.2405E-7</c:v>
                </c:pt>
                <c:pt idx="443">
                  <c:v>1.1223999999999999E-7</c:v>
                </c:pt>
                <c:pt idx="444">
                  <c:v>1.0378000000000001E-7</c:v>
                </c:pt>
                <c:pt idx="445">
                  <c:v>8.2174999999999993E-8</c:v>
                </c:pt>
                <c:pt idx="446">
                  <c:v>3.9163000000000005E-8</c:v>
                </c:pt>
                <c:pt idx="447">
                  <c:v>7.9054000000000004E-9</c:v>
                </c:pt>
                <c:pt idx="448">
                  <c:v>3.7544000000000002E-9</c:v>
                </c:pt>
                <c:pt idx="449">
                  <c:v>2.1960000000000003E-9</c:v>
                </c:pt>
                <c:pt idx="450">
                  <c:v>2.4629000000000003E-9</c:v>
                </c:pt>
                <c:pt idx="451">
                  <c:v>2.4164000000000001E-9</c:v>
                </c:pt>
                <c:pt idx="452">
                  <c:v>2.7536000000000001E-9</c:v>
                </c:pt>
                <c:pt idx="453">
                  <c:v>3.0166999999999997E-9</c:v>
                </c:pt>
                <c:pt idx="454">
                  <c:v>3.2866999999999998E-9</c:v>
                </c:pt>
                <c:pt idx="455">
                  <c:v>3.1432000000000001E-9</c:v>
                </c:pt>
                <c:pt idx="456">
                  <c:v>3.1654999999999999E-9</c:v>
                </c:pt>
                <c:pt idx="457">
                  <c:v>3.4050000000000001E-9</c:v>
                </c:pt>
                <c:pt idx="458">
                  <c:v>3.5116000000000002E-9</c:v>
                </c:pt>
                <c:pt idx="459">
                  <c:v>3.2842999999999999E-9</c:v>
                </c:pt>
                <c:pt idx="460">
                  <c:v>4.0318999999999997E-9</c:v>
                </c:pt>
                <c:pt idx="461">
                  <c:v>5.5150999999999997E-9</c:v>
                </c:pt>
                <c:pt idx="462">
                  <c:v>7.9703000000000009E-9</c:v>
                </c:pt>
                <c:pt idx="463">
                  <c:v>9.2124000000000002E-9</c:v>
                </c:pt>
                <c:pt idx="464">
                  <c:v>1.1037999999999999E-8</c:v>
                </c:pt>
                <c:pt idx="465">
                  <c:v>1.3241000000000001E-8</c:v>
                </c:pt>
                <c:pt idx="466">
                  <c:v>1.4586000000000001E-8</c:v>
                </c:pt>
                <c:pt idx="467">
                  <c:v>1.6043E-8</c:v>
                </c:pt>
                <c:pt idx="468">
                  <c:v>1.5885E-8</c:v>
                </c:pt>
                <c:pt idx="469">
                  <c:v>1.8095999999999999E-8</c:v>
                </c:pt>
                <c:pt idx="470">
                  <c:v>1.8334000000000001E-8</c:v>
                </c:pt>
                <c:pt idx="471">
                  <c:v>1.8033999999999998E-8</c:v>
                </c:pt>
                <c:pt idx="472">
                  <c:v>1.899E-8</c:v>
                </c:pt>
                <c:pt idx="473">
                  <c:v>1.8437999999999999E-8</c:v>
                </c:pt>
                <c:pt idx="474">
                  <c:v>1.7573999999999999E-8</c:v>
                </c:pt>
                <c:pt idx="475">
                  <c:v>1.6864000000000001E-8</c:v>
                </c:pt>
                <c:pt idx="476">
                  <c:v>1.4217999999999999E-8</c:v>
                </c:pt>
                <c:pt idx="477">
                  <c:v>1.1796E-8</c:v>
                </c:pt>
                <c:pt idx="478">
                  <c:v>6.4567000000000007E-9</c:v>
                </c:pt>
                <c:pt idx="479">
                  <c:v>2.8052000000000002E-9</c:v>
                </c:pt>
                <c:pt idx="480">
                  <c:v>5.9898000000000003E-10</c:v>
                </c:pt>
                <c:pt idx="481">
                  <c:v>1.2886999999999999E-10</c:v>
                </c:pt>
                <c:pt idx="482">
                  <c:v>1.6495000000000001E-10</c:v>
                </c:pt>
                <c:pt idx="483">
                  <c:v>2.2265999999999998E-10</c:v>
                </c:pt>
                <c:pt idx="484">
                  <c:v>3.0507000000000001E-10</c:v>
                </c:pt>
                <c:pt idx="485">
                  <c:v>3.0229E-10</c:v>
                </c:pt>
                <c:pt idx="486">
                  <c:v>3.0292000000000003E-10</c:v>
                </c:pt>
                <c:pt idx="487">
                  <c:v>3.5541000000000002E-10</c:v>
                </c:pt>
                <c:pt idx="488">
                  <c:v>2.4261999999999999E-10</c:v>
                </c:pt>
                <c:pt idx="489">
                  <c:v>5.8108000000000002E-10</c:v>
                </c:pt>
                <c:pt idx="490">
                  <c:v>8.2885999999999997E-10</c:v>
                </c:pt>
                <c:pt idx="491">
                  <c:v>2.1390999999999998E-9</c:v>
                </c:pt>
                <c:pt idx="492">
                  <c:v>1.0924000000000001E-8</c:v>
                </c:pt>
                <c:pt idx="493">
                  <c:v>2.2211E-8</c:v>
                </c:pt>
                <c:pt idx="494">
                  <c:v>3.4370999999999997E-8</c:v>
                </c:pt>
                <c:pt idx="495">
                  <c:v>3.8856000000000001E-8</c:v>
                </c:pt>
                <c:pt idx="496">
                  <c:v>4.8227000000000006E-8</c:v>
                </c:pt>
                <c:pt idx="497">
                  <c:v>5.2345999999999998E-8</c:v>
                </c:pt>
                <c:pt idx="498">
                  <c:v>5.8362999999999998E-8</c:v>
                </c:pt>
                <c:pt idx="499">
                  <c:v>6.1938999999999996E-8</c:v>
                </c:pt>
                <c:pt idx="500">
                  <c:v>6.7436999999999997E-8</c:v>
                </c:pt>
                <c:pt idx="501">
                  <c:v>6.9077999999999992E-8</c:v>
                </c:pt>
                <c:pt idx="502">
                  <c:v>7.3060000000000007E-8</c:v>
                </c:pt>
                <c:pt idx="503">
                  <c:v>7.1120999999999992E-8</c:v>
                </c:pt>
                <c:pt idx="504">
                  <c:v>7.3488000000000003E-8</c:v>
                </c:pt>
                <c:pt idx="505">
                  <c:v>7.2902E-8</c:v>
                </c:pt>
                <c:pt idx="506">
                  <c:v>6.9780999999999995E-8</c:v>
                </c:pt>
                <c:pt idx="507">
                  <c:v>6.4140999999999992E-8</c:v>
                </c:pt>
                <c:pt idx="508">
                  <c:v>5.4867000000000004E-8</c:v>
                </c:pt>
                <c:pt idx="509">
                  <c:v>3.8993999999999998E-8</c:v>
                </c:pt>
                <c:pt idx="510">
                  <c:v>1.6099000000000001E-8</c:v>
                </c:pt>
                <c:pt idx="511">
                  <c:v>4.3508000000000003E-9</c:v>
                </c:pt>
                <c:pt idx="512">
                  <c:v>1.3294E-9</c:v>
                </c:pt>
                <c:pt idx="513">
                  <c:v>1.6730999999999999E-10</c:v>
                </c:pt>
                <c:pt idx="514">
                  <c:v>8.1060999999999998E-11</c:v>
                </c:pt>
                <c:pt idx="515">
                  <c:v>2.7139000000000001E-11</c:v>
                </c:pt>
                <c:pt idx="516">
                  <c:v>3.3998999999999997E-11</c:v>
                </c:pt>
                <c:pt idx="517">
                  <c:v>6.1884000000000006E-11</c:v>
                </c:pt>
                <c:pt idx="518">
                  <c:v>5.1476000000000004E-11</c:v>
                </c:pt>
                <c:pt idx="519">
                  <c:v>9.3735999999999996E-11</c:v>
                </c:pt>
                <c:pt idx="520">
                  <c:v>5.0699999999999997E-11</c:v>
                </c:pt>
                <c:pt idx="521">
                  <c:v>5.7678999999999999E-11</c:v>
                </c:pt>
                <c:pt idx="522">
                  <c:v>4.2885999999999998E-11</c:v>
                </c:pt>
                <c:pt idx="523">
                  <c:v>4.3513E-11</c:v>
                </c:pt>
                <c:pt idx="524">
                  <c:v>7.0025999999999994E-11</c:v>
                </c:pt>
                <c:pt idx="525">
                  <c:v>6.9876999999999996E-11</c:v>
                </c:pt>
                <c:pt idx="526">
                  <c:v>1.4008E-10</c:v>
                </c:pt>
                <c:pt idx="527">
                  <c:v>1.2541000000000001E-10</c:v>
                </c:pt>
                <c:pt idx="528">
                  <c:v>2.1953000000000002E-10</c:v>
                </c:pt>
                <c:pt idx="529">
                  <c:v>2.1773999999999999E-10</c:v>
                </c:pt>
                <c:pt idx="530">
                  <c:v>1.8657999999999999E-10</c:v>
                </c:pt>
                <c:pt idx="531">
                  <c:v>2.5475000000000003E-10</c:v>
                </c:pt>
                <c:pt idx="532">
                  <c:v>1.6284E-10</c:v>
                </c:pt>
                <c:pt idx="533">
                  <c:v>2.1932E-10</c:v>
                </c:pt>
                <c:pt idx="534">
                  <c:v>3.2152999999999997E-10</c:v>
                </c:pt>
                <c:pt idx="535">
                  <c:v>2.5814999999999998E-10</c:v>
                </c:pt>
                <c:pt idx="536">
                  <c:v>2.8133E-10</c:v>
                </c:pt>
                <c:pt idx="537">
                  <c:v>3.5618E-10</c:v>
                </c:pt>
                <c:pt idx="538">
                  <c:v>3.4733000000000003E-10</c:v>
                </c:pt>
                <c:pt idx="539">
                  <c:v>2.6703999999999999E-10</c:v>
                </c:pt>
                <c:pt idx="540">
                  <c:v>2.2787999999999999E-10</c:v>
                </c:pt>
                <c:pt idx="541">
                  <c:v>2.2555999999999997E-10</c:v>
                </c:pt>
                <c:pt idx="542">
                  <c:v>1.5821000000000002E-10</c:v>
                </c:pt>
                <c:pt idx="543">
                  <c:v>9.3824999999999997E-11</c:v>
                </c:pt>
                <c:pt idx="544">
                  <c:v>2.7020000000000001E-11</c:v>
                </c:pt>
                <c:pt idx="545">
                  <c:v>1.0182E-10</c:v>
                </c:pt>
                <c:pt idx="546">
                  <c:v>9.1290000000000002E-11</c:v>
                </c:pt>
                <c:pt idx="547">
                  <c:v>2.0203000000000003E-10</c:v>
                </c:pt>
                <c:pt idx="548">
                  <c:v>1.7489E-10</c:v>
                </c:pt>
                <c:pt idx="549">
                  <c:v>1.6531000000000002E-10</c:v>
                </c:pt>
                <c:pt idx="550">
                  <c:v>8.0403999999999997E-11</c:v>
                </c:pt>
                <c:pt idx="551">
                  <c:v>2.0164000000000001E-10</c:v>
                </c:pt>
                <c:pt idx="552">
                  <c:v>1.5675E-10</c:v>
                </c:pt>
                <c:pt idx="553">
                  <c:v>1.2985E-10</c:v>
                </c:pt>
                <c:pt idx="554">
                  <c:v>9.6957000000000007E-11</c:v>
                </c:pt>
                <c:pt idx="555">
                  <c:v>2.2275000000000001E-10</c:v>
                </c:pt>
                <c:pt idx="556">
                  <c:v>2.3913000000000003E-10</c:v>
                </c:pt>
                <c:pt idx="557">
                  <c:v>1.0867999999999999E-10</c:v>
                </c:pt>
                <c:pt idx="558">
                  <c:v>1.6062999999999999E-10</c:v>
                </c:pt>
                <c:pt idx="559">
                  <c:v>9.9342000000000007E-11</c:v>
                </c:pt>
                <c:pt idx="560">
                  <c:v>1.4372E-10</c:v>
                </c:pt>
                <c:pt idx="561">
                  <c:v>1.5669E-10</c:v>
                </c:pt>
                <c:pt idx="562">
                  <c:v>1.8163E-10</c:v>
                </c:pt>
                <c:pt idx="563">
                  <c:v>2.5866000000000001E-10</c:v>
                </c:pt>
                <c:pt idx="564">
                  <c:v>2.6378999999999998E-10</c:v>
                </c:pt>
                <c:pt idx="565">
                  <c:v>1.8783000000000001E-10</c:v>
                </c:pt>
                <c:pt idx="566">
                  <c:v>2.1971000000000001E-10</c:v>
                </c:pt>
                <c:pt idx="567">
                  <c:v>1.4169E-10</c:v>
                </c:pt>
                <c:pt idx="568">
                  <c:v>2.5758999999999999E-10</c:v>
                </c:pt>
                <c:pt idx="569">
                  <c:v>2.1672999999999998E-10</c:v>
                </c:pt>
                <c:pt idx="570">
                  <c:v>1.6078000000000001E-10</c:v>
                </c:pt>
                <c:pt idx="571">
                  <c:v>1.5526000000000001E-10</c:v>
                </c:pt>
                <c:pt idx="572">
                  <c:v>2.9624E-10</c:v>
                </c:pt>
                <c:pt idx="573">
                  <c:v>1.6915999999999999E-10</c:v>
                </c:pt>
                <c:pt idx="574">
                  <c:v>8.8218000000000002E-11</c:v>
                </c:pt>
                <c:pt idx="575">
                  <c:v>1.3661999999999999E-10</c:v>
                </c:pt>
                <c:pt idx="576">
                  <c:v>1.0613999999999999E-10</c:v>
                </c:pt>
                <c:pt idx="577">
                  <c:v>8.2402999999999995E-11</c:v>
                </c:pt>
                <c:pt idx="578">
                  <c:v>7.4529000000000004E-11</c:v>
                </c:pt>
                <c:pt idx="579">
                  <c:v>8.222400000000001E-11</c:v>
                </c:pt>
                <c:pt idx="580">
                  <c:v>1.1210999999999999E-10</c:v>
                </c:pt>
                <c:pt idx="581">
                  <c:v>1.5964999999999999E-10</c:v>
                </c:pt>
                <c:pt idx="582">
                  <c:v>1.5350000000000001E-10</c:v>
                </c:pt>
                <c:pt idx="583">
                  <c:v>1.3357999999999999E-10</c:v>
                </c:pt>
                <c:pt idx="584">
                  <c:v>1.6233E-10</c:v>
                </c:pt>
                <c:pt idx="585">
                  <c:v>2.0653000000000001E-10</c:v>
                </c:pt>
                <c:pt idx="586">
                  <c:v>1.8431000000000001E-10</c:v>
                </c:pt>
                <c:pt idx="587">
                  <c:v>1.6576E-10</c:v>
                </c:pt>
                <c:pt idx="588">
                  <c:v>1.4602E-10</c:v>
                </c:pt>
                <c:pt idx="589">
                  <c:v>1.5553E-10</c:v>
                </c:pt>
                <c:pt idx="590">
                  <c:v>1.6472E-10</c:v>
                </c:pt>
                <c:pt idx="591">
                  <c:v>1.8816E-10</c:v>
                </c:pt>
                <c:pt idx="592">
                  <c:v>1.0575000000000001E-10</c:v>
                </c:pt>
                <c:pt idx="593">
                  <c:v>1.5792000000000001E-10</c:v>
                </c:pt>
                <c:pt idx="594">
                  <c:v>1.7820000000000002E-10</c:v>
                </c:pt>
                <c:pt idx="595">
                  <c:v>1.3665000000000001E-10</c:v>
                </c:pt>
                <c:pt idx="596">
                  <c:v>2.0053E-10</c:v>
                </c:pt>
                <c:pt idx="597">
                  <c:v>2.1715000000000002E-10</c:v>
                </c:pt>
                <c:pt idx="598">
                  <c:v>2.1882E-10</c:v>
                </c:pt>
                <c:pt idx="599">
                  <c:v>1.6658999999999999E-10</c:v>
                </c:pt>
                <c:pt idx="600">
                  <c:v>2.6143E-10</c:v>
                </c:pt>
                <c:pt idx="601">
                  <c:v>2.8070000000000002E-10</c:v>
                </c:pt>
                <c:pt idx="602">
                  <c:v>3.5856999999999998E-10</c:v>
                </c:pt>
                <c:pt idx="603">
                  <c:v>3.1667E-10</c:v>
                </c:pt>
                <c:pt idx="604">
                  <c:v>5.4813000000000005E-10</c:v>
                </c:pt>
                <c:pt idx="605">
                  <c:v>5.8522999999999995E-10</c:v>
                </c:pt>
                <c:pt idx="606">
                  <c:v>5.4523999999999997E-10</c:v>
                </c:pt>
                <c:pt idx="607">
                  <c:v>5.6593000000000003E-10</c:v>
                </c:pt>
                <c:pt idx="608">
                  <c:v>6.1842000000000002E-10</c:v>
                </c:pt>
                <c:pt idx="609">
                  <c:v>7.0414000000000001E-10</c:v>
                </c:pt>
                <c:pt idx="610">
                  <c:v>7.5757999999999998E-10</c:v>
                </c:pt>
                <c:pt idx="611">
                  <c:v>6.6700999999999995E-10</c:v>
                </c:pt>
                <c:pt idx="612">
                  <c:v>7.9996E-10</c:v>
                </c:pt>
                <c:pt idx="613">
                  <c:v>9.8024000000000012E-10</c:v>
                </c:pt>
                <c:pt idx="614">
                  <c:v>8.4910999999999998E-10</c:v>
                </c:pt>
                <c:pt idx="615">
                  <c:v>1.0499000000000001E-9</c:v>
                </c:pt>
                <c:pt idx="616">
                  <c:v>8.3557000000000004E-10</c:v>
                </c:pt>
                <c:pt idx="617">
                  <c:v>9.9503999999999991E-10</c:v>
                </c:pt>
                <c:pt idx="618">
                  <c:v>9.680400000000001E-10</c:v>
                </c:pt>
                <c:pt idx="619">
                  <c:v>9.5109999999999995E-10</c:v>
                </c:pt>
                <c:pt idx="620">
                  <c:v>1.2332999999999999E-9</c:v>
                </c:pt>
                <c:pt idx="621">
                  <c:v>1.2933000000000001E-9</c:v>
                </c:pt>
                <c:pt idx="622">
                  <c:v>1.0858999999999999E-9</c:v>
                </c:pt>
                <c:pt idx="623">
                  <c:v>1.1739000000000001E-9</c:v>
                </c:pt>
                <c:pt idx="624">
                  <c:v>1.161E-9</c:v>
                </c:pt>
                <c:pt idx="625">
                  <c:v>1.4222999999999999E-9</c:v>
                </c:pt>
                <c:pt idx="626">
                  <c:v>1.5730999999999999E-9</c:v>
                </c:pt>
                <c:pt idx="627">
                  <c:v>1.6069000000000001E-9</c:v>
                </c:pt>
                <c:pt idx="628">
                  <c:v>1.6399999999999999E-9</c:v>
                </c:pt>
                <c:pt idx="629">
                  <c:v>1.6567999999999999E-9</c:v>
                </c:pt>
                <c:pt idx="630">
                  <c:v>1.6705E-9</c:v>
                </c:pt>
                <c:pt idx="631">
                  <c:v>1.4977999999999999E-9</c:v>
                </c:pt>
                <c:pt idx="632">
                  <c:v>1.8126000000000001E-9</c:v>
                </c:pt>
                <c:pt idx="633">
                  <c:v>1.8013000000000002E-9</c:v>
                </c:pt>
                <c:pt idx="634">
                  <c:v>1.5219999999999999E-9</c:v>
                </c:pt>
                <c:pt idx="635">
                  <c:v>1.4774999999999999E-9</c:v>
                </c:pt>
                <c:pt idx="636">
                  <c:v>1.6419999999999999E-9</c:v>
                </c:pt>
                <c:pt idx="637">
                  <c:v>1.3092E-9</c:v>
                </c:pt>
                <c:pt idx="638">
                  <c:v>9.1555999999999999E-10</c:v>
                </c:pt>
                <c:pt idx="639">
                  <c:v>7.3040999999999996E-10</c:v>
                </c:pt>
                <c:pt idx="640">
                  <c:v>5.9801999999999997E-10</c:v>
                </c:pt>
                <c:pt idx="641">
                  <c:v>7.5827000000000011E-10</c:v>
                </c:pt>
                <c:pt idx="642">
                  <c:v>8.1635999999999996E-10</c:v>
                </c:pt>
                <c:pt idx="643">
                  <c:v>8.0214000000000009E-10</c:v>
                </c:pt>
                <c:pt idx="644">
                  <c:v>8.462199999999999E-10</c:v>
                </c:pt>
                <c:pt idx="645">
                  <c:v>1.0983999999999998E-9</c:v>
                </c:pt>
                <c:pt idx="646">
                  <c:v>1.066E-9</c:v>
                </c:pt>
                <c:pt idx="647">
                  <c:v>9.8196999999999987E-10</c:v>
                </c:pt>
                <c:pt idx="648">
                  <c:v>8.7207000000000007E-10</c:v>
                </c:pt>
                <c:pt idx="649">
                  <c:v>7.7093999999999992E-10</c:v>
                </c:pt>
                <c:pt idx="650">
                  <c:v>9.8310999999999993E-10</c:v>
                </c:pt>
                <c:pt idx="651">
                  <c:v>9.7514000000000001E-10</c:v>
                </c:pt>
                <c:pt idx="652">
                  <c:v>9.8712999999999988E-10</c:v>
                </c:pt>
                <c:pt idx="653">
                  <c:v>9.5989999999999996E-10</c:v>
                </c:pt>
                <c:pt idx="654">
                  <c:v>7.3664000000000005E-10</c:v>
                </c:pt>
                <c:pt idx="655">
                  <c:v>4.4879000000000001E-10</c:v>
                </c:pt>
                <c:pt idx="656">
                  <c:v>3.9620999999999997E-10</c:v>
                </c:pt>
                <c:pt idx="657">
                  <c:v>4.7434000000000004E-10</c:v>
                </c:pt>
                <c:pt idx="658">
                  <c:v>4.4988999999999998E-10</c:v>
                </c:pt>
                <c:pt idx="659">
                  <c:v>4.7490999999999997E-10</c:v>
                </c:pt>
                <c:pt idx="660">
                  <c:v>4.1834000000000003E-10</c:v>
                </c:pt>
                <c:pt idx="661">
                  <c:v>4.0659000000000004E-10</c:v>
                </c:pt>
                <c:pt idx="662">
                  <c:v>3.8024999999999995E-10</c:v>
                </c:pt>
                <c:pt idx="663">
                  <c:v>5.1034000000000002E-10</c:v>
                </c:pt>
                <c:pt idx="664">
                  <c:v>5.2006000000000006E-10</c:v>
                </c:pt>
                <c:pt idx="665">
                  <c:v>4.8447999999999996E-10</c:v>
                </c:pt>
                <c:pt idx="666">
                  <c:v>5.1816E-10</c:v>
                </c:pt>
                <c:pt idx="667">
                  <c:v>5.2844000000000009E-10</c:v>
                </c:pt>
                <c:pt idx="668">
                  <c:v>5.7905999999999996E-10</c:v>
                </c:pt>
                <c:pt idx="669">
                  <c:v>8.3917999999999999E-10</c:v>
                </c:pt>
                <c:pt idx="670">
                  <c:v>8.2925000000000001E-10</c:v>
                </c:pt>
                <c:pt idx="671">
                  <c:v>7.5011999999999999E-10</c:v>
                </c:pt>
                <c:pt idx="672">
                  <c:v>7.9914999999999998E-10</c:v>
                </c:pt>
                <c:pt idx="673">
                  <c:v>8.9014999999999997E-10</c:v>
                </c:pt>
                <c:pt idx="674">
                  <c:v>1.0864000000000001E-9</c:v>
                </c:pt>
                <c:pt idx="675">
                  <c:v>1.1942000000000001E-9</c:v>
                </c:pt>
                <c:pt idx="676">
                  <c:v>1.1019999999999999E-9</c:v>
                </c:pt>
                <c:pt idx="677">
                  <c:v>1.1559999999999999E-9</c:v>
                </c:pt>
                <c:pt idx="678">
                  <c:v>1.3406000000000001E-9</c:v>
                </c:pt>
                <c:pt idx="679">
                  <c:v>1.6376E-9</c:v>
                </c:pt>
                <c:pt idx="680">
                  <c:v>1.6486999999999999E-9</c:v>
                </c:pt>
                <c:pt idx="681">
                  <c:v>1.7506000000000001E-9</c:v>
                </c:pt>
                <c:pt idx="682">
                  <c:v>2.4458E-9</c:v>
                </c:pt>
                <c:pt idx="683">
                  <c:v>6.0309999999999995E-9</c:v>
                </c:pt>
                <c:pt idx="684">
                  <c:v>9.6581999999999988E-9</c:v>
                </c:pt>
                <c:pt idx="685">
                  <c:v>1.4817E-8</c:v>
                </c:pt>
                <c:pt idx="686">
                  <c:v>1.8457999999999999E-8</c:v>
                </c:pt>
                <c:pt idx="687">
                  <c:v>2.1816000000000002E-8</c:v>
                </c:pt>
                <c:pt idx="688">
                  <c:v>2.4747000000000003E-8</c:v>
                </c:pt>
                <c:pt idx="689">
                  <c:v>2.6928000000000001E-8</c:v>
                </c:pt>
                <c:pt idx="690">
                  <c:v>2.8937E-8</c:v>
                </c:pt>
                <c:pt idx="691">
                  <c:v>3.1702000000000002E-8</c:v>
                </c:pt>
                <c:pt idx="692">
                  <c:v>3.1733999999999998E-8</c:v>
                </c:pt>
                <c:pt idx="693">
                  <c:v>3.4942999999999997E-8</c:v>
                </c:pt>
                <c:pt idx="694">
                  <c:v>3.5186000000000002E-8</c:v>
                </c:pt>
                <c:pt idx="695">
                  <c:v>3.4972999999999998E-8</c:v>
                </c:pt>
                <c:pt idx="696">
                  <c:v>3.5159000000000004E-8</c:v>
                </c:pt>
                <c:pt idx="697">
                  <c:v>3.4957E-8</c:v>
                </c:pt>
                <c:pt idx="698">
                  <c:v>3.3255000000000002E-8</c:v>
                </c:pt>
                <c:pt idx="699">
                  <c:v>3.3308000000000003E-8</c:v>
                </c:pt>
                <c:pt idx="700">
                  <c:v>2.5728999999999998E-8</c:v>
                </c:pt>
                <c:pt idx="701">
                  <c:v>1.7870999999999998E-8</c:v>
                </c:pt>
                <c:pt idx="702">
                  <c:v>8.0331000000000003E-9</c:v>
                </c:pt>
                <c:pt idx="703">
                  <c:v>3.8875000000000001E-9</c:v>
                </c:pt>
                <c:pt idx="704">
                  <c:v>1.3178000000000001E-9</c:v>
                </c:pt>
                <c:pt idx="705">
                  <c:v>6.4261000000000002E-10</c:v>
                </c:pt>
                <c:pt idx="706">
                  <c:v>8.4892999999999998E-10</c:v>
                </c:pt>
                <c:pt idx="707">
                  <c:v>7.1737999999999996E-10</c:v>
                </c:pt>
                <c:pt idx="708">
                  <c:v>6.1468999999999997E-10</c:v>
                </c:pt>
                <c:pt idx="709">
                  <c:v>6.7524000000000004E-10</c:v>
                </c:pt>
                <c:pt idx="710">
                  <c:v>8.8334999999999995E-10</c:v>
                </c:pt>
                <c:pt idx="711">
                  <c:v>8.4702000000000004E-10</c:v>
                </c:pt>
                <c:pt idx="712">
                  <c:v>8.6073999999999997E-10</c:v>
                </c:pt>
                <c:pt idx="713">
                  <c:v>6.5418000000000001E-10</c:v>
                </c:pt>
                <c:pt idx="714">
                  <c:v>7.8681E-10</c:v>
                </c:pt>
                <c:pt idx="715">
                  <c:v>7.2820000000000003E-10</c:v>
                </c:pt>
                <c:pt idx="716">
                  <c:v>7.1477999999999999E-10</c:v>
                </c:pt>
                <c:pt idx="717">
                  <c:v>6.5859E-10</c:v>
                </c:pt>
                <c:pt idx="718">
                  <c:v>5.1460999999999994E-10</c:v>
                </c:pt>
                <c:pt idx="719">
                  <c:v>2.331E-10</c:v>
                </c:pt>
                <c:pt idx="720">
                  <c:v>1.6185000000000001E-10</c:v>
                </c:pt>
                <c:pt idx="721">
                  <c:v>1.0647000000000001E-10</c:v>
                </c:pt>
                <c:pt idx="722">
                  <c:v>1.7665000000000001E-10</c:v>
                </c:pt>
                <c:pt idx="723">
                  <c:v>1.4398999999999999E-10</c:v>
                </c:pt>
                <c:pt idx="724">
                  <c:v>1.5243000000000001E-10</c:v>
                </c:pt>
                <c:pt idx="725">
                  <c:v>1.7617E-10</c:v>
                </c:pt>
                <c:pt idx="726">
                  <c:v>2.5564999999999999E-10</c:v>
                </c:pt>
                <c:pt idx="727">
                  <c:v>3.3859000000000002E-10</c:v>
                </c:pt>
                <c:pt idx="728">
                  <c:v>2.464E-10</c:v>
                </c:pt>
                <c:pt idx="729">
                  <c:v>2.1986E-10</c:v>
                </c:pt>
                <c:pt idx="730">
                  <c:v>1.2070000000000001E-10</c:v>
                </c:pt>
                <c:pt idx="731">
                  <c:v>1.2782E-10</c:v>
                </c:pt>
                <c:pt idx="732">
                  <c:v>2.1321000000000001E-10</c:v>
                </c:pt>
                <c:pt idx="733">
                  <c:v>1.0073999999999999E-10</c:v>
                </c:pt>
                <c:pt idx="734">
                  <c:v>8.9679999999999994E-11</c:v>
                </c:pt>
                <c:pt idx="735">
                  <c:v>6.8743E-11</c:v>
                </c:pt>
                <c:pt idx="736">
                  <c:v>9.8775999999999998E-11</c:v>
                </c:pt>
                <c:pt idx="737">
                  <c:v>5.2490000000000004E-11</c:v>
                </c:pt>
                <c:pt idx="738">
                  <c:v>4.6853000000000005E-11</c:v>
                </c:pt>
                <c:pt idx="739">
                  <c:v>6.6417000000000002E-11</c:v>
                </c:pt>
                <c:pt idx="740">
                  <c:v>5.1923E-11</c:v>
                </c:pt>
                <c:pt idx="741">
                  <c:v>4.9626000000000005E-11</c:v>
                </c:pt>
                <c:pt idx="742">
                  <c:v>8.2521999999999994E-11</c:v>
                </c:pt>
                <c:pt idx="743">
                  <c:v>4.9715999999999995E-11</c:v>
                </c:pt>
                <c:pt idx="744">
                  <c:v>7.1278000000000007E-11</c:v>
                </c:pt>
                <c:pt idx="745">
                  <c:v>6.9846999999999997E-11</c:v>
                </c:pt>
                <c:pt idx="746">
                  <c:v>1.1640000000000001E-10</c:v>
                </c:pt>
                <c:pt idx="747">
                  <c:v>9.0752999999999997E-11</c:v>
                </c:pt>
                <c:pt idx="748">
                  <c:v>1.0704E-10</c:v>
                </c:pt>
                <c:pt idx="749">
                  <c:v>9.8178999999999995E-11</c:v>
                </c:pt>
                <c:pt idx="750">
                  <c:v>8.7890000000000006E-11</c:v>
                </c:pt>
                <c:pt idx="751">
                  <c:v>1.1035000000000001E-10</c:v>
                </c:pt>
                <c:pt idx="752">
                  <c:v>1.4652E-10</c:v>
                </c:pt>
                <c:pt idx="753">
                  <c:v>6.6984000000000006E-11</c:v>
                </c:pt>
                <c:pt idx="754">
                  <c:v>9.6420000000000002E-11</c:v>
                </c:pt>
                <c:pt idx="755">
                  <c:v>1.1171999999999999E-10</c:v>
                </c:pt>
                <c:pt idx="756">
                  <c:v>1.2565E-10</c:v>
                </c:pt>
                <c:pt idx="757">
                  <c:v>1.4375000000000002E-10</c:v>
                </c:pt>
                <c:pt idx="758">
                  <c:v>1.4375000000000002E-10</c:v>
                </c:pt>
                <c:pt idx="759">
                  <c:v>1.4736E-10</c:v>
                </c:pt>
                <c:pt idx="760">
                  <c:v>1.7366E-10</c:v>
                </c:pt>
                <c:pt idx="761">
                  <c:v>1.6481E-10</c:v>
                </c:pt>
                <c:pt idx="762">
                  <c:v>9.0097000000000004E-11</c:v>
                </c:pt>
                <c:pt idx="763">
                  <c:v>1.0652999999999999E-10</c:v>
                </c:pt>
                <c:pt idx="764">
                  <c:v>9.5226999999999991E-11</c:v>
                </c:pt>
                <c:pt idx="765">
                  <c:v>6.0959000000000006E-11</c:v>
                </c:pt>
                <c:pt idx="766">
                  <c:v>3.1046000000000003E-11</c:v>
                </c:pt>
                <c:pt idx="767">
                  <c:v>4.3243999999999996E-12</c:v>
                </c:pt>
                <c:pt idx="768">
                  <c:v>9.9013999999999998E-12</c:v>
                </c:pt>
                <c:pt idx="769">
                  <c:v>2.6632E-11</c:v>
                </c:pt>
                <c:pt idx="770">
                  <c:v>8.2910000000000001E-12</c:v>
                </c:pt>
                <c:pt idx="771">
                  <c:v>1.4464E-11</c:v>
                </c:pt>
                <c:pt idx="772">
                  <c:v>3.4357000000000005E-11</c:v>
                </c:pt>
                <c:pt idx="773">
                  <c:v>3.0717999999999999E-12</c:v>
                </c:pt>
                <c:pt idx="774">
                  <c:v>1.7446999999999999E-11</c:v>
                </c:pt>
                <c:pt idx="775">
                  <c:v>2.1830999999999999E-11</c:v>
                </c:pt>
                <c:pt idx="776">
                  <c:v>2.8958999999999997E-11</c:v>
                </c:pt>
                <c:pt idx="777">
                  <c:v>3.3998999999999997E-11</c:v>
                </c:pt>
                <c:pt idx="778">
                  <c:v>3.7608000000000002E-11</c:v>
                </c:pt>
                <c:pt idx="779">
                  <c:v>2.0846999999999998E-11</c:v>
                </c:pt>
                <c:pt idx="780">
                  <c:v>1.4971E-11</c:v>
                </c:pt>
                <c:pt idx="781">
                  <c:v>2.1860999999999998E-11</c:v>
                </c:pt>
                <c:pt idx="782">
                  <c:v>3.2776E-11</c:v>
                </c:pt>
                <c:pt idx="783">
                  <c:v>1.4017E-12</c:v>
                </c:pt>
                <c:pt idx="784">
                  <c:v>3.9815E-11</c:v>
                </c:pt>
                <c:pt idx="785">
                  <c:v>8.8694999999999997E-11</c:v>
                </c:pt>
                <c:pt idx="786">
                  <c:v>8.0226000000000002E-12</c:v>
                </c:pt>
                <c:pt idx="787">
                  <c:v>1.8819E-11</c:v>
                </c:pt>
                <c:pt idx="788">
                  <c:v>7.4649E-11</c:v>
                </c:pt>
                <c:pt idx="789">
                  <c:v>2.6006E-11</c:v>
                </c:pt>
                <c:pt idx="790">
                  <c:v>9.9313000000000004E-11</c:v>
                </c:pt>
                <c:pt idx="791">
                  <c:v>1.8610000000000001E-11</c:v>
                </c:pt>
                <c:pt idx="792">
                  <c:v>2.7676000000000003E-11</c:v>
                </c:pt>
                <c:pt idx="793">
                  <c:v>9.1201000000000001E-11</c:v>
                </c:pt>
                <c:pt idx="794">
                  <c:v>5.7530000000000001E-11</c:v>
                </c:pt>
                <c:pt idx="795">
                  <c:v>1.1017000000000001E-10</c:v>
                </c:pt>
                <c:pt idx="796">
                  <c:v>4.3423000000000003E-11</c:v>
                </c:pt>
                <c:pt idx="797">
                  <c:v>9.3080000000000003E-11</c:v>
                </c:pt>
                <c:pt idx="798">
                  <c:v>4.7479000000000005E-11</c:v>
                </c:pt>
                <c:pt idx="799">
                  <c:v>7.2888999999999998E-11</c:v>
                </c:pt>
                <c:pt idx="800">
                  <c:v>2.4664000000000001E-11</c:v>
                </c:pt>
                <c:pt idx="801">
                  <c:v>2.2398E-11</c:v>
                </c:pt>
                <c:pt idx="802">
                  <c:v>2.3023999999999997E-11</c:v>
                </c:pt>
                <c:pt idx="803">
                  <c:v>1.6880000000000001E-11</c:v>
                </c:pt>
                <c:pt idx="804">
                  <c:v>7.5484000000000003E-11</c:v>
                </c:pt>
                <c:pt idx="805">
                  <c:v>4.1992E-11</c:v>
                </c:pt>
                <c:pt idx="806">
                  <c:v>2.7527000000000001E-11</c:v>
                </c:pt>
                <c:pt idx="807">
                  <c:v>7.4797999999999999E-11</c:v>
                </c:pt>
                <c:pt idx="808">
                  <c:v>1.1727E-10</c:v>
                </c:pt>
                <c:pt idx="809">
                  <c:v>6.0870000000000005E-11</c:v>
                </c:pt>
                <c:pt idx="810">
                  <c:v>6.4478999999999998E-11</c:v>
                </c:pt>
                <c:pt idx="811">
                  <c:v>4.2229999999999999E-11</c:v>
                </c:pt>
                <c:pt idx="812">
                  <c:v>6.1704999999999995E-11</c:v>
                </c:pt>
                <c:pt idx="813">
                  <c:v>3.5162000000000002E-11</c:v>
                </c:pt>
                <c:pt idx="814">
                  <c:v>3.4118000000000003E-11</c:v>
                </c:pt>
                <c:pt idx="815">
                  <c:v>2.9852999999999999E-11</c:v>
                </c:pt>
                <c:pt idx="816">
                  <c:v>6.1138000000000001E-12</c:v>
                </c:pt>
                <c:pt idx="817">
                  <c:v>1.5001000000000002E-11</c:v>
                </c:pt>
                <c:pt idx="818">
                  <c:v>4.8313999999999998E-12</c:v>
                </c:pt>
                <c:pt idx="819">
                  <c:v>1.1721000000000001E-11</c:v>
                </c:pt>
                <c:pt idx="820">
                  <c:v>3.2806000000000002E-13</c:v>
                </c:pt>
                <c:pt idx="821">
                  <c:v>6.9191000000000004E-11</c:v>
                </c:pt>
                <c:pt idx="822">
                  <c:v>3.9366999999999996E-12</c:v>
                </c:pt>
                <c:pt idx="823">
                  <c:v>1.4672999999999999E-11</c:v>
                </c:pt>
                <c:pt idx="824">
                  <c:v>2.9823999999999999E-14</c:v>
                </c:pt>
                <c:pt idx="825">
                  <c:v>8.3356999999999997E-11</c:v>
                </c:pt>
                <c:pt idx="826">
                  <c:v>3.8264000000000001E-11</c:v>
                </c:pt>
                <c:pt idx="827">
                  <c:v>3.0629E-11</c:v>
                </c:pt>
                <c:pt idx="828">
                  <c:v>5.0879000000000001E-11</c:v>
                </c:pt>
                <c:pt idx="829">
                  <c:v>8.0524000000000001E-13</c:v>
                </c:pt>
                <c:pt idx="830">
                  <c:v>4.7090999999999998E-11</c:v>
                </c:pt>
                <c:pt idx="831">
                  <c:v>2.4873E-11</c:v>
                </c:pt>
                <c:pt idx="832">
                  <c:v>1.3450000000000001E-11</c:v>
                </c:pt>
                <c:pt idx="833">
                  <c:v>1.1869999999999998E-11</c:v>
                </c:pt>
                <c:pt idx="834">
                  <c:v>1.1542000000000001E-11</c:v>
                </c:pt>
                <c:pt idx="835">
                  <c:v>8.4818000000000006E-11</c:v>
                </c:pt>
                <c:pt idx="836">
                  <c:v>7.1039999999999995E-11</c:v>
                </c:pt>
                <c:pt idx="837">
                  <c:v>6.1973000000000007E-11</c:v>
                </c:pt>
                <c:pt idx="838">
                  <c:v>7.187500000000001E-11</c:v>
                </c:pt>
                <c:pt idx="839">
                  <c:v>4.5123000000000001E-11</c:v>
                </c:pt>
                <c:pt idx="840">
                  <c:v>4.6942000000000006E-11</c:v>
                </c:pt>
                <c:pt idx="841">
                  <c:v>8.4966999999999992E-11</c:v>
                </c:pt>
                <c:pt idx="842">
                  <c:v>5.2161999999999995E-11</c:v>
                </c:pt>
                <c:pt idx="843">
                  <c:v>1.1332999999999999E-11</c:v>
                </c:pt>
                <c:pt idx="844">
                  <c:v>8.4579999999999994E-11</c:v>
                </c:pt>
                <c:pt idx="845">
                  <c:v>6.7967999999999995E-11</c:v>
                </c:pt>
                <c:pt idx="846">
                  <c:v>9.3080000000000003E-11</c:v>
                </c:pt>
                <c:pt idx="847">
                  <c:v>3.3700999999999999E-11</c:v>
                </c:pt>
                <c:pt idx="848">
                  <c:v>4.2678000000000004E-11</c:v>
                </c:pt>
                <c:pt idx="849">
                  <c:v>4.3513E-11</c:v>
                </c:pt>
                <c:pt idx="850">
                  <c:v>4.9448000000000003E-11</c:v>
                </c:pt>
                <c:pt idx="851">
                  <c:v>3.9278000000000001E-11</c:v>
                </c:pt>
                <c:pt idx="852">
                  <c:v>3.6176000000000003E-11</c:v>
                </c:pt>
                <c:pt idx="853">
                  <c:v>2.9078E-11</c:v>
                </c:pt>
                <c:pt idx="854">
                  <c:v>5.5621E-11</c:v>
                </c:pt>
                <c:pt idx="855">
                  <c:v>1.0274E-10</c:v>
                </c:pt>
                <c:pt idx="856">
                  <c:v>2.9734000000000006E-11</c:v>
                </c:pt>
                <c:pt idx="857">
                  <c:v>1.3122E-12</c:v>
                </c:pt>
                <c:pt idx="858">
                  <c:v>1.7596000000000001E-11</c:v>
                </c:pt>
                <c:pt idx="859">
                  <c:v>7.0175000000000006E-11</c:v>
                </c:pt>
                <c:pt idx="860">
                  <c:v>8.6696999999999995E-11</c:v>
                </c:pt>
                <c:pt idx="861">
                  <c:v>1.2732000000000001E-10</c:v>
                </c:pt>
                <c:pt idx="862">
                  <c:v>1.3779E-10</c:v>
                </c:pt>
                <c:pt idx="863">
                  <c:v>1.0349E-10</c:v>
                </c:pt>
                <c:pt idx="864">
                  <c:v>8.7383E-11</c:v>
                </c:pt>
                <c:pt idx="865">
                  <c:v>2.0984E-10</c:v>
                </c:pt>
                <c:pt idx="866">
                  <c:v>1.6645E-10</c:v>
                </c:pt>
                <c:pt idx="867">
                  <c:v>2.127E-10</c:v>
                </c:pt>
                <c:pt idx="868">
                  <c:v>2.5100000000000001E-10</c:v>
                </c:pt>
                <c:pt idx="869">
                  <c:v>2.4437000000000001E-10</c:v>
                </c:pt>
                <c:pt idx="870">
                  <c:v>2.0747999999999999E-10</c:v>
                </c:pt>
                <c:pt idx="871">
                  <c:v>3.2554999999999998E-10</c:v>
                </c:pt>
                <c:pt idx="872">
                  <c:v>3.4383999999999997E-10</c:v>
                </c:pt>
                <c:pt idx="873">
                  <c:v>3.5750000000000001E-10</c:v>
                </c:pt>
                <c:pt idx="874">
                  <c:v>3.9477999999999995E-10</c:v>
                </c:pt>
                <c:pt idx="875">
                  <c:v>3.3939E-10</c:v>
                </c:pt>
                <c:pt idx="876">
                  <c:v>3.3807999999999998E-10</c:v>
                </c:pt>
                <c:pt idx="877">
                  <c:v>3.4664E-10</c:v>
                </c:pt>
                <c:pt idx="878">
                  <c:v>2.7273999999999998E-10</c:v>
                </c:pt>
                <c:pt idx="879">
                  <c:v>1.8616000000000001E-10</c:v>
                </c:pt>
                <c:pt idx="880">
                  <c:v>1.2663000000000001E-10</c:v>
                </c:pt>
                <c:pt idx="881">
                  <c:v>1.4314999999999999E-11</c:v>
                </c:pt>
                <c:pt idx="882">
                  <c:v>2.201E-11</c:v>
                </c:pt>
                <c:pt idx="883">
                  <c:v>5.1595000000000004E-11</c:v>
                </c:pt>
                <c:pt idx="884">
                  <c:v>1.4369E-10</c:v>
                </c:pt>
                <c:pt idx="885">
                  <c:v>1.7793E-10</c:v>
                </c:pt>
                <c:pt idx="886">
                  <c:v>9.5525000000000001E-11</c:v>
                </c:pt>
                <c:pt idx="887">
                  <c:v>8.5116999999999999E-11</c:v>
                </c:pt>
                <c:pt idx="888">
                  <c:v>1.7935999999999999E-10</c:v>
                </c:pt>
                <c:pt idx="889">
                  <c:v>2.1479000000000002E-10</c:v>
                </c:pt>
                <c:pt idx="890">
                  <c:v>2.1524E-10</c:v>
                </c:pt>
                <c:pt idx="891">
                  <c:v>2.6178999999999998E-10</c:v>
                </c:pt>
                <c:pt idx="892">
                  <c:v>1.6573000000000001E-10</c:v>
                </c:pt>
                <c:pt idx="893">
                  <c:v>1.3567000000000001E-10</c:v>
                </c:pt>
                <c:pt idx="894">
                  <c:v>2.0009E-10</c:v>
                </c:pt>
                <c:pt idx="895">
                  <c:v>2.1305999999999999E-10</c:v>
                </c:pt>
                <c:pt idx="896">
                  <c:v>1.5487E-10</c:v>
                </c:pt>
                <c:pt idx="897">
                  <c:v>7.0771E-11</c:v>
                </c:pt>
                <c:pt idx="898">
                  <c:v>1.286E-10</c:v>
                </c:pt>
                <c:pt idx="899">
                  <c:v>7.0771E-11</c:v>
                </c:pt>
                <c:pt idx="900">
                  <c:v>1.5923E-10</c:v>
                </c:pt>
                <c:pt idx="901">
                  <c:v>3.546E-10</c:v>
                </c:pt>
                <c:pt idx="902">
                  <c:v>2.127E-10</c:v>
                </c:pt>
                <c:pt idx="903">
                  <c:v>2.6709999999999999E-10</c:v>
                </c:pt>
                <c:pt idx="904">
                  <c:v>2.4980000000000001E-10</c:v>
                </c:pt>
                <c:pt idx="905">
                  <c:v>1.9979000000000002E-10</c:v>
                </c:pt>
                <c:pt idx="906">
                  <c:v>2.1588999999999999E-10</c:v>
                </c:pt>
                <c:pt idx="907">
                  <c:v>3.0127999999999997E-10</c:v>
                </c:pt>
                <c:pt idx="908">
                  <c:v>2.4542000000000002E-10</c:v>
                </c:pt>
                <c:pt idx="909">
                  <c:v>1.9191000000000001E-10</c:v>
                </c:pt>
                <c:pt idx="910">
                  <c:v>1.2595000000000001E-10</c:v>
                </c:pt>
                <c:pt idx="911">
                  <c:v>9.2930000000000009E-11</c:v>
                </c:pt>
                <c:pt idx="912">
                  <c:v>1.3346E-10</c:v>
                </c:pt>
                <c:pt idx="913">
                  <c:v>5.7588999999999996E-11</c:v>
                </c:pt>
                <c:pt idx="914">
                  <c:v>1.1437E-10</c:v>
                </c:pt>
                <c:pt idx="915">
                  <c:v>5.1983000000000004E-11</c:v>
                </c:pt>
                <c:pt idx="916">
                  <c:v>1.0841E-10</c:v>
                </c:pt>
                <c:pt idx="917">
                  <c:v>7.2977999999999999E-11</c:v>
                </c:pt>
                <c:pt idx="918">
                  <c:v>5.2787999999999995E-11</c:v>
                </c:pt>
                <c:pt idx="919">
                  <c:v>5.3473999999999999E-11</c:v>
                </c:pt>
                <c:pt idx="920">
                  <c:v>1.0238E-10</c:v>
                </c:pt>
                <c:pt idx="921">
                  <c:v>3.0092000000000001E-11</c:v>
                </c:pt>
                <c:pt idx="922">
                  <c:v>5.2788000000000005E-12</c:v>
                </c:pt>
                <c:pt idx="923">
                  <c:v>8.0554000000000004E-11</c:v>
                </c:pt>
                <c:pt idx="924">
                  <c:v>6.3315999999999999E-11</c:v>
                </c:pt>
                <c:pt idx="925">
                  <c:v>3.2924999999999999E-11</c:v>
                </c:pt>
                <c:pt idx="926">
                  <c:v>3.5608999999999998E-11</c:v>
                </c:pt>
                <c:pt idx="927">
                  <c:v>1.1601E-11</c:v>
                </c:pt>
                <c:pt idx="928">
                  <c:v>9.0962E-12</c:v>
                </c:pt>
                <c:pt idx="929">
                  <c:v>2.1682000000000001E-11</c:v>
                </c:pt>
                <c:pt idx="930">
                  <c:v>3.8770999999999997E-13</c:v>
                </c:pt>
                <c:pt idx="931">
                  <c:v>3.4894000000000001E-12</c:v>
                </c:pt>
                <c:pt idx="932">
                  <c:v>2.4156999999999999E-12</c:v>
                </c:pt>
                <c:pt idx="933">
                  <c:v>2.7945E-11</c:v>
                </c:pt>
                <c:pt idx="934">
                  <c:v>1.7327999999999999E-11</c:v>
                </c:pt>
                <c:pt idx="935">
                  <c:v>4.1365000000000004E-11</c:v>
                </c:pt>
                <c:pt idx="936">
                  <c:v>3.0419999999999998E-12</c:v>
                </c:pt>
                <c:pt idx="937">
                  <c:v>5.7857999999999998E-12</c:v>
                </c:pt>
                <c:pt idx="938">
                  <c:v>9.2155000000000001E-12</c:v>
                </c:pt>
                <c:pt idx="939">
                  <c:v>4.8016000000000001E-12</c:v>
                </c:pt>
                <c:pt idx="940">
                  <c:v>3.2865999999999997E-11</c:v>
                </c:pt>
                <c:pt idx="941">
                  <c:v>4.1455000000000001E-12</c:v>
                </c:pt>
                <c:pt idx="942">
                  <c:v>1.1094000000000001E-11</c:v>
                </c:pt>
                <c:pt idx="943">
                  <c:v>5.1296999999999998E-12</c:v>
                </c:pt>
                <c:pt idx="944">
                  <c:v>4.7897000000000004E-11</c:v>
                </c:pt>
                <c:pt idx="945">
                  <c:v>1.0438000000000001E-12</c:v>
                </c:pt>
                <c:pt idx="946">
                  <c:v>9.6329999999999998E-12</c:v>
                </c:pt>
                <c:pt idx="947">
                  <c:v>1.4076999999999998E-11</c:v>
                </c:pt>
                <c:pt idx="948">
                  <c:v>1.6373000000000001E-11</c:v>
                </c:pt>
                <c:pt idx="949">
                  <c:v>1.5328999999999998E-11</c:v>
                </c:pt>
                <c:pt idx="950">
                  <c:v>2.7378000000000002E-11</c:v>
                </c:pt>
                <c:pt idx="951">
                  <c:v>2.1353999999999998E-11</c:v>
                </c:pt>
                <c:pt idx="952">
                  <c:v>2.3112999999999998E-11</c:v>
                </c:pt>
                <c:pt idx="953">
                  <c:v>3.1106000000000001E-11</c:v>
                </c:pt>
                <c:pt idx="954">
                  <c:v>6.5909999999999997E-12</c:v>
                </c:pt>
                <c:pt idx="955">
                  <c:v>4.9805000000000004E-12</c:v>
                </c:pt>
                <c:pt idx="956">
                  <c:v>8.3207999999999998E-12</c:v>
                </c:pt>
                <c:pt idx="957">
                  <c:v>8.6487999999999993E-12</c:v>
                </c:pt>
                <c:pt idx="958">
                  <c:v>2.1026000000000002E-11</c:v>
                </c:pt>
                <c:pt idx="959">
                  <c:v>8.5594000000000001E-12</c:v>
                </c:pt>
                <c:pt idx="960">
                  <c:v>1.4435000000000001E-11</c:v>
                </c:pt>
                <c:pt idx="961">
                  <c:v>4.2349999999999996E-12</c:v>
                </c:pt>
                <c:pt idx="962">
                  <c:v>5.3683000000000001E-12</c:v>
                </c:pt>
                <c:pt idx="963">
                  <c:v>5.6664999999999997E-12</c:v>
                </c:pt>
                <c:pt idx="964">
                  <c:v>3.4804000000000001E-11</c:v>
                </c:pt>
                <c:pt idx="965">
                  <c:v>3.2954999999999998E-11</c:v>
                </c:pt>
                <c:pt idx="966">
                  <c:v>1.7059000000000002E-11</c:v>
                </c:pt>
                <c:pt idx="967">
                  <c:v>7.7242999999999993E-12</c:v>
                </c:pt>
                <c:pt idx="968">
                  <c:v>1.1124E-11</c:v>
                </c:pt>
                <c:pt idx="969">
                  <c:v>1.7237999999999999E-11</c:v>
                </c:pt>
                <c:pt idx="970">
                  <c:v>4.2945999999999999E-12</c:v>
                </c:pt>
                <c:pt idx="971">
                  <c:v>3.3103999999999997E-12</c:v>
                </c:pt>
                <c:pt idx="972">
                  <c:v>2.2875000000000002E-11</c:v>
                </c:pt>
                <c:pt idx="973">
                  <c:v>9.0664000000000002E-12</c:v>
                </c:pt>
                <c:pt idx="974">
                  <c:v>1.4405000000000001E-11</c:v>
                </c:pt>
                <c:pt idx="975">
                  <c:v>1.3093E-11</c:v>
                </c:pt>
                <c:pt idx="976">
                  <c:v>4.6076999999999998E-11</c:v>
                </c:pt>
                <c:pt idx="977">
                  <c:v>2.4335999999999998E-11</c:v>
                </c:pt>
                <c:pt idx="978">
                  <c:v>1.1631E-12</c:v>
                </c:pt>
                <c:pt idx="979">
                  <c:v>5.9050999999999991E-12</c:v>
                </c:pt>
                <c:pt idx="980">
                  <c:v>1.1751E-11</c:v>
                </c:pt>
                <c:pt idx="981">
                  <c:v>3.1403999999999998E-11</c:v>
                </c:pt>
                <c:pt idx="982">
                  <c:v>1.2048999999999999E-11</c:v>
                </c:pt>
                <c:pt idx="983">
                  <c:v>2.1054999999999999E-11</c:v>
                </c:pt>
                <c:pt idx="984">
                  <c:v>3.1225000000000001E-11</c:v>
                </c:pt>
                <c:pt idx="985">
                  <c:v>1.1035000000000001E-11</c:v>
                </c:pt>
                <c:pt idx="986">
                  <c:v>1.4911999999999999E-12</c:v>
                </c:pt>
                <c:pt idx="987">
                  <c:v>2.1233999999999999E-11</c:v>
                </c:pt>
                <c:pt idx="988">
                  <c:v>2.2367999999999999E-12</c:v>
                </c:pt>
                <c:pt idx="989">
                  <c:v>2.2696000000000001E-11</c:v>
                </c:pt>
                <c:pt idx="990">
                  <c:v>5.5770000000000002E-12</c:v>
                </c:pt>
                <c:pt idx="991">
                  <c:v>9.3943999999999996E-12</c:v>
                </c:pt>
                <c:pt idx="992">
                  <c:v>1.8789E-12</c:v>
                </c:pt>
                <c:pt idx="993">
                  <c:v>2.7139E-12</c:v>
                </c:pt>
                <c:pt idx="994">
                  <c:v>6.2330999999999994E-12</c:v>
                </c:pt>
                <c:pt idx="995">
                  <c:v>2.9943000000000002E-11</c:v>
                </c:pt>
                <c:pt idx="996">
                  <c:v>1.0737E-11</c:v>
                </c:pt>
                <c:pt idx="997">
                  <c:v>1.3391000000000001E-11</c:v>
                </c:pt>
                <c:pt idx="998">
                  <c:v>1.7893999999999998E-11</c:v>
                </c:pt>
                <c:pt idx="999">
                  <c:v>5.3683000000000001E-12</c:v>
                </c:pt>
                <c:pt idx="1000">
                  <c:v>1.5507999999999998E-12</c:v>
                </c:pt>
                <c:pt idx="1001">
                  <c:v>1.2586E-11</c:v>
                </c:pt>
                <c:pt idx="1002">
                  <c:v>1.8400999999999998E-11</c:v>
                </c:pt>
                <c:pt idx="1003">
                  <c:v>2.1561999999999999E-11</c:v>
                </c:pt>
                <c:pt idx="1004">
                  <c:v>1.4852E-11</c:v>
                </c:pt>
                <c:pt idx="1005">
                  <c:v>2.0012000000000002E-11</c:v>
                </c:pt>
                <c:pt idx="1006">
                  <c:v>1.4583999999999998E-11</c:v>
                </c:pt>
                <c:pt idx="1007">
                  <c:v>1.3420999999999999E-12</c:v>
                </c:pt>
                <c:pt idx="1008">
                  <c:v>9.2870999999999994E-11</c:v>
                </c:pt>
                <c:pt idx="1009">
                  <c:v>6.5970000000000006E-11</c:v>
                </c:pt>
                <c:pt idx="1010">
                  <c:v>7.8645000000000003E-11</c:v>
                </c:pt>
                <c:pt idx="1011">
                  <c:v>1.6218E-10</c:v>
                </c:pt>
                <c:pt idx="1012">
                  <c:v>1.9454000000000001E-10</c:v>
                </c:pt>
                <c:pt idx="1013">
                  <c:v>1.0914999999999999E-10</c:v>
                </c:pt>
                <c:pt idx="1014">
                  <c:v>1.3829000000000002E-10</c:v>
                </c:pt>
                <c:pt idx="1015">
                  <c:v>1.9114000000000002E-10</c:v>
                </c:pt>
                <c:pt idx="1016">
                  <c:v>1.5908000000000001E-10</c:v>
                </c:pt>
                <c:pt idx="1017">
                  <c:v>2.3057000000000001E-10</c:v>
                </c:pt>
                <c:pt idx="1018">
                  <c:v>9.1290000000000002E-11</c:v>
                </c:pt>
                <c:pt idx="1019">
                  <c:v>6.3972000000000004E-11</c:v>
                </c:pt>
                <c:pt idx="1020">
                  <c:v>1.1733E-10</c:v>
                </c:pt>
                <c:pt idx="1021">
                  <c:v>7.455899999999999E-11</c:v>
                </c:pt>
                <c:pt idx="1022">
                  <c:v>3.1703000000000004E-11</c:v>
                </c:pt>
                <c:pt idx="1023">
                  <c:v>3.0419999999999998E-12</c:v>
                </c:pt>
                <c:pt idx="1024">
                  <c:v>3.5908000000000004E-11</c:v>
                </c:pt>
                <c:pt idx="1025">
                  <c:v>5.7857999999999998E-12</c:v>
                </c:pt>
                <c:pt idx="1026">
                  <c:v>1.8729000000000001E-11</c:v>
                </c:pt>
                <c:pt idx="1027">
                  <c:v>2.8719999999999999E-11</c:v>
                </c:pt>
                <c:pt idx="1028">
                  <c:v>1.1691000000000001E-11</c:v>
                </c:pt>
                <c:pt idx="1029">
                  <c:v>2.7825000000000001E-11</c:v>
                </c:pt>
                <c:pt idx="1030">
                  <c:v>1.9624000000000001E-11</c:v>
                </c:pt>
                <c:pt idx="1031">
                  <c:v>3.0300999999999997E-11</c:v>
                </c:pt>
                <c:pt idx="1032">
                  <c:v>1.3808000000000001E-11</c:v>
                </c:pt>
                <c:pt idx="1033">
                  <c:v>2.1771000000000001E-12</c:v>
                </c:pt>
                <c:pt idx="1034">
                  <c:v>1.0707000000000001E-11</c:v>
                </c:pt>
                <c:pt idx="1035">
                  <c:v>2.7139E-12</c:v>
                </c:pt>
                <c:pt idx="1036">
                  <c:v>9.5734000000000004E-12</c:v>
                </c:pt>
                <c:pt idx="1037">
                  <c:v>1.1333E-12</c:v>
                </c:pt>
                <c:pt idx="1038">
                  <c:v>2.4157000000000001E-11</c:v>
                </c:pt>
                <c:pt idx="1039">
                  <c:v>3.7578E-12</c:v>
                </c:pt>
                <c:pt idx="1040">
                  <c:v>6.9489000000000008E-12</c:v>
                </c:pt>
                <c:pt idx="1041">
                  <c:v>1.9087000000000001E-12</c:v>
                </c:pt>
                <c:pt idx="1042">
                  <c:v>3.9068999999999998E-12</c:v>
                </c:pt>
                <c:pt idx="1043">
                  <c:v>2.2338E-11</c:v>
                </c:pt>
                <c:pt idx="1044">
                  <c:v>1.6999000000000001E-11</c:v>
                </c:pt>
                <c:pt idx="1045">
                  <c:v>1.5537999999999998E-11</c:v>
                </c:pt>
                <c:pt idx="1046">
                  <c:v>2.1115E-11</c:v>
                </c:pt>
                <c:pt idx="1047">
                  <c:v>1.1779999999999999E-11</c:v>
                </c:pt>
                <c:pt idx="1048">
                  <c:v>1.5657000000000001E-11</c:v>
                </c:pt>
                <c:pt idx="1049">
                  <c:v>1.4435000000000001E-11</c:v>
                </c:pt>
                <c:pt idx="1050">
                  <c:v>1.4345000000000002E-11</c:v>
                </c:pt>
                <c:pt idx="1051">
                  <c:v>1.0707000000000001E-11</c:v>
                </c:pt>
                <c:pt idx="1052">
                  <c:v>7.1576999999999999E-13</c:v>
                </c:pt>
                <c:pt idx="1053">
                  <c:v>7.9628999999999995E-12</c:v>
                </c:pt>
                <c:pt idx="1054">
                  <c:v>1.1511999999999999E-11</c:v>
                </c:pt>
                <c:pt idx="1055">
                  <c:v>2.3859E-13</c:v>
                </c:pt>
                <c:pt idx="1056">
                  <c:v>4.2766999999999998E-11</c:v>
                </c:pt>
                <c:pt idx="1057">
                  <c:v>2.1384E-11</c:v>
                </c:pt>
                <c:pt idx="1058">
                  <c:v>4.0261999999999999E-12</c:v>
                </c:pt>
                <c:pt idx="1059">
                  <c:v>2.5171000000000001E-11</c:v>
                </c:pt>
                <c:pt idx="1060">
                  <c:v>2.9345999999999999E-11</c:v>
                </c:pt>
                <c:pt idx="1061">
                  <c:v>5.4427999999999995E-11</c:v>
                </c:pt>
                <c:pt idx="1062">
                  <c:v>1.3167E-10</c:v>
                </c:pt>
                <c:pt idx="1063">
                  <c:v>8.6160000000000003E-11</c:v>
                </c:pt>
                <c:pt idx="1064">
                  <c:v>6.1734999999999994E-11</c:v>
                </c:pt>
                <c:pt idx="1065">
                  <c:v>7.0979999999999997E-11</c:v>
                </c:pt>
                <c:pt idx="1066">
                  <c:v>1.2255000000000001E-10</c:v>
                </c:pt>
                <c:pt idx="1067">
                  <c:v>8.9173000000000001E-11</c:v>
                </c:pt>
                <c:pt idx="1068">
                  <c:v>6.0481999999999999E-11</c:v>
                </c:pt>
                <c:pt idx="1069">
                  <c:v>8.4878000000000004E-11</c:v>
                </c:pt>
                <c:pt idx="1070">
                  <c:v>4.6823E-11</c:v>
                </c:pt>
                <c:pt idx="1071">
                  <c:v>8.3207999999999998E-12</c:v>
                </c:pt>
                <c:pt idx="1072">
                  <c:v>1.2228E-12</c:v>
                </c:pt>
                <c:pt idx="1073">
                  <c:v>3.7756999999999994E-11</c:v>
                </c:pt>
                <c:pt idx="1074">
                  <c:v>5.9587999999999994E-11</c:v>
                </c:pt>
                <c:pt idx="1075">
                  <c:v>5.6218000000000003E-11</c:v>
                </c:pt>
                <c:pt idx="1076">
                  <c:v>1.6284E-11</c:v>
                </c:pt>
                <c:pt idx="1077">
                  <c:v>2.6841000000000001E-13</c:v>
                </c:pt>
                <c:pt idx="1078">
                  <c:v>2.2398E-11</c:v>
                </c:pt>
                <c:pt idx="1079">
                  <c:v>3.5788000000000001E-12</c:v>
                </c:pt>
                <c:pt idx="1080">
                  <c:v>5.0581000000000003E-11</c:v>
                </c:pt>
                <c:pt idx="1081">
                  <c:v>1.1094000000000001E-11</c:v>
                </c:pt>
                <c:pt idx="1082">
                  <c:v>1.017E-11</c:v>
                </c:pt>
                <c:pt idx="1083">
                  <c:v>1.1958999999999999E-11</c:v>
                </c:pt>
                <c:pt idx="1084">
                  <c:v>1.2824000000000001E-12</c:v>
                </c:pt>
                <c:pt idx="1085">
                  <c:v>1.8848999999999999E-11</c:v>
                </c:pt>
                <c:pt idx="1086">
                  <c:v>2.6573000000000002E-11</c:v>
                </c:pt>
                <c:pt idx="1087">
                  <c:v>2.1622E-11</c:v>
                </c:pt>
                <c:pt idx="1088">
                  <c:v>4.1813000000000002E-11</c:v>
                </c:pt>
                <c:pt idx="1089">
                  <c:v>1.9593999999999999E-11</c:v>
                </c:pt>
                <c:pt idx="1090">
                  <c:v>4.2259999999999998E-11</c:v>
                </c:pt>
                <c:pt idx="1091">
                  <c:v>4.8194999999999995E-11</c:v>
                </c:pt>
                <c:pt idx="1092">
                  <c:v>1.0021E-10</c:v>
                </c:pt>
                <c:pt idx="1093">
                  <c:v>7.3097999999999994E-11</c:v>
                </c:pt>
                <c:pt idx="1094">
                  <c:v>4.0589999999999999E-11</c:v>
                </c:pt>
                <c:pt idx="1095">
                  <c:v>1.4804000000000001E-10</c:v>
                </c:pt>
                <c:pt idx="1096">
                  <c:v>9.1975999999999993E-11</c:v>
                </c:pt>
                <c:pt idx="1097">
                  <c:v>7.9032999999999997E-11</c:v>
                </c:pt>
                <c:pt idx="1098">
                  <c:v>7.661699999999999E-11</c:v>
                </c:pt>
                <c:pt idx="1099">
                  <c:v>9.4272000000000005E-11</c:v>
                </c:pt>
                <c:pt idx="1100">
                  <c:v>1.0914999999999999E-10</c:v>
                </c:pt>
                <c:pt idx="1101">
                  <c:v>1.2574E-10</c:v>
                </c:pt>
                <c:pt idx="1102">
                  <c:v>8.4699000000000007E-11</c:v>
                </c:pt>
                <c:pt idx="1103">
                  <c:v>2.5677999999999998E-11</c:v>
                </c:pt>
                <c:pt idx="1104">
                  <c:v>3.4566000000000001E-11</c:v>
                </c:pt>
                <c:pt idx="1105">
                  <c:v>1.524E-11</c:v>
                </c:pt>
                <c:pt idx="1106">
                  <c:v>3.546E-11</c:v>
                </c:pt>
                <c:pt idx="1107">
                  <c:v>1.2228E-12</c:v>
                </c:pt>
                <c:pt idx="1108">
                  <c:v>2.2964000000000002E-12</c:v>
                </c:pt>
                <c:pt idx="1109">
                  <c:v>6.3823000000000004E-12</c:v>
                </c:pt>
                <c:pt idx="1110">
                  <c:v>2.2426999999999997E-11</c:v>
                </c:pt>
                <c:pt idx="1111">
                  <c:v>9.3407999999999999E-11</c:v>
                </c:pt>
                <c:pt idx="1112">
                  <c:v>2.1712E-11</c:v>
                </c:pt>
                <c:pt idx="1113">
                  <c:v>1.6194E-11</c:v>
                </c:pt>
                <c:pt idx="1114">
                  <c:v>4.6883000000000004E-11</c:v>
                </c:pt>
                <c:pt idx="1115">
                  <c:v>1.0558000000000001E-11</c:v>
                </c:pt>
                <c:pt idx="1116">
                  <c:v>2.6424E-11</c:v>
                </c:pt>
                <c:pt idx="1117">
                  <c:v>1.8103000000000001E-11</c:v>
                </c:pt>
                <c:pt idx="1118">
                  <c:v>2.3023999999999997E-11</c:v>
                </c:pt>
                <c:pt idx="1119">
                  <c:v>2.8838999999999999E-11</c:v>
                </c:pt>
                <c:pt idx="1120">
                  <c:v>3.2865999999999997E-11</c:v>
                </c:pt>
                <c:pt idx="1121">
                  <c:v>3.2776E-11</c:v>
                </c:pt>
                <c:pt idx="1122">
                  <c:v>2.3978E-11</c:v>
                </c:pt>
                <c:pt idx="1123">
                  <c:v>3.1285000000000005E-11</c:v>
                </c:pt>
                <c:pt idx="1124">
                  <c:v>8.2969000000000003E-11</c:v>
                </c:pt>
                <c:pt idx="1125">
                  <c:v>9.5465000000000003E-11</c:v>
                </c:pt>
                <c:pt idx="1126">
                  <c:v>5.8423999999999999E-11</c:v>
                </c:pt>
                <c:pt idx="1127">
                  <c:v>8.5891999999999998E-12</c:v>
                </c:pt>
                <c:pt idx="1128">
                  <c:v>8.9023000000000006E-11</c:v>
                </c:pt>
                <c:pt idx="1129">
                  <c:v>1.1585999999999999E-10</c:v>
                </c:pt>
                <c:pt idx="1130">
                  <c:v>4.4497000000000002E-11</c:v>
                </c:pt>
                <c:pt idx="1131">
                  <c:v>3.9157999999999999E-11</c:v>
                </c:pt>
                <c:pt idx="1132">
                  <c:v>6.3912000000000006E-11</c:v>
                </c:pt>
                <c:pt idx="1133">
                  <c:v>8.1955000000000003E-11</c:v>
                </c:pt>
                <c:pt idx="1134">
                  <c:v>4.7538999999999996E-11</c:v>
                </c:pt>
                <c:pt idx="1135">
                  <c:v>4.9089999999999995E-11</c:v>
                </c:pt>
                <c:pt idx="1136">
                  <c:v>6.0571999999999995E-11</c:v>
                </c:pt>
                <c:pt idx="1137">
                  <c:v>2.0906E-11</c:v>
                </c:pt>
                <c:pt idx="1138">
                  <c:v>2.0578E-12</c:v>
                </c:pt>
                <c:pt idx="1139">
                  <c:v>5.4577000000000001E-12</c:v>
                </c:pt>
                <c:pt idx="1140">
                  <c:v>2.5588999999999997E-11</c:v>
                </c:pt>
                <c:pt idx="1141">
                  <c:v>2.1532999999999999E-11</c:v>
                </c:pt>
                <c:pt idx="1142">
                  <c:v>1.0319000000000001E-11</c:v>
                </c:pt>
                <c:pt idx="1143">
                  <c:v>1.0647E-11</c:v>
                </c:pt>
                <c:pt idx="1144">
                  <c:v>4.3841000000000003E-11</c:v>
                </c:pt>
                <c:pt idx="1145">
                  <c:v>1.6701E-11</c:v>
                </c:pt>
                <c:pt idx="1146">
                  <c:v>4.2946000000000002E-11</c:v>
                </c:pt>
                <c:pt idx="1147">
                  <c:v>4.0977999999999999E-11</c:v>
                </c:pt>
                <c:pt idx="1148">
                  <c:v>1.7744999999999999E-11</c:v>
                </c:pt>
                <c:pt idx="1149">
                  <c:v>3.3671000000000001E-11</c:v>
                </c:pt>
                <c:pt idx="1150">
                  <c:v>4.6346000000000005E-11</c:v>
                </c:pt>
                <c:pt idx="1151">
                  <c:v>1.4911999999999999E-12</c:v>
                </c:pt>
                <c:pt idx="1152">
                  <c:v>2.7705999999999998E-11</c:v>
                </c:pt>
                <c:pt idx="1153">
                  <c:v>2.0041000000000002E-11</c:v>
                </c:pt>
                <c:pt idx="1154">
                  <c:v>6.6805000000000001E-12</c:v>
                </c:pt>
                <c:pt idx="1155">
                  <c:v>6.9786999999999997E-12</c:v>
                </c:pt>
                <c:pt idx="1156">
                  <c:v>1.5328999999999998E-11</c:v>
                </c:pt>
                <c:pt idx="1157">
                  <c:v>1.6194E-11</c:v>
                </c:pt>
                <c:pt idx="1158">
                  <c:v>2.0877E-13</c:v>
                </c:pt>
                <c:pt idx="1159">
                  <c:v>1.2377000000000002E-11</c:v>
                </c:pt>
                <c:pt idx="1160">
                  <c:v>2.0935999999999999E-11</c:v>
                </c:pt>
                <c:pt idx="1161">
                  <c:v>2.9107999999999999E-11</c:v>
                </c:pt>
                <c:pt idx="1162">
                  <c:v>3.2806000000000002E-13</c:v>
                </c:pt>
                <c:pt idx="1163">
                  <c:v>7.6646999999999998E-12</c:v>
                </c:pt>
                <c:pt idx="1164">
                  <c:v>7.6050000000000008E-12</c:v>
                </c:pt>
                <c:pt idx="1165">
                  <c:v>1.4672999999999999E-11</c:v>
                </c:pt>
                <c:pt idx="1166">
                  <c:v>1.5359E-11</c:v>
                </c:pt>
                <c:pt idx="1167">
                  <c:v>1.0021E-11</c:v>
                </c:pt>
                <c:pt idx="1168">
                  <c:v>1.2287E-11</c:v>
                </c:pt>
                <c:pt idx="1169">
                  <c:v>2.5082E-11</c:v>
                </c:pt>
                <c:pt idx="1170">
                  <c:v>8.9471000000000006E-14</c:v>
                </c:pt>
                <c:pt idx="1171">
                  <c:v>2.3858999999999998E-12</c:v>
                </c:pt>
                <c:pt idx="1172">
                  <c:v>2.0877000000000001E-12</c:v>
                </c:pt>
                <c:pt idx="1173">
                  <c:v>4.1843000000000001E-11</c:v>
                </c:pt>
                <c:pt idx="1174">
                  <c:v>6.4121000000000009E-12</c:v>
                </c:pt>
                <c:pt idx="1175">
                  <c:v>5.6665000000000001E-13</c:v>
                </c:pt>
                <c:pt idx="1176">
                  <c:v>3.3552000000000001E-11</c:v>
                </c:pt>
                <c:pt idx="1177">
                  <c:v>1.0289E-11</c:v>
                </c:pt>
                <c:pt idx="1178">
                  <c:v>5.3980999999999998E-12</c:v>
                </c:pt>
                <c:pt idx="1179">
                  <c:v>1.6402999999999999E-11</c:v>
                </c:pt>
                <c:pt idx="1180">
                  <c:v>1.1989E-11</c:v>
                </c:pt>
                <c:pt idx="1181">
                  <c:v>1.5568E-11</c:v>
                </c:pt>
                <c:pt idx="1182">
                  <c:v>1.0139999999999999E-12</c:v>
                </c:pt>
                <c:pt idx="1183">
                  <c:v>2.7168999999999996E-11</c:v>
                </c:pt>
                <c:pt idx="1184">
                  <c:v>1.4374999999999999E-11</c:v>
                </c:pt>
                <c:pt idx="1185">
                  <c:v>2.9823999999999999E-12</c:v>
                </c:pt>
                <c:pt idx="1186">
                  <c:v>1.5328999999999998E-11</c:v>
                </c:pt>
                <c:pt idx="1187">
                  <c:v>1.4107E-11</c:v>
                </c:pt>
                <c:pt idx="1188">
                  <c:v>1.5568E-11</c:v>
                </c:pt>
                <c:pt idx="1189">
                  <c:v>1.9266E-11</c:v>
                </c:pt>
                <c:pt idx="1190">
                  <c:v>7.1576999999999997E-12</c:v>
                </c:pt>
                <c:pt idx="1191">
                  <c:v>3.1314999999999997E-11</c:v>
                </c:pt>
                <c:pt idx="1192">
                  <c:v>2.8540999999999998E-11</c:v>
                </c:pt>
                <c:pt idx="1193">
                  <c:v>3.6503999999999999E-11</c:v>
                </c:pt>
                <c:pt idx="1194">
                  <c:v>3.5341E-11</c:v>
                </c:pt>
                <c:pt idx="1195">
                  <c:v>2.365E-11</c:v>
                </c:pt>
                <c:pt idx="1196">
                  <c:v>2.2905000000000001E-11</c:v>
                </c:pt>
                <c:pt idx="1197">
                  <c:v>2.8660000000000001E-11</c:v>
                </c:pt>
                <c:pt idx="1198">
                  <c:v>2.1949999999999999E-11</c:v>
                </c:pt>
                <c:pt idx="1199">
                  <c:v>1.0766E-11</c:v>
                </c:pt>
                <c:pt idx="1200">
                  <c:v>2.8303000000000002E-11</c:v>
                </c:pt>
                <c:pt idx="1201">
                  <c:v>3.6652999999999997E-11</c:v>
                </c:pt>
                <c:pt idx="1202">
                  <c:v>1.1809999999999999E-11</c:v>
                </c:pt>
                <c:pt idx="1203">
                  <c:v>2.9524999999999998E-12</c:v>
                </c:pt>
                <c:pt idx="1204">
                  <c:v>1.4881999999999999E-11</c:v>
                </c:pt>
                <c:pt idx="1205">
                  <c:v>1.7894E-12</c:v>
                </c:pt>
                <c:pt idx="1206">
                  <c:v>1.2257999999999999E-11</c:v>
                </c:pt>
                <c:pt idx="1207">
                  <c:v>2.3739999999999997E-11</c:v>
                </c:pt>
                <c:pt idx="1208">
                  <c:v>1.1958999999999999E-11</c:v>
                </c:pt>
                <c:pt idx="1209">
                  <c:v>3.8770999999999997E-13</c:v>
                </c:pt>
                <c:pt idx="1210">
                  <c:v>1.9147E-11</c:v>
                </c:pt>
                <c:pt idx="1211">
                  <c:v>1.0676999999999999E-11</c:v>
                </c:pt>
                <c:pt idx="1212">
                  <c:v>1.6552000000000001E-11</c:v>
                </c:pt>
                <c:pt idx="1213">
                  <c:v>3.8174000000000003E-12</c:v>
                </c:pt>
                <c:pt idx="1214">
                  <c:v>1.2316999999999999E-11</c:v>
                </c:pt>
                <c:pt idx="1215">
                  <c:v>2.3710000000000001E-11</c:v>
                </c:pt>
                <c:pt idx="1216">
                  <c:v>2.6782000000000001E-11</c:v>
                </c:pt>
                <c:pt idx="1217">
                  <c:v>4.1752999999999999E-13</c:v>
                </c:pt>
                <c:pt idx="1218">
                  <c:v>2.8331999999999998E-11</c:v>
                </c:pt>
                <c:pt idx="1219">
                  <c:v>1.6791E-11</c:v>
                </c:pt>
                <c:pt idx="1220">
                  <c:v>1.2735E-11</c:v>
                </c:pt>
                <c:pt idx="1221">
                  <c:v>1.7984000000000001E-11</c:v>
                </c:pt>
                <c:pt idx="1222">
                  <c:v>3.6294999999999996E-11</c:v>
                </c:pt>
                <c:pt idx="1223">
                  <c:v>1.3450000000000001E-11</c:v>
                </c:pt>
                <c:pt idx="1224">
                  <c:v>2.2039999999999999E-11</c:v>
                </c:pt>
                <c:pt idx="1225">
                  <c:v>4.8701999999999995E-11</c:v>
                </c:pt>
                <c:pt idx="1226">
                  <c:v>2.5559000000000001E-11</c:v>
                </c:pt>
                <c:pt idx="1227">
                  <c:v>2.3261999999999999E-12</c:v>
                </c:pt>
                <c:pt idx="1228">
                  <c:v>1.5061E-11</c:v>
                </c:pt>
                <c:pt idx="1229">
                  <c:v>6.6506999999999995E-12</c:v>
                </c:pt>
                <c:pt idx="1230">
                  <c:v>6.6506999999999995E-12</c:v>
                </c:pt>
                <c:pt idx="1231">
                  <c:v>1.6104999999999999E-11</c:v>
                </c:pt>
                <c:pt idx="1232">
                  <c:v>2.1622E-11</c:v>
                </c:pt>
                <c:pt idx="1233">
                  <c:v>1.5657000000000001E-11</c:v>
                </c:pt>
                <c:pt idx="1234">
                  <c:v>1.5209999999999999E-12</c:v>
                </c:pt>
                <c:pt idx="1235">
                  <c:v>2.3858999999999998E-12</c:v>
                </c:pt>
                <c:pt idx="1236">
                  <c:v>6.0542000000000006E-12</c:v>
                </c:pt>
                <c:pt idx="1237">
                  <c:v>6.1734999999999999E-12</c:v>
                </c:pt>
                <c:pt idx="1238">
                  <c:v>1.0051000000000001E-11</c:v>
                </c:pt>
                <c:pt idx="1239">
                  <c:v>9.9312999999999991E-12</c:v>
                </c:pt>
                <c:pt idx="1240">
                  <c:v>5.9945E-12</c:v>
                </c:pt>
                <c:pt idx="1241">
                  <c:v>1.2228000000000002E-11</c:v>
                </c:pt>
                <c:pt idx="1242">
                  <c:v>6.9191000000000003E-12</c:v>
                </c:pt>
                <c:pt idx="1243">
                  <c:v>4.4943999999999998E-11</c:v>
                </c:pt>
                <c:pt idx="1244">
                  <c:v>4.2647999999999998E-11</c:v>
                </c:pt>
                <c:pt idx="1245">
                  <c:v>1.6223999999999999E-11</c:v>
                </c:pt>
                <c:pt idx="1246">
                  <c:v>1.3122E-12</c:v>
                </c:pt>
                <c:pt idx="1247">
                  <c:v>3.2209999999999998E-11</c:v>
                </c:pt>
                <c:pt idx="1248">
                  <c:v>1.5388999999999999E-11</c:v>
                </c:pt>
                <c:pt idx="1249">
                  <c:v>1.4912000000000001E-11</c:v>
                </c:pt>
                <c:pt idx="1250">
                  <c:v>3.3283E-11</c:v>
                </c:pt>
                <c:pt idx="1251">
                  <c:v>7.9628999999999995E-12</c:v>
                </c:pt>
                <c:pt idx="1252">
                  <c:v>1.4762999999999999E-11</c:v>
                </c:pt>
                <c:pt idx="1253">
                  <c:v>4.8612000000000003E-12</c:v>
                </c:pt>
                <c:pt idx="1254">
                  <c:v>6.9191000000000003E-12</c:v>
                </c:pt>
                <c:pt idx="1255">
                  <c:v>2.2517E-11</c:v>
                </c:pt>
                <c:pt idx="1256">
                  <c:v>5.6664999999999997E-12</c:v>
                </c:pt>
                <c:pt idx="1257">
                  <c:v>9.5136999999999997E-12</c:v>
                </c:pt>
                <c:pt idx="1258">
                  <c:v>1.1273E-11</c:v>
                </c:pt>
                <c:pt idx="1259">
                  <c:v>2.9645000000000005E-11</c:v>
                </c:pt>
                <c:pt idx="1260">
                  <c:v>2.6782000000000001E-11</c:v>
                </c:pt>
                <c:pt idx="1261">
                  <c:v>1.2615E-11</c:v>
                </c:pt>
                <c:pt idx="1262">
                  <c:v>3.8622000000000002E-11</c:v>
                </c:pt>
                <c:pt idx="1263">
                  <c:v>1.014E-11</c:v>
                </c:pt>
                <c:pt idx="1264">
                  <c:v>1.7744999999999999E-11</c:v>
                </c:pt>
                <c:pt idx="1265">
                  <c:v>4.9596999999999996E-11</c:v>
                </c:pt>
                <c:pt idx="1266">
                  <c:v>2.5051999999999998E-11</c:v>
                </c:pt>
                <c:pt idx="1267">
                  <c:v>1.3122E-11</c:v>
                </c:pt>
                <c:pt idx="1268">
                  <c:v>1.2526000000000001E-12</c:v>
                </c:pt>
                <c:pt idx="1269">
                  <c:v>1.2167999999999999E-11</c:v>
                </c:pt>
                <c:pt idx="1270">
                  <c:v>1.0051000000000001E-11</c:v>
                </c:pt>
                <c:pt idx="1271">
                  <c:v>6.3225999999999997E-12</c:v>
                </c:pt>
                <c:pt idx="1272">
                  <c:v>8.0226000000000002E-12</c:v>
                </c:pt>
                <c:pt idx="1273">
                  <c:v>1.9922000000000002E-11</c:v>
                </c:pt>
                <c:pt idx="1274">
                  <c:v>6.9489000000000008E-12</c:v>
                </c:pt>
                <c:pt idx="1275">
                  <c:v>2.8332000000000001E-12</c:v>
                </c:pt>
                <c:pt idx="1276">
                  <c:v>1.4971E-11</c:v>
                </c:pt>
                <c:pt idx="1277">
                  <c:v>2.8362000000000001E-11</c:v>
                </c:pt>
                <c:pt idx="1278">
                  <c:v>1.8191999999999998E-11</c:v>
                </c:pt>
                <c:pt idx="1279">
                  <c:v>8.5891999999999998E-12</c:v>
                </c:pt>
                <c:pt idx="1280">
                  <c:v>1.7954000000000002E-11</c:v>
                </c:pt>
                <c:pt idx="1281">
                  <c:v>1.4076999999999998E-11</c:v>
                </c:pt>
                <c:pt idx="1282">
                  <c:v>2.2993999999999998E-11</c:v>
                </c:pt>
                <c:pt idx="1283">
                  <c:v>9.245300000000001E-13</c:v>
                </c:pt>
                <c:pt idx="1284">
                  <c:v>1.6970000000000001E-11</c:v>
                </c:pt>
                <c:pt idx="1285">
                  <c:v>1.1809999999999999E-11</c:v>
                </c:pt>
                <c:pt idx="1286">
                  <c:v>4.5928000000000004E-12</c:v>
                </c:pt>
                <c:pt idx="1287">
                  <c:v>4.1424999999999995E-11</c:v>
                </c:pt>
                <c:pt idx="1288">
                  <c:v>4.6823E-12</c:v>
                </c:pt>
                <c:pt idx="1289">
                  <c:v>3.9964000000000002E-12</c:v>
                </c:pt>
                <c:pt idx="1290">
                  <c:v>4.0441E-11</c:v>
                </c:pt>
                <c:pt idx="1291">
                  <c:v>1.8610000000000001E-11</c:v>
                </c:pt>
                <c:pt idx="1292">
                  <c:v>1.8848999999999999E-11</c:v>
                </c:pt>
                <c:pt idx="1293">
                  <c:v>2.7438E-11</c:v>
                </c:pt>
                <c:pt idx="1294">
                  <c:v>1.0438000000000001E-11</c:v>
                </c:pt>
                <c:pt idx="1295">
                  <c:v>1.4256000000000001E-11</c:v>
                </c:pt>
                <c:pt idx="1296">
                  <c:v>3.6652999999999997E-11</c:v>
                </c:pt>
                <c:pt idx="1297">
                  <c:v>1.5956E-11</c:v>
                </c:pt>
                <c:pt idx="1298">
                  <c:v>3.0807999999999997E-11</c:v>
                </c:pt>
                <c:pt idx="1299">
                  <c:v>2.7825000000000001E-11</c:v>
                </c:pt>
                <c:pt idx="1300">
                  <c:v>1.3749E-11</c:v>
                </c:pt>
                <c:pt idx="1301">
                  <c:v>3.6146000000000004E-11</c:v>
                </c:pt>
                <c:pt idx="1302">
                  <c:v>2.8571E-11</c:v>
                </c:pt>
                <c:pt idx="1303">
                  <c:v>2.8064E-11</c:v>
                </c:pt>
                <c:pt idx="1304">
                  <c:v>2.1712E-11</c:v>
                </c:pt>
                <c:pt idx="1305">
                  <c:v>2.2248E-11</c:v>
                </c:pt>
                <c:pt idx="1306">
                  <c:v>7.9330999999999998E-12</c:v>
                </c:pt>
                <c:pt idx="1307">
                  <c:v>2.3859E-13</c:v>
                </c:pt>
                <c:pt idx="1308">
                  <c:v>8.4996999999999994E-12</c:v>
                </c:pt>
                <c:pt idx="1309">
                  <c:v>9.4243000000000005E-12</c:v>
                </c:pt>
                <c:pt idx="1310">
                  <c:v>1.5807000000000002E-11</c:v>
                </c:pt>
                <c:pt idx="1311">
                  <c:v>1.4703000000000001E-11</c:v>
                </c:pt>
                <c:pt idx="1312">
                  <c:v>7.2471000000000005E-12</c:v>
                </c:pt>
                <c:pt idx="1313">
                  <c:v>1.2764999999999999E-11</c:v>
                </c:pt>
                <c:pt idx="1314">
                  <c:v>1.2167999999999999E-11</c:v>
                </c:pt>
                <c:pt idx="1315">
                  <c:v>3.6981000000000002E-12</c:v>
                </c:pt>
                <c:pt idx="1316">
                  <c:v>7.366399999999999E-12</c:v>
                </c:pt>
                <c:pt idx="1317">
                  <c:v>1.4912E-13</c:v>
                </c:pt>
                <c:pt idx="1318">
                  <c:v>2.0578E-12</c:v>
                </c:pt>
                <c:pt idx="1319">
                  <c:v>1.7327999999999999E-11</c:v>
                </c:pt>
                <c:pt idx="1320">
                  <c:v>2.0906E-11</c:v>
                </c:pt>
                <c:pt idx="1321">
                  <c:v>1.9384999999999999E-11</c:v>
                </c:pt>
                <c:pt idx="1322">
                  <c:v>4.8910999999999996E-12</c:v>
                </c:pt>
                <c:pt idx="1323">
                  <c:v>7.1576999999999997E-12</c:v>
                </c:pt>
                <c:pt idx="1324">
                  <c:v>2.1682000000000001E-11</c:v>
                </c:pt>
                <c:pt idx="1325">
                  <c:v>1.7505999999999998E-11</c:v>
                </c:pt>
                <c:pt idx="1326">
                  <c:v>6.0720999999999994E-11</c:v>
                </c:pt>
                <c:pt idx="1327">
                  <c:v>9.0066999999999996E-12</c:v>
                </c:pt>
                <c:pt idx="1328">
                  <c:v>2.6841000000000001E-13</c:v>
                </c:pt>
                <c:pt idx="1329">
                  <c:v>8.2014999999999997E-12</c:v>
                </c:pt>
                <c:pt idx="1330">
                  <c:v>3.0896999999999998E-11</c:v>
                </c:pt>
                <c:pt idx="1331">
                  <c:v>1.3450000000000001E-11</c:v>
                </c:pt>
                <c:pt idx="1332">
                  <c:v>1.6254000000000001E-11</c:v>
                </c:pt>
                <c:pt idx="1333">
                  <c:v>7.9033000000000001E-12</c:v>
                </c:pt>
                <c:pt idx="1334">
                  <c:v>2.5886999999999997E-11</c:v>
                </c:pt>
                <c:pt idx="1335">
                  <c:v>4.2499E-11</c:v>
                </c:pt>
                <c:pt idx="1336">
                  <c:v>3.7578E-12</c:v>
                </c:pt>
                <c:pt idx="1337">
                  <c:v>8.5296000000000003E-12</c:v>
                </c:pt>
                <c:pt idx="1338">
                  <c:v>1.3122E-12</c:v>
                </c:pt>
                <c:pt idx="1339">
                  <c:v>5.4577000000000001E-12</c:v>
                </c:pt>
                <c:pt idx="1340">
                  <c:v>2.0697999999999999E-11</c:v>
                </c:pt>
                <c:pt idx="1341">
                  <c:v>2.3053999999999999E-11</c:v>
                </c:pt>
                <c:pt idx="1342">
                  <c:v>3.1612999999999999E-12</c:v>
                </c:pt>
                <c:pt idx="1343">
                  <c:v>1.1751E-11</c:v>
                </c:pt>
                <c:pt idx="1344">
                  <c:v>7.6050000000000008E-12</c:v>
                </c:pt>
                <c:pt idx="1345">
                  <c:v>1.7864000000000002E-11</c:v>
                </c:pt>
                <c:pt idx="1346">
                  <c:v>3.2120000000000001E-11</c:v>
                </c:pt>
                <c:pt idx="1347">
                  <c:v>1.1214E-11</c:v>
                </c:pt>
                <c:pt idx="1348">
                  <c:v>1.6611999999999999E-11</c:v>
                </c:pt>
                <c:pt idx="1349">
                  <c:v>1.1273E-11</c:v>
                </c:pt>
                <c:pt idx="1350">
                  <c:v>1.5507999999999998E-12</c:v>
                </c:pt>
                <c:pt idx="1351">
                  <c:v>5.9646999999999998E-13</c:v>
                </c:pt>
                <c:pt idx="1352">
                  <c:v>1.3838000000000001E-11</c:v>
                </c:pt>
                <c:pt idx="1353">
                  <c:v>2.0547999999999998E-11</c:v>
                </c:pt>
                <c:pt idx="1354">
                  <c:v>3.3552000000000001E-11</c:v>
                </c:pt>
                <c:pt idx="1355">
                  <c:v>1.4196000000000001E-11</c:v>
                </c:pt>
                <c:pt idx="1356">
                  <c:v>3.4475999999999998E-11</c:v>
                </c:pt>
                <c:pt idx="1357">
                  <c:v>1.2973E-11</c:v>
                </c:pt>
                <c:pt idx="1358">
                  <c:v>1.3181999999999999E-11</c:v>
                </c:pt>
                <c:pt idx="1359">
                  <c:v>2.0489E-11</c:v>
                </c:pt>
                <c:pt idx="1360">
                  <c:v>1.3808000000000001E-11</c:v>
                </c:pt>
                <c:pt idx="1361">
                  <c:v>3.5191999999999998E-12</c:v>
                </c:pt>
                <c:pt idx="1362">
                  <c:v>1.5896000000000003E-11</c:v>
                </c:pt>
                <c:pt idx="1363">
                  <c:v>3.9576000000000005E-11</c:v>
                </c:pt>
                <c:pt idx="1364">
                  <c:v>3.2924999999999999E-11</c:v>
                </c:pt>
                <c:pt idx="1365">
                  <c:v>2.9973000000000001E-11</c:v>
                </c:pt>
                <c:pt idx="1366">
                  <c:v>3.0270999999999998E-11</c:v>
                </c:pt>
                <c:pt idx="1367">
                  <c:v>2.0279999999999998E-12</c:v>
                </c:pt>
                <c:pt idx="1368">
                  <c:v>9.9013999999999998E-12</c:v>
                </c:pt>
                <c:pt idx="1369">
                  <c:v>1.1660999999999999E-11</c:v>
                </c:pt>
                <c:pt idx="1370">
                  <c:v>1.1452000000000001E-11</c:v>
                </c:pt>
                <c:pt idx="1371">
                  <c:v>1.4017E-12</c:v>
                </c:pt>
                <c:pt idx="1372">
                  <c:v>3.8234000000000002E-11</c:v>
                </c:pt>
                <c:pt idx="1373">
                  <c:v>1.8281999999999998E-11</c:v>
                </c:pt>
                <c:pt idx="1374">
                  <c:v>1.2555999999999999E-11</c:v>
                </c:pt>
                <c:pt idx="1375">
                  <c:v>2.1115E-11</c:v>
                </c:pt>
                <c:pt idx="1376">
                  <c:v>1.8013000000000001E-11</c:v>
                </c:pt>
                <c:pt idx="1377">
                  <c:v>5.9348999999999997E-12</c:v>
                </c:pt>
                <c:pt idx="1378">
                  <c:v>1.2823999999999999E-11</c:v>
                </c:pt>
                <c:pt idx="1379">
                  <c:v>1.9326000000000001E-11</c:v>
                </c:pt>
                <c:pt idx="1380">
                  <c:v>2.2398E-11</c:v>
                </c:pt>
                <c:pt idx="1381">
                  <c:v>3.6682999999999996E-12</c:v>
                </c:pt>
                <c:pt idx="1382">
                  <c:v>1.3779000000000001E-11</c:v>
                </c:pt>
                <c:pt idx="1383">
                  <c:v>3.3700999999999999E-12</c:v>
                </c:pt>
                <c:pt idx="1384">
                  <c:v>4.6167000000000001E-11</c:v>
                </c:pt>
                <c:pt idx="1385">
                  <c:v>3.0688000000000002E-11</c:v>
                </c:pt>
                <c:pt idx="1386">
                  <c:v>3.0270999999999998E-11</c:v>
                </c:pt>
                <c:pt idx="1387">
                  <c:v>2.7467999999999999E-11</c:v>
                </c:pt>
                <c:pt idx="1388">
                  <c:v>2.4097E-11</c:v>
                </c:pt>
                <c:pt idx="1389">
                  <c:v>2.9167000000000001E-11</c:v>
                </c:pt>
                <c:pt idx="1390">
                  <c:v>3.5848E-11</c:v>
                </c:pt>
                <c:pt idx="1391">
                  <c:v>3.2924999999999999E-11</c:v>
                </c:pt>
                <c:pt idx="1392">
                  <c:v>9.6926999999999989E-12</c:v>
                </c:pt>
                <c:pt idx="1393">
                  <c:v>6.7700000000000004E-12</c:v>
                </c:pt>
                <c:pt idx="1394">
                  <c:v>1.3420999999999999E-12</c:v>
                </c:pt>
                <c:pt idx="1395">
                  <c:v>1.6582E-11</c:v>
                </c:pt>
                <c:pt idx="1396">
                  <c:v>7.6944999999999996E-12</c:v>
                </c:pt>
                <c:pt idx="1397">
                  <c:v>1.1779999999999999E-11</c:v>
                </c:pt>
                <c:pt idx="1398">
                  <c:v>3.2358999999999997E-11</c:v>
                </c:pt>
                <c:pt idx="1399">
                  <c:v>1.9952000000000001E-11</c:v>
                </c:pt>
                <c:pt idx="1400">
                  <c:v>2.9167000000000001E-11</c:v>
                </c:pt>
                <c:pt idx="1401">
                  <c:v>1.5300000000000001E-11</c:v>
                </c:pt>
                <c:pt idx="1402">
                  <c:v>1.1333E-12</c:v>
                </c:pt>
                <c:pt idx="1403">
                  <c:v>1.7656000000000002E-11</c:v>
                </c:pt>
                <c:pt idx="1404">
                  <c:v>3.0211E-11</c:v>
                </c:pt>
                <c:pt idx="1405">
                  <c:v>6.5909999999999997E-12</c:v>
                </c:pt>
                <c:pt idx="1406">
                  <c:v>2.0399E-11</c:v>
                </c:pt>
                <c:pt idx="1407">
                  <c:v>3.5787999999999999E-13</c:v>
                </c:pt>
                <c:pt idx="1408">
                  <c:v>7.0980000000000007E-12</c:v>
                </c:pt>
                <c:pt idx="1409">
                  <c:v>2.3261999999999999E-12</c:v>
                </c:pt>
                <c:pt idx="1410">
                  <c:v>2.4485E-11</c:v>
                </c:pt>
                <c:pt idx="1411">
                  <c:v>2.6154999999999999E-11</c:v>
                </c:pt>
                <c:pt idx="1412">
                  <c:v>1.5507999999999998E-12</c:v>
                </c:pt>
                <c:pt idx="1413">
                  <c:v>6.2033000000000004E-12</c:v>
                </c:pt>
                <c:pt idx="1414">
                  <c:v>2.0906E-11</c:v>
                </c:pt>
                <c:pt idx="1415">
                  <c:v>2.5975999999999998E-11</c:v>
                </c:pt>
                <c:pt idx="1416">
                  <c:v>1.9593999999999999E-11</c:v>
                </c:pt>
                <c:pt idx="1417">
                  <c:v>9.5734000000000004E-12</c:v>
                </c:pt>
                <c:pt idx="1418">
                  <c:v>1.8610000000000001E-11</c:v>
                </c:pt>
                <c:pt idx="1419">
                  <c:v>2.0578000000000001E-11</c:v>
                </c:pt>
                <c:pt idx="1420">
                  <c:v>1.4315000000000001E-12</c:v>
                </c:pt>
                <c:pt idx="1421">
                  <c:v>1.2526000000000001E-12</c:v>
                </c:pt>
                <c:pt idx="1422">
                  <c:v>5.7857999999999998E-12</c:v>
                </c:pt>
                <c:pt idx="1423">
                  <c:v>1.2406999999999999E-11</c:v>
                </c:pt>
                <c:pt idx="1424">
                  <c:v>3.8801E-11</c:v>
                </c:pt>
                <c:pt idx="1425">
                  <c:v>6.5612000000000004E-13</c:v>
                </c:pt>
                <c:pt idx="1426">
                  <c:v>2.9824E-13</c:v>
                </c:pt>
                <c:pt idx="1427">
                  <c:v>1.6791E-11</c:v>
                </c:pt>
                <c:pt idx="1428">
                  <c:v>7.4260999999999996E-12</c:v>
                </c:pt>
                <c:pt idx="1429">
                  <c:v>1.4165999999999999E-11</c:v>
                </c:pt>
                <c:pt idx="1430">
                  <c:v>2.2278000000000002E-11</c:v>
                </c:pt>
                <c:pt idx="1431">
                  <c:v>1.9743000000000001E-11</c:v>
                </c:pt>
                <c:pt idx="1432">
                  <c:v>3.8174000000000003E-12</c:v>
                </c:pt>
                <c:pt idx="1433">
                  <c:v>2.0668E-11</c:v>
                </c:pt>
                <c:pt idx="1434">
                  <c:v>2.6840999999999998E-12</c:v>
                </c:pt>
                <c:pt idx="1435">
                  <c:v>1.2735E-11</c:v>
                </c:pt>
                <c:pt idx="1436">
                  <c:v>9.543599999999999E-12</c:v>
                </c:pt>
                <c:pt idx="1437">
                  <c:v>6.3225999999999997E-12</c:v>
                </c:pt>
                <c:pt idx="1438">
                  <c:v>1.9117000000000001E-11</c:v>
                </c:pt>
                <c:pt idx="1439">
                  <c:v>3.0866999999999999E-11</c:v>
                </c:pt>
                <c:pt idx="1440">
                  <c:v>2.2398E-11</c:v>
                </c:pt>
                <c:pt idx="1441">
                  <c:v>1.6463E-11</c:v>
                </c:pt>
                <c:pt idx="1442">
                  <c:v>3.3700999999999999E-11</c:v>
                </c:pt>
                <c:pt idx="1443">
                  <c:v>1.5956E-11</c:v>
                </c:pt>
                <c:pt idx="1444">
                  <c:v>2.0161E-11</c:v>
                </c:pt>
                <c:pt idx="1445">
                  <c:v>1.1928999999999999E-11</c:v>
                </c:pt>
                <c:pt idx="1446">
                  <c:v>1.6761000000000001E-11</c:v>
                </c:pt>
                <c:pt idx="1447">
                  <c:v>1.8967999999999999E-11</c:v>
                </c:pt>
                <c:pt idx="1448">
                  <c:v>5.9647000000000002E-12</c:v>
                </c:pt>
                <c:pt idx="1449">
                  <c:v>3.2806000000000004E-12</c:v>
                </c:pt>
                <c:pt idx="1450">
                  <c:v>3.1672999999999999E-11</c:v>
                </c:pt>
                <c:pt idx="1451">
                  <c:v>2.5738000000000002E-11</c:v>
                </c:pt>
                <c:pt idx="1452">
                  <c:v>3.4326999999999999E-11</c:v>
                </c:pt>
                <c:pt idx="1453">
                  <c:v>1.7625999999999999E-11</c:v>
                </c:pt>
                <c:pt idx="1454">
                  <c:v>7.366399999999999E-12</c:v>
                </c:pt>
                <c:pt idx="1455">
                  <c:v>2.0161E-11</c:v>
                </c:pt>
                <c:pt idx="1456">
                  <c:v>3.1851999999999996E-11</c:v>
                </c:pt>
                <c:pt idx="1457">
                  <c:v>1.7715E-11</c:v>
                </c:pt>
                <c:pt idx="1458">
                  <c:v>5.4577000000000001E-12</c:v>
                </c:pt>
                <c:pt idx="1459">
                  <c:v>4.5928000000000004E-12</c:v>
                </c:pt>
                <c:pt idx="1460">
                  <c:v>1.9356E-11</c:v>
                </c:pt>
                <c:pt idx="1461">
                  <c:v>2.8810000000000002E-11</c:v>
                </c:pt>
                <c:pt idx="1462">
                  <c:v>3.9366999999999996E-12</c:v>
                </c:pt>
                <c:pt idx="1463">
                  <c:v>9.9013999999999998E-12</c:v>
                </c:pt>
                <c:pt idx="1464">
                  <c:v>2.0399E-11</c:v>
                </c:pt>
                <c:pt idx="1465">
                  <c:v>2.5231000000000002E-11</c:v>
                </c:pt>
                <c:pt idx="1466">
                  <c:v>1.6521999999999999E-11</c:v>
                </c:pt>
                <c:pt idx="1467">
                  <c:v>7.1277999999999996E-12</c:v>
                </c:pt>
                <c:pt idx="1468">
                  <c:v>1.2018999999999999E-11</c:v>
                </c:pt>
                <c:pt idx="1469">
                  <c:v>9.2751000000000011E-12</c:v>
                </c:pt>
                <c:pt idx="1470">
                  <c:v>8.6487999999999995E-13</c:v>
                </c:pt>
                <c:pt idx="1471">
                  <c:v>1.0914999999999999E-11</c:v>
                </c:pt>
                <c:pt idx="1472">
                  <c:v>1.3779000000000001E-11</c:v>
                </c:pt>
                <c:pt idx="1473">
                  <c:v>7.5156E-12</c:v>
                </c:pt>
                <c:pt idx="1474">
                  <c:v>2.9047999999999998E-11</c:v>
                </c:pt>
                <c:pt idx="1475">
                  <c:v>2.2068999999999999E-11</c:v>
                </c:pt>
                <c:pt idx="1476">
                  <c:v>1.7954000000000002E-11</c:v>
                </c:pt>
                <c:pt idx="1477">
                  <c:v>7.7541000000000007E-12</c:v>
                </c:pt>
                <c:pt idx="1478">
                  <c:v>1.2973E-11</c:v>
                </c:pt>
                <c:pt idx="1479">
                  <c:v>8.6189999999999995E-12</c:v>
                </c:pt>
                <c:pt idx="1480">
                  <c:v>2.6989999999999999E-11</c:v>
                </c:pt>
                <c:pt idx="1481">
                  <c:v>2.3888999999999999E-11</c:v>
                </c:pt>
                <c:pt idx="1482">
                  <c:v>7.0383999999999996E-12</c:v>
                </c:pt>
                <c:pt idx="1483">
                  <c:v>1.6223999999999999E-11</c:v>
                </c:pt>
                <c:pt idx="1484">
                  <c:v>4.0261999999999999E-12</c:v>
                </c:pt>
                <c:pt idx="1485">
                  <c:v>1.5328999999999998E-11</c:v>
                </c:pt>
                <c:pt idx="1486">
                  <c:v>1.1572000000000001E-11</c:v>
                </c:pt>
                <c:pt idx="1487">
                  <c:v>1.6999000000000001E-12</c:v>
                </c:pt>
                <c:pt idx="1488">
                  <c:v>1.0110000000000001E-11</c:v>
                </c:pt>
                <c:pt idx="1489">
                  <c:v>3.9665000000000001E-12</c:v>
                </c:pt>
                <c:pt idx="1490">
                  <c:v>3.0300999999999997E-11</c:v>
                </c:pt>
                <c:pt idx="1491">
                  <c:v>1.5209999999999999E-12</c:v>
                </c:pt>
                <c:pt idx="1492">
                  <c:v>4.3542000000000002E-12</c:v>
                </c:pt>
                <c:pt idx="1493">
                  <c:v>7.6348000000000005E-12</c:v>
                </c:pt>
                <c:pt idx="1494">
                  <c:v>9.9909000000000002E-12</c:v>
                </c:pt>
                <c:pt idx="1495">
                  <c:v>2.9256999999999998E-11</c:v>
                </c:pt>
                <c:pt idx="1496">
                  <c:v>7.366399999999999E-12</c:v>
                </c:pt>
                <c:pt idx="1497">
                  <c:v>2.8094000000000002E-11</c:v>
                </c:pt>
                <c:pt idx="1498">
                  <c:v>5.8156000000000004E-12</c:v>
                </c:pt>
                <c:pt idx="1499">
                  <c:v>1.1333E-12</c:v>
                </c:pt>
                <c:pt idx="1500">
                  <c:v>9.5435999999999998E-13</c:v>
                </c:pt>
                <c:pt idx="1501">
                  <c:v>3.5191999999999998E-12</c:v>
                </c:pt>
                <c:pt idx="1502">
                  <c:v>1.0289E-11</c:v>
                </c:pt>
                <c:pt idx="1503">
                  <c:v>2.9466000000000001E-11</c:v>
                </c:pt>
                <c:pt idx="1504">
                  <c:v>1.7089E-11</c:v>
                </c:pt>
                <c:pt idx="1505">
                  <c:v>1.6254000000000001E-11</c:v>
                </c:pt>
                <c:pt idx="1506">
                  <c:v>1.3361E-11</c:v>
                </c:pt>
                <c:pt idx="1507">
                  <c:v>8.3505999999999998E-13</c:v>
                </c:pt>
                <c:pt idx="1508">
                  <c:v>3.1314999999999997E-12</c:v>
                </c:pt>
                <c:pt idx="1509">
                  <c:v>1.1244E-11</c:v>
                </c:pt>
                <c:pt idx="1510">
                  <c:v>7.3068000000000011E-12</c:v>
                </c:pt>
                <c:pt idx="1511">
                  <c:v>3.3998999999999997E-12</c:v>
                </c:pt>
                <c:pt idx="1512">
                  <c:v>2.9524999999999998E-12</c:v>
                </c:pt>
                <c:pt idx="1513">
                  <c:v>4.8016000000000001E-12</c:v>
                </c:pt>
                <c:pt idx="1514">
                  <c:v>2.0787E-11</c:v>
                </c:pt>
                <c:pt idx="1515">
                  <c:v>3.7428999999999998E-11</c:v>
                </c:pt>
                <c:pt idx="1516">
                  <c:v>5.2369999999999996E-11</c:v>
                </c:pt>
                <c:pt idx="1517">
                  <c:v>2.7139000000000001E-11</c:v>
                </c:pt>
                <c:pt idx="1518">
                  <c:v>3.6503999999999999E-11</c:v>
                </c:pt>
                <c:pt idx="1519">
                  <c:v>3.5401000000000004E-11</c:v>
                </c:pt>
                <c:pt idx="1520">
                  <c:v>5.8037000000000001E-11</c:v>
                </c:pt>
                <c:pt idx="1521">
                  <c:v>2.0906E-11</c:v>
                </c:pt>
                <c:pt idx="1522">
                  <c:v>1.9415000000000002E-11</c:v>
                </c:pt>
                <c:pt idx="1523">
                  <c:v>6.6207999999999994E-12</c:v>
                </c:pt>
                <c:pt idx="1524">
                  <c:v>1.7149000000000001E-11</c:v>
                </c:pt>
                <c:pt idx="1525">
                  <c:v>1.5807000000000002E-11</c:v>
                </c:pt>
                <c:pt idx="1526">
                  <c:v>1.2316999999999999E-11</c:v>
                </c:pt>
                <c:pt idx="1527">
                  <c:v>2.0607999999999999E-11</c:v>
                </c:pt>
                <c:pt idx="1528">
                  <c:v>1.6402999999999999E-11</c:v>
                </c:pt>
                <c:pt idx="1529">
                  <c:v>3.0031999999999996E-11</c:v>
                </c:pt>
                <c:pt idx="1530">
                  <c:v>1.0379E-11</c:v>
                </c:pt>
                <c:pt idx="1531">
                  <c:v>1.6134999999999998E-11</c:v>
                </c:pt>
                <c:pt idx="1532">
                  <c:v>1.4733E-11</c:v>
                </c:pt>
                <c:pt idx="1533">
                  <c:v>4.4437000000000005E-12</c:v>
                </c:pt>
                <c:pt idx="1534">
                  <c:v>1.2406999999999999E-11</c:v>
                </c:pt>
                <c:pt idx="1535">
                  <c:v>7.2471000000000005E-12</c:v>
                </c:pt>
                <c:pt idx="1536">
                  <c:v>1.1601E-11</c:v>
                </c:pt>
                <c:pt idx="1537">
                  <c:v>2.1741E-11</c:v>
                </c:pt>
                <c:pt idx="1538">
                  <c:v>4.0261999999999999E-12</c:v>
                </c:pt>
                <c:pt idx="1539">
                  <c:v>2.3173000000000002E-11</c:v>
                </c:pt>
                <c:pt idx="1540">
                  <c:v>7.3068000000000011E-12</c:v>
                </c:pt>
                <c:pt idx="1541">
                  <c:v>4.4735000000000001E-13</c:v>
                </c:pt>
                <c:pt idx="1542">
                  <c:v>9.2751000000000011E-12</c:v>
                </c:pt>
                <c:pt idx="1543">
                  <c:v>1.7893999999999999E-13</c:v>
                </c:pt>
                <c:pt idx="1544">
                  <c:v>1.5568E-11</c:v>
                </c:pt>
                <c:pt idx="1545">
                  <c:v>2.6811000000000001E-11</c:v>
                </c:pt>
                <c:pt idx="1546">
                  <c:v>1.4374999999999999E-11</c:v>
                </c:pt>
                <c:pt idx="1547">
                  <c:v>4.0679E-11</c:v>
                </c:pt>
                <c:pt idx="1548">
                  <c:v>1.8579999999999999E-11</c:v>
                </c:pt>
                <c:pt idx="1549">
                  <c:v>8.9471000000000003E-13</c:v>
                </c:pt>
                <c:pt idx="1550">
                  <c:v>2.1472999999999999E-12</c:v>
                </c:pt>
                <c:pt idx="1551">
                  <c:v>1.7775000000000001E-11</c:v>
                </c:pt>
                <c:pt idx="1552">
                  <c:v>3.6294999999999996E-11</c:v>
                </c:pt>
                <c:pt idx="1553">
                  <c:v>4.6106999999999996E-11</c:v>
                </c:pt>
                <c:pt idx="1554">
                  <c:v>1.0825999999999999E-11</c:v>
                </c:pt>
                <c:pt idx="1555">
                  <c:v>1.3986999999999998E-11</c:v>
                </c:pt>
                <c:pt idx="1556">
                  <c:v>1.6880000000000001E-11</c:v>
                </c:pt>
                <c:pt idx="1557">
                  <c:v>6.5909999999999997E-12</c:v>
                </c:pt>
                <c:pt idx="1558">
                  <c:v>7.5453999999999997E-12</c:v>
                </c:pt>
                <c:pt idx="1559">
                  <c:v>1.1363E-11</c:v>
                </c:pt>
                <c:pt idx="1560">
                  <c:v>1.3181999999999999E-11</c:v>
                </c:pt>
                <c:pt idx="1561">
                  <c:v>1.9981999999999999E-11</c:v>
                </c:pt>
                <c:pt idx="1562">
                  <c:v>8.9471000000000006E-14</c:v>
                </c:pt>
                <c:pt idx="1563">
                  <c:v>5.2489999999999999E-12</c:v>
                </c:pt>
                <c:pt idx="1564">
                  <c:v>1.3957000000000001E-11</c:v>
                </c:pt>
                <c:pt idx="1565">
                  <c:v>3.1910999999999998E-11</c:v>
                </c:pt>
                <c:pt idx="1566">
                  <c:v>7.9330999999999998E-12</c:v>
                </c:pt>
                <c:pt idx="1567">
                  <c:v>1.5985E-11</c:v>
                </c:pt>
                <c:pt idx="1568">
                  <c:v>2.1204999999999999E-11</c:v>
                </c:pt>
                <c:pt idx="1569">
                  <c:v>2.7080000000000002E-11</c:v>
                </c:pt>
                <c:pt idx="1570">
                  <c:v>2.2248E-11</c:v>
                </c:pt>
                <c:pt idx="1571">
                  <c:v>5.1296999999999998E-12</c:v>
                </c:pt>
                <c:pt idx="1572">
                  <c:v>2.8899000000000003E-11</c:v>
                </c:pt>
                <c:pt idx="1573">
                  <c:v>1.9683999999999999E-11</c:v>
                </c:pt>
                <c:pt idx="1574">
                  <c:v>3.2507999999999998E-12</c:v>
                </c:pt>
                <c:pt idx="1575">
                  <c:v>2.5409999999999999E-11</c:v>
                </c:pt>
                <c:pt idx="1576">
                  <c:v>1.2466E-11</c:v>
                </c:pt>
                <c:pt idx="1577">
                  <c:v>3.4952999999999999E-11</c:v>
                </c:pt>
                <c:pt idx="1578">
                  <c:v>1.7596000000000001E-11</c:v>
                </c:pt>
                <c:pt idx="1579">
                  <c:v>9.543599999999999E-12</c:v>
                </c:pt>
                <c:pt idx="1580">
                  <c:v>9.1857000000000003E-12</c:v>
                </c:pt>
                <c:pt idx="1581">
                  <c:v>1.0199999999999999E-11</c:v>
                </c:pt>
                <c:pt idx="1582">
                  <c:v>2.0578E-12</c:v>
                </c:pt>
                <c:pt idx="1583">
                  <c:v>3.546E-11</c:v>
                </c:pt>
                <c:pt idx="1584">
                  <c:v>3.1225000000000001E-11</c:v>
                </c:pt>
                <c:pt idx="1585">
                  <c:v>1.3957000000000001E-11</c:v>
                </c:pt>
                <c:pt idx="1586">
                  <c:v>8.5891999999999998E-12</c:v>
                </c:pt>
                <c:pt idx="1587">
                  <c:v>1.864E-11</c:v>
                </c:pt>
                <c:pt idx="1588">
                  <c:v>1.0379E-11</c:v>
                </c:pt>
                <c:pt idx="1589">
                  <c:v>1.3928E-11</c:v>
                </c:pt>
                <c:pt idx="1590">
                  <c:v>2.9226999999999999E-11</c:v>
                </c:pt>
                <c:pt idx="1591">
                  <c:v>1.9117000000000001E-11</c:v>
                </c:pt>
                <c:pt idx="1592">
                  <c:v>1.3301000000000001E-11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4D9-419F-B1B6-E563D6903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252456"/>
        <c:axId val="488261864"/>
      </c:scatterChart>
      <c:valAx>
        <c:axId val="48825245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Mass [amu]</a:t>
                </a:r>
                <a:endParaRPr lang="ru-RU" sz="1000"/>
              </a:p>
            </c:rich>
          </c:tx>
          <c:layout>
            <c:manualLayout>
              <c:xMode val="edge"/>
              <c:yMode val="edge"/>
              <c:x val="0.47835703245087841"/>
              <c:y val="0.88190819658993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61864"/>
        <c:crossesAt val="0"/>
        <c:crossBetween val="midCat"/>
      </c:valAx>
      <c:valAx>
        <c:axId val="488261864"/>
        <c:scaling>
          <c:logBase val="10"/>
          <c:orientation val="minMax"/>
          <c:max val="1.0000000000000004E-6"/>
          <c:min val="1.0000000000000006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Preassure,</a:t>
                </a:r>
                <a:r>
                  <a:rPr lang="en-US" sz="1050" baseline="0"/>
                  <a:t> [Pa]</a:t>
                </a:r>
                <a:endParaRPr lang="ru-RU" sz="1050"/>
              </a:p>
            </c:rich>
          </c:tx>
          <c:layout>
            <c:manualLayout>
              <c:xMode val="edge"/>
              <c:yMode val="edge"/>
              <c:x val="4.3501903208265358E-3"/>
              <c:y val="0.36392146447549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52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 smtClean="0">
                <a:solidFill>
                  <a:schemeClr val="tx1"/>
                </a:solidFill>
                <a:effectLst/>
              </a:rPr>
              <a:t>Масс-спектр остаточного газа на участке вывода </a:t>
            </a:r>
            <a:r>
              <a:rPr lang="ru-RU" sz="1800" b="1" i="0" baseline="0" dirty="0">
                <a:solidFill>
                  <a:schemeClr val="tx1"/>
                </a:solidFill>
                <a:effectLst/>
              </a:rPr>
              <a:t>пучка из бустера</a:t>
            </a:r>
            <a:endParaRPr lang="ru-RU" b="1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4242592533076224"/>
          <c:y val="3.50864564013543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Лист1!$E$5:$BXZ$5</c:f>
              <c:numCache>
                <c:formatCode>General</c:formatCode>
                <c:ptCount val="1998"/>
                <c:pt idx="0">
                  <c:v>0.15</c:v>
                </c:pt>
                <c:pt idx="1">
                  <c:v>0.2</c:v>
                </c:pt>
                <c:pt idx="2">
                  <c:v>0.25</c:v>
                </c:pt>
                <c:pt idx="3">
                  <c:v>0.3</c:v>
                </c:pt>
                <c:pt idx="4">
                  <c:v>0.35</c:v>
                </c:pt>
                <c:pt idx="5">
                  <c:v>0.4</c:v>
                </c:pt>
                <c:pt idx="6">
                  <c:v>0.45</c:v>
                </c:pt>
                <c:pt idx="7">
                  <c:v>0.5</c:v>
                </c:pt>
                <c:pt idx="8">
                  <c:v>0.55000000000000004</c:v>
                </c:pt>
                <c:pt idx="9">
                  <c:v>0.6</c:v>
                </c:pt>
                <c:pt idx="10">
                  <c:v>0.65</c:v>
                </c:pt>
                <c:pt idx="11">
                  <c:v>0.7</c:v>
                </c:pt>
                <c:pt idx="12">
                  <c:v>0.75</c:v>
                </c:pt>
                <c:pt idx="13">
                  <c:v>0.8</c:v>
                </c:pt>
                <c:pt idx="14">
                  <c:v>0.85</c:v>
                </c:pt>
                <c:pt idx="15">
                  <c:v>0.9</c:v>
                </c:pt>
                <c:pt idx="16">
                  <c:v>0.95</c:v>
                </c:pt>
                <c:pt idx="17">
                  <c:v>1</c:v>
                </c:pt>
                <c:pt idx="18">
                  <c:v>1.05</c:v>
                </c:pt>
                <c:pt idx="19">
                  <c:v>1.1000000000000001</c:v>
                </c:pt>
                <c:pt idx="20">
                  <c:v>1.1499999999999999</c:v>
                </c:pt>
                <c:pt idx="21">
                  <c:v>1.2</c:v>
                </c:pt>
                <c:pt idx="22">
                  <c:v>1.25</c:v>
                </c:pt>
                <c:pt idx="23">
                  <c:v>1.3</c:v>
                </c:pt>
                <c:pt idx="24">
                  <c:v>1.35</c:v>
                </c:pt>
                <c:pt idx="25">
                  <c:v>1.4</c:v>
                </c:pt>
                <c:pt idx="26">
                  <c:v>1.45</c:v>
                </c:pt>
                <c:pt idx="27">
                  <c:v>1.5</c:v>
                </c:pt>
                <c:pt idx="28">
                  <c:v>1.55</c:v>
                </c:pt>
                <c:pt idx="29">
                  <c:v>1.6</c:v>
                </c:pt>
                <c:pt idx="30">
                  <c:v>1.65</c:v>
                </c:pt>
                <c:pt idx="31">
                  <c:v>1.7</c:v>
                </c:pt>
                <c:pt idx="32">
                  <c:v>1.75</c:v>
                </c:pt>
                <c:pt idx="33">
                  <c:v>1.8</c:v>
                </c:pt>
                <c:pt idx="34">
                  <c:v>1.85</c:v>
                </c:pt>
                <c:pt idx="35">
                  <c:v>1.9</c:v>
                </c:pt>
                <c:pt idx="36">
                  <c:v>1.95</c:v>
                </c:pt>
                <c:pt idx="37">
                  <c:v>2</c:v>
                </c:pt>
                <c:pt idx="38">
                  <c:v>2.0499999999999998</c:v>
                </c:pt>
                <c:pt idx="39">
                  <c:v>2.1</c:v>
                </c:pt>
                <c:pt idx="40">
                  <c:v>2.15</c:v>
                </c:pt>
                <c:pt idx="41">
                  <c:v>2.2000000000000002</c:v>
                </c:pt>
                <c:pt idx="42">
                  <c:v>2.25</c:v>
                </c:pt>
                <c:pt idx="43">
                  <c:v>2.2999999999999998</c:v>
                </c:pt>
                <c:pt idx="44">
                  <c:v>2.35</c:v>
                </c:pt>
                <c:pt idx="45">
                  <c:v>2.4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2.5499999999999998</c:v>
                </c:pt>
                <c:pt idx="49">
                  <c:v>2.6</c:v>
                </c:pt>
                <c:pt idx="50">
                  <c:v>2.65</c:v>
                </c:pt>
                <c:pt idx="51">
                  <c:v>2.7</c:v>
                </c:pt>
                <c:pt idx="52">
                  <c:v>2.75</c:v>
                </c:pt>
                <c:pt idx="53">
                  <c:v>2.8</c:v>
                </c:pt>
                <c:pt idx="54">
                  <c:v>2.85</c:v>
                </c:pt>
                <c:pt idx="55">
                  <c:v>2.9</c:v>
                </c:pt>
                <c:pt idx="56">
                  <c:v>2.95</c:v>
                </c:pt>
                <c:pt idx="57">
                  <c:v>3</c:v>
                </c:pt>
                <c:pt idx="58">
                  <c:v>3.05</c:v>
                </c:pt>
                <c:pt idx="59">
                  <c:v>3.1</c:v>
                </c:pt>
                <c:pt idx="60">
                  <c:v>3.15</c:v>
                </c:pt>
                <c:pt idx="61">
                  <c:v>3.2</c:v>
                </c:pt>
                <c:pt idx="62">
                  <c:v>3.25</c:v>
                </c:pt>
                <c:pt idx="63">
                  <c:v>3.3</c:v>
                </c:pt>
                <c:pt idx="64">
                  <c:v>3.35</c:v>
                </c:pt>
                <c:pt idx="65">
                  <c:v>3.4</c:v>
                </c:pt>
                <c:pt idx="66">
                  <c:v>3.45</c:v>
                </c:pt>
                <c:pt idx="67">
                  <c:v>3.5</c:v>
                </c:pt>
                <c:pt idx="68">
                  <c:v>3.55</c:v>
                </c:pt>
                <c:pt idx="69">
                  <c:v>3.6</c:v>
                </c:pt>
                <c:pt idx="70">
                  <c:v>3.65</c:v>
                </c:pt>
                <c:pt idx="71">
                  <c:v>3.7</c:v>
                </c:pt>
                <c:pt idx="72">
                  <c:v>3.75</c:v>
                </c:pt>
                <c:pt idx="73">
                  <c:v>3.8</c:v>
                </c:pt>
                <c:pt idx="74">
                  <c:v>3.85</c:v>
                </c:pt>
                <c:pt idx="75">
                  <c:v>3.9</c:v>
                </c:pt>
                <c:pt idx="76">
                  <c:v>3.95</c:v>
                </c:pt>
                <c:pt idx="77">
                  <c:v>4</c:v>
                </c:pt>
                <c:pt idx="78">
                  <c:v>4.05</c:v>
                </c:pt>
                <c:pt idx="79">
                  <c:v>4.0999999999999996</c:v>
                </c:pt>
                <c:pt idx="80">
                  <c:v>4.1500000000000004</c:v>
                </c:pt>
                <c:pt idx="81">
                  <c:v>4.2</c:v>
                </c:pt>
                <c:pt idx="82">
                  <c:v>4.25</c:v>
                </c:pt>
                <c:pt idx="83">
                  <c:v>4.3</c:v>
                </c:pt>
                <c:pt idx="84">
                  <c:v>4.3499999999999996</c:v>
                </c:pt>
                <c:pt idx="85">
                  <c:v>4.4000000000000004</c:v>
                </c:pt>
                <c:pt idx="86">
                  <c:v>4.45</c:v>
                </c:pt>
                <c:pt idx="87">
                  <c:v>4.5</c:v>
                </c:pt>
                <c:pt idx="88">
                  <c:v>4.55</c:v>
                </c:pt>
                <c:pt idx="89">
                  <c:v>4.5999999999999996</c:v>
                </c:pt>
                <c:pt idx="90">
                  <c:v>4.6500000000000004</c:v>
                </c:pt>
                <c:pt idx="91">
                  <c:v>4.7</c:v>
                </c:pt>
                <c:pt idx="92">
                  <c:v>4.75</c:v>
                </c:pt>
                <c:pt idx="93">
                  <c:v>4.8</c:v>
                </c:pt>
                <c:pt idx="94">
                  <c:v>4.8499999999999996</c:v>
                </c:pt>
                <c:pt idx="95">
                  <c:v>4.9000000000000004</c:v>
                </c:pt>
                <c:pt idx="96">
                  <c:v>4.95</c:v>
                </c:pt>
                <c:pt idx="97">
                  <c:v>5</c:v>
                </c:pt>
                <c:pt idx="98">
                  <c:v>5.05</c:v>
                </c:pt>
                <c:pt idx="99">
                  <c:v>5.0999999999999996</c:v>
                </c:pt>
                <c:pt idx="100">
                  <c:v>5.15</c:v>
                </c:pt>
                <c:pt idx="101">
                  <c:v>5.2</c:v>
                </c:pt>
                <c:pt idx="102">
                  <c:v>5.25</c:v>
                </c:pt>
                <c:pt idx="103">
                  <c:v>5.3</c:v>
                </c:pt>
                <c:pt idx="104">
                  <c:v>5.35</c:v>
                </c:pt>
                <c:pt idx="105">
                  <c:v>5.4</c:v>
                </c:pt>
                <c:pt idx="106">
                  <c:v>5.45</c:v>
                </c:pt>
                <c:pt idx="107">
                  <c:v>5.5</c:v>
                </c:pt>
                <c:pt idx="108">
                  <c:v>5.55</c:v>
                </c:pt>
                <c:pt idx="109">
                  <c:v>5.6</c:v>
                </c:pt>
                <c:pt idx="110">
                  <c:v>5.65</c:v>
                </c:pt>
                <c:pt idx="111">
                  <c:v>5.7</c:v>
                </c:pt>
                <c:pt idx="112">
                  <c:v>5.75</c:v>
                </c:pt>
                <c:pt idx="113">
                  <c:v>5.8</c:v>
                </c:pt>
                <c:pt idx="114">
                  <c:v>5.85</c:v>
                </c:pt>
                <c:pt idx="115">
                  <c:v>5.9</c:v>
                </c:pt>
                <c:pt idx="116">
                  <c:v>5.95</c:v>
                </c:pt>
                <c:pt idx="117">
                  <c:v>6</c:v>
                </c:pt>
                <c:pt idx="118">
                  <c:v>6.05</c:v>
                </c:pt>
                <c:pt idx="119">
                  <c:v>6.1</c:v>
                </c:pt>
                <c:pt idx="120">
                  <c:v>6.15</c:v>
                </c:pt>
                <c:pt idx="121">
                  <c:v>6.2</c:v>
                </c:pt>
                <c:pt idx="122">
                  <c:v>6.25</c:v>
                </c:pt>
                <c:pt idx="123">
                  <c:v>6.3</c:v>
                </c:pt>
                <c:pt idx="124">
                  <c:v>6.35</c:v>
                </c:pt>
                <c:pt idx="125">
                  <c:v>6.4</c:v>
                </c:pt>
                <c:pt idx="126">
                  <c:v>6.45</c:v>
                </c:pt>
                <c:pt idx="127">
                  <c:v>6.5</c:v>
                </c:pt>
                <c:pt idx="128">
                  <c:v>6.55</c:v>
                </c:pt>
                <c:pt idx="129">
                  <c:v>6.6</c:v>
                </c:pt>
                <c:pt idx="130">
                  <c:v>6.65</c:v>
                </c:pt>
                <c:pt idx="131">
                  <c:v>6.7</c:v>
                </c:pt>
                <c:pt idx="132">
                  <c:v>6.75</c:v>
                </c:pt>
                <c:pt idx="133">
                  <c:v>6.8</c:v>
                </c:pt>
                <c:pt idx="134">
                  <c:v>6.85</c:v>
                </c:pt>
                <c:pt idx="135">
                  <c:v>6.9</c:v>
                </c:pt>
                <c:pt idx="136">
                  <c:v>6.95</c:v>
                </c:pt>
                <c:pt idx="137">
                  <c:v>7</c:v>
                </c:pt>
                <c:pt idx="138">
                  <c:v>7.05</c:v>
                </c:pt>
                <c:pt idx="139">
                  <c:v>7.1</c:v>
                </c:pt>
                <c:pt idx="140">
                  <c:v>7.15</c:v>
                </c:pt>
                <c:pt idx="141">
                  <c:v>7.2</c:v>
                </c:pt>
                <c:pt idx="142">
                  <c:v>7.25</c:v>
                </c:pt>
                <c:pt idx="143">
                  <c:v>7.3</c:v>
                </c:pt>
                <c:pt idx="144">
                  <c:v>7.35</c:v>
                </c:pt>
                <c:pt idx="145">
                  <c:v>7.4</c:v>
                </c:pt>
                <c:pt idx="146">
                  <c:v>7.45</c:v>
                </c:pt>
                <c:pt idx="147">
                  <c:v>7.5</c:v>
                </c:pt>
                <c:pt idx="148">
                  <c:v>7.55</c:v>
                </c:pt>
                <c:pt idx="149">
                  <c:v>7.6</c:v>
                </c:pt>
                <c:pt idx="150">
                  <c:v>7.65</c:v>
                </c:pt>
                <c:pt idx="151">
                  <c:v>7.7</c:v>
                </c:pt>
                <c:pt idx="152">
                  <c:v>7.75</c:v>
                </c:pt>
                <c:pt idx="153">
                  <c:v>7.8</c:v>
                </c:pt>
                <c:pt idx="154">
                  <c:v>7.85</c:v>
                </c:pt>
                <c:pt idx="155">
                  <c:v>7.9</c:v>
                </c:pt>
                <c:pt idx="156">
                  <c:v>7.95</c:v>
                </c:pt>
                <c:pt idx="157">
                  <c:v>8</c:v>
                </c:pt>
                <c:pt idx="158">
                  <c:v>8.0500000000000007</c:v>
                </c:pt>
                <c:pt idx="159">
                  <c:v>8.1</c:v>
                </c:pt>
                <c:pt idx="160">
                  <c:v>8.15</c:v>
                </c:pt>
                <c:pt idx="161">
                  <c:v>8.1999999999999993</c:v>
                </c:pt>
                <c:pt idx="162">
                  <c:v>8.25</c:v>
                </c:pt>
                <c:pt idx="163">
                  <c:v>8.3000000000000007</c:v>
                </c:pt>
                <c:pt idx="164">
                  <c:v>8.35</c:v>
                </c:pt>
                <c:pt idx="165">
                  <c:v>8.4</c:v>
                </c:pt>
                <c:pt idx="166">
                  <c:v>8.4499999999999993</c:v>
                </c:pt>
                <c:pt idx="167">
                  <c:v>8.5</c:v>
                </c:pt>
                <c:pt idx="168">
                  <c:v>8.5500000000000007</c:v>
                </c:pt>
                <c:pt idx="169">
                  <c:v>8.6</c:v>
                </c:pt>
                <c:pt idx="170">
                  <c:v>8.65</c:v>
                </c:pt>
                <c:pt idx="171">
                  <c:v>8.6999999999999993</c:v>
                </c:pt>
                <c:pt idx="172">
                  <c:v>8.75</c:v>
                </c:pt>
                <c:pt idx="173">
                  <c:v>8.8000000000000007</c:v>
                </c:pt>
                <c:pt idx="174">
                  <c:v>8.85</c:v>
                </c:pt>
                <c:pt idx="175">
                  <c:v>8.9</c:v>
                </c:pt>
                <c:pt idx="176">
                  <c:v>8.9499999999999993</c:v>
                </c:pt>
                <c:pt idx="177">
                  <c:v>9</c:v>
                </c:pt>
                <c:pt idx="178">
                  <c:v>9.0500000000000007</c:v>
                </c:pt>
                <c:pt idx="179">
                  <c:v>9.1</c:v>
                </c:pt>
                <c:pt idx="180">
                  <c:v>9.15</c:v>
                </c:pt>
                <c:pt idx="181">
                  <c:v>9.1999999999999993</c:v>
                </c:pt>
                <c:pt idx="182">
                  <c:v>9.25</c:v>
                </c:pt>
                <c:pt idx="183">
                  <c:v>9.3000000000000007</c:v>
                </c:pt>
                <c:pt idx="184">
                  <c:v>9.35</c:v>
                </c:pt>
                <c:pt idx="185">
                  <c:v>9.4</c:v>
                </c:pt>
                <c:pt idx="186">
                  <c:v>9.4499999999999993</c:v>
                </c:pt>
                <c:pt idx="187">
                  <c:v>9.5</c:v>
                </c:pt>
                <c:pt idx="188">
                  <c:v>9.5500000000000007</c:v>
                </c:pt>
                <c:pt idx="189">
                  <c:v>9.6</c:v>
                </c:pt>
                <c:pt idx="190">
                  <c:v>9.65</c:v>
                </c:pt>
                <c:pt idx="191">
                  <c:v>9.6999999999999993</c:v>
                </c:pt>
                <c:pt idx="192">
                  <c:v>9.75</c:v>
                </c:pt>
                <c:pt idx="193">
                  <c:v>9.8000000000000007</c:v>
                </c:pt>
                <c:pt idx="194">
                  <c:v>9.85</c:v>
                </c:pt>
                <c:pt idx="195">
                  <c:v>9.9</c:v>
                </c:pt>
                <c:pt idx="196">
                  <c:v>9.9499999999999993</c:v>
                </c:pt>
                <c:pt idx="197">
                  <c:v>10</c:v>
                </c:pt>
                <c:pt idx="198">
                  <c:v>10.050000000000001</c:v>
                </c:pt>
                <c:pt idx="199">
                  <c:v>10.1</c:v>
                </c:pt>
                <c:pt idx="200">
                  <c:v>10.15</c:v>
                </c:pt>
                <c:pt idx="201">
                  <c:v>10.199999999999999</c:v>
                </c:pt>
                <c:pt idx="202">
                  <c:v>10.25</c:v>
                </c:pt>
                <c:pt idx="203">
                  <c:v>10.3</c:v>
                </c:pt>
                <c:pt idx="204">
                  <c:v>10.35</c:v>
                </c:pt>
                <c:pt idx="205">
                  <c:v>10.4</c:v>
                </c:pt>
                <c:pt idx="206">
                  <c:v>10.45</c:v>
                </c:pt>
                <c:pt idx="207">
                  <c:v>10.5</c:v>
                </c:pt>
                <c:pt idx="208">
                  <c:v>10.55</c:v>
                </c:pt>
                <c:pt idx="209">
                  <c:v>10.6</c:v>
                </c:pt>
                <c:pt idx="210">
                  <c:v>10.65</c:v>
                </c:pt>
                <c:pt idx="211">
                  <c:v>10.7</c:v>
                </c:pt>
                <c:pt idx="212">
                  <c:v>10.75</c:v>
                </c:pt>
                <c:pt idx="213">
                  <c:v>10.8</c:v>
                </c:pt>
                <c:pt idx="214">
                  <c:v>10.85</c:v>
                </c:pt>
                <c:pt idx="215">
                  <c:v>10.9</c:v>
                </c:pt>
                <c:pt idx="216">
                  <c:v>10.95</c:v>
                </c:pt>
                <c:pt idx="217">
                  <c:v>11</c:v>
                </c:pt>
                <c:pt idx="218">
                  <c:v>11.05</c:v>
                </c:pt>
                <c:pt idx="219">
                  <c:v>11.1</c:v>
                </c:pt>
                <c:pt idx="220">
                  <c:v>11.15</c:v>
                </c:pt>
                <c:pt idx="221">
                  <c:v>11.2</c:v>
                </c:pt>
                <c:pt idx="222">
                  <c:v>11.25</c:v>
                </c:pt>
                <c:pt idx="223">
                  <c:v>11.3</c:v>
                </c:pt>
                <c:pt idx="224">
                  <c:v>11.35</c:v>
                </c:pt>
                <c:pt idx="225">
                  <c:v>11.4</c:v>
                </c:pt>
                <c:pt idx="226">
                  <c:v>11.45</c:v>
                </c:pt>
                <c:pt idx="227">
                  <c:v>11.5</c:v>
                </c:pt>
                <c:pt idx="228">
                  <c:v>11.55</c:v>
                </c:pt>
                <c:pt idx="229">
                  <c:v>11.6</c:v>
                </c:pt>
                <c:pt idx="230">
                  <c:v>11.65</c:v>
                </c:pt>
                <c:pt idx="231">
                  <c:v>11.7</c:v>
                </c:pt>
                <c:pt idx="232">
                  <c:v>11.75</c:v>
                </c:pt>
                <c:pt idx="233">
                  <c:v>11.8</c:v>
                </c:pt>
                <c:pt idx="234">
                  <c:v>11.85</c:v>
                </c:pt>
                <c:pt idx="235">
                  <c:v>11.9</c:v>
                </c:pt>
                <c:pt idx="236">
                  <c:v>11.95</c:v>
                </c:pt>
                <c:pt idx="237">
                  <c:v>12</c:v>
                </c:pt>
                <c:pt idx="238">
                  <c:v>12.05</c:v>
                </c:pt>
                <c:pt idx="239">
                  <c:v>12.1</c:v>
                </c:pt>
                <c:pt idx="240">
                  <c:v>12.15</c:v>
                </c:pt>
                <c:pt idx="241">
                  <c:v>12.2</c:v>
                </c:pt>
                <c:pt idx="242">
                  <c:v>12.25</c:v>
                </c:pt>
                <c:pt idx="243">
                  <c:v>12.3</c:v>
                </c:pt>
                <c:pt idx="244">
                  <c:v>12.35</c:v>
                </c:pt>
                <c:pt idx="245">
                  <c:v>12.4</c:v>
                </c:pt>
                <c:pt idx="246">
                  <c:v>12.45</c:v>
                </c:pt>
                <c:pt idx="247">
                  <c:v>12.5</c:v>
                </c:pt>
                <c:pt idx="248">
                  <c:v>12.55</c:v>
                </c:pt>
                <c:pt idx="249">
                  <c:v>12.6</c:v>
                </c:pt>
                <c:pt idx="250">
                  <c:v>12.65</c:v>
                </c:pt>
                <c:pt idx="251">
                  <c:v>12.7</c:v>
                </c:pt>
                <c:pt idx="252">
                  <c:v>12.75</c:v>
                </c:pt>
                <c:pt idx="253">
                  <c:v>12.8</c:v>
                </c:pt>
                <c:pt idx="254">
                  <c:v>12.85</c:v>
                </c:pt>
                <c:pt idx="255">
                  <c:v>12.9</c:v>
                </c:pt>
                <c:pt idx="256">
                  <c:v>12.95</c:v>
                </c:pt>
                <c:pt idx="257">
                  <c:v>13</c:v>
                </c:pt>
                <c:pt idx="258">
                  <c:v>13.05</c:v>
                </c:pt>
                <c:pt idx="259">
                  <c:v>13.1</c:v>
                </c:pt>
                <c:pt idx="260">
                  <c:v>13.15</c:v>
                </c:pt>
                <c:pt idx="261">
                  <c:v>13.2</c:v>
                </c:pt>
                <c:pt idx="262">
                  <c:v>13.25</c:v>
                </c:pt>
                <c:pt idx="263">
                  <c:v>13.3</c:v>
                </c:pt>
                <c:pt idx="264">
                  <c:v>13.35</c:v>
                </c:pt>
                <c:pt idx="265">
                  <c:v>13.4</c:v>
                </c:pt>
                <c:pt idx="266">
                  <c:v>13.45</c:v>
                </c:pt>
                <c:pt idx="267">
                  <c:v>13.5</c:v>
                </c:pt>
                <c:pt idx="268">
                  <c:v>13.55</c:v>
                </c:pt>
                <c:pt idx="269">
                  <c:v>13.6</c:v>
                </c:pt>
                <c:pt idx="270">
                  <c:v>13.65</c:v>
                </c:pt>
                <c:pt idx="271">
                  <c:v>13.7</c:v>
                </c:pt>
                <c:pt idx="272">
                  <c:v>13.75</c:v>
                </c:pt>
                <c:pt idx="273">
                  <c:v>13.8</c:v>
                </c:pt>
                <c:pt idx="274">
                  <c:v>13.85</c:v>
                </c:pt>
                <c:pt idx="275">
                  <c:v>13.9</c:v>
                </c:pt>
                <c:pt idx="276">
                  <c:v>13.95</c:v>
                </c:pt>
                <c:pt idx="277">
                  <c:v>14</c:v>
                </c:pt>
                <c:pt idx="278">
                  <c:v>14.05</c:v>
                </c:pt>
                <c:pt idx="279">
                  <c:v>14.1</c:v>
                </c:pt>
                <c:pt idx="280">
                  <c:v>14.15</c:v>
                </c:pt>
                <c:pt idx="281">
                  <c:v>14.2</c:v>
                </c:pt>
                <c:pt idx="282">
                  <c:v>14.25</c:v>
                </c:pt>
                <c:pt idx="283">
                  <c:v>14.3</c:v>
                </c:pt>
                <c:pt idx="284">
                  <c:v>14.35</c:v>
                </c:pt>
                <c:pt idx="285">
                  <c:v>14.4</c:v>
                </c:pt>
                <c:pt idx="286">
                  <c:v>14.45</c:v>
                </c:pt>
                <c:pt idx="287">
                  <c:v>14.5</c:v>
                </c:pt>
                <c:pt idx="288">
                  <c:v>14.55</c:v>
                </c:pt>
                <c:pt idx="289">
                  <c:v>14.6</c:v>
                </c:pt>
                <c:pt idx="290">
                  <c:v>14.65</c:v>
                </c:pt>
                <c:pt idx="291">
                  <c:v>14.7</c:v>
                </c:pt>
                <c:pt idx="292">
                  <c:v>14.75</c:v>
                </c:pt>
                <c:pt idx="293">
                  <c:v>14.8</c:v>
                </c:pt>
                <c:pt idx="294">
                  <c:v>14.85</c:v>
                </c:pt>
                <c:pt idx="295">
                  <c:v>14.9</c:v>
                </c:pt>
                <c:pt idx="296">
                  <c:v>14.95</c:v>
                </c:pt>
                <c:pt idx="297">
                  <c:v>15</c:v>
                </c:pt>
                <c:pt idx="298">
                  <c:v>15.05</c:v>
                </c:pt>
                <c:pt idx="299">
                  <c:v>15.1</c:v>
                </c:pt>
                <c:pt idx="300">
                  <c:v>15.15</c:v>
                </c:pt>
                <c:pt idx="301">
                  <c:v>15.2</c:v>
                </c:pt>
                <c:pt idx="302">
                  <c:v>15.25</c:v>
                </c:pt>
                <c:pt idx="303">
                  <c:v>15.3</c:v>
                </c:pt>
                <c:pt idx="304">
                  <c:v>15.35</c:v>
                </c:pt>
                <c:pt idx="305">
                  <c:v>15.4</c:v>
                </c:pt>
                <c:pt idx="306">
                  <c:v>15.45</c:v>
                </c:pt>
                <c:pt idx="307">
                  <c:v>15.5</c:v>
                </c:pt>
                <c:pt idx="308">
                  <c:v>15.55</c:v>
                </c:pt>
                <c:pt idx="309">
                  <c:v>15.6</c:v>
                </c:pt>
                <c:pt idx="310">
                  <c:v>15.65</c:v>
                </c:pt>
                <c:pt idx="311">
                  <c:v>15.7</c:v>
                </c:pt>
                <c:pt idx="312">
                  <c:v>15.75</c:v>
                </c:pt>
                <c:pt idx="313">
                  <c:v>15.8</c:v>
                </c:pt>
                <c:pt idx="314">
                  <c:v>15.85</c:v>
                </c:pt>
                <c:pt idx="315">
                  <c:v>15.9</c:v>
                </c:pt>
                <c:pt idx="316">
                  <c:v>15.95</c:v>
                </c:pt>
                <c:pt idx="317">
                  <c:v>16</c:v>
                </c:pt>
                <c:pt idx="318">
                  <c:v>16.05</c:v>
                </c:pt>
                <c:pt idx="319">
                  <c:v>16.100000000000001</c:v>
                </c:pt>
                <c:pt idx="320">
                  <c:v>16.149999999999999</c:v>
                </c:pt>
                <c:pt idx="321">
                  <c:v>16.2</c:v>
                </c:pt>
                <c:pt idx="322">
                  <c:v>16.25</c:v>
                </c:pt>
                <c:pt idx="323">
                  <c:v>16.3</c:v>
                </c:pt>
                <c:pt idx="324">
                  <c:v>16.350000000000001</c:v>
                </c:pt>
                <c:pt idx="325">
                  <c:v>16.399999999999999</c:v>
                </c:pt>
                <c:pt idx="326">
                  <c:v>16.45</c:v>
                </c:pt>
                <c:pt idx="327">
                  <c:v>16.5</c:v>
                </c:pt>
                <c:pt idx="328">
                  <c:v>16.55</c:v>
                </c:pt>
                <c:pt idx="329">
                  <c:v>16.600000000000001</c:v>
                </c:pt>
                <c:pt idx="330">
                  <c:v>16.649999999999999</c:v>
                </c:pt>
                <c:pt idx="331">
                  <c:v>16.7</c:v>
                </c:pt>
                <c:pt idx="332">
                  <c:v>16.75</c:v>
                </c:pt>
                <c:pt idx="333">
                  <c:v>16.8</c:v>
                </c:pt>
                <c:pt idx="334">
                  <c:v>16.850000000000001</c:v>
                </c:pt>
                <c:pt idx="335">
                  <c:v>16.899999999999999</c:v>
                </c:pt>
                <c:pt idx="336">
                  <c:v>16.95</c:v>
                </c:pt>
                <c:pt idx="337">
                  <c:v>17</c:v>
                </c:pt>
                <c:pt idx="338">
                  <c:v>17.05</c:v>
                </c:pt>
                <c:pt idx="339">
                  <c:v>17.100000000000001</c:v>
                </c:pt>
                <c:pt idx="340">
                  <c:v>17.149999999999999</c:v>
                </c:pt>
                <c:pt idx="341">
                  <c:v>17.2</c:v>
                </c:pt>
                <c:pt idx="342">
                  <c:v>17.25</c:v>
                </c:pt>
                <c:pt idx="343">
                  <c:v>17.3</c:v>
                </c:pt>
                <c:pt idx="344">
                  <c:v>17.350000000000001</c:v>
                </c:pt>
                <c:pt idx="345">
                  <c:v>17.399999999999999</c:v>
                </c:pt>
                <c:pt idx="346">
                  <c:v>17.45</c:v>
                </c:pt>
                <c:pt idx="347">
                  <c:v>17.5</c:v>
                </c:pt>
                <c:pt idx="348">
                  <c:v>17.55</c:v>
                </c:pt>
                <c:pt idx="349">
                  <c:v>17.600000000000001</c:v>
                </c:pt>
                <c:pt idx="350">
                  <c:v>17.649999999999999</c:v>
                </c:pt>
                <c:pt idx="351">
                  <c:v>17.7</c:v>
                </c:pt>
                <c:pt idx="352">
                  <c:v>17.75</c:v>
                </c:pt>
                <c:pt idx="353">
                  <c:v>17.8</c:v>
                </c:pt>
                <c:pt idx="354">
                  <c:v>17.850000000000001</c:v>
                </c:pt>
                <c:pt idx="355">
                  <c:v>17.899999999999999</c:v>
                </c:pt>
                <c:pt idx="356">
                  <c:v>17.95</c:v>
                </c:pt>
                <c:pt idx="357">
                  <c:v>18</c:v>
                </c:pt>
                <c:pt idx="358">
                  <c:v>18.05</c:v>
                </c:pt>
                <c:pt idx="359">
                  <c:v>18.100000000000001</c:v>
                </c:pt>
                <c:pt idx="360">
                  <c:v>18.149999999999999</c:v>
                </c:pt>
                <c:pt idx="361">
                  <c:v>18.2</c:v>
                </c:pt>
                <c:pt idx="362">
                  <c:v>18.25</c:v>
                </c:pt>
                <c:pt idx="363">
                  <c:v>18.3</c:v>
                </c:pt>
                <c:pt idx="364">
                  <c:v>18.350000000000001</c:v>
                </c:pt>
                <c:pt idx="365">
                  <c:v>18.399999999999999</c:v>
                </c:pt>
                <c:pt idx="366">
                  <c:v>18.45</c:v>
                </c:pt>
                <c:pt idx="367">
                  <c:v>18.5</c:v>
                </c:pt>
                <c:pt idx="368">
                  <c:v>18.55</c:v>
                </c:pt>
                <c:pt idx="369">
                  <c:v>18.600000000000001</c:v>
                </c:pt>
                <c:pt idx="370">
                  <c:v>18.649999999999999</c:v>
                </c:pt>
                <c:pt idx="371">
                  <c:v>18.7</c:v>
                </c:pt>
                <c:pt idx="372">
                  <c:v>18.75</c:v>
                </c:pt>
                <c:pt idx="373">
                  <c:v>18.8</c:v>
                </c:pt>
                <c:pt idx="374">
                  <c:v>18.850000000000001</c:v>
                </c:pt>
                <c:pt idx="375">
                  <c:v>18.899999999999999</c:v>
                </c:pt>
                <c:pt idx="376">
                  <c:v>18.95</c:v>
                </c:pt>
                <c:pt idx="377">
                  <c:v>19</c:v>
                </c:pt>
                <c:pt idx="378">
                  <c:v>19.05</c:v>
                </c:pt>
                <c:pt idx="379">
                  <c:v>19.100000000000001</c:v>
                </c:pt>
                <c:pt idx="380">
                  <c:v>19.149999999999999</c:v>
                </c:pt>
                <c:pt idx="381">
                  <c:v>19.2</c:v>
                </c:pt>
                <c:pt idx="382">
                  <c:v>19.25</c:v>
                </c:pt>
                <c:pt idx="383">
                  <c:v>19.3</c:v>
                </c:pt>
                <c:pt idx="384">
                  <c:v>19.350000000000001</c:v>
                </c:pt>
                <c:pt idx="385">
                  <c:v>19.399999999999999</c:v>
                </c:pt>
                <c:pt idx="386">
                  <c:v>19.45</c:v>
                </c:pt>
                <c:pt idx="387">
                  <c:v>19.5</c:v>
                </c:pt>
                <c:pt idx="388">
                  <c:v>19.55</c:v>
                </c:pt>
                <c:pt idx="389">
                  <c:v>19.600000000000001</c:v>
                </c:pt>
                <c:pt idx="390">
                  <c:v>19.649999999999999</c:v>
                </c:pt>
                <c:pt idx="391">
                  <c:v>19.7</c:v>
                </c:pt>
                <c:pt idx="392">
                  <c:v>19.75</c:v>
                </c:pt>
                <c:pt idx="393">
                  <c:v>19.8</c:v>
                </c:pt>
                <c:pt idx="394">
                  <c:v>19.850000000000001</c:v>
                </c:pt>
                <c:pt idx="395">
                  <c:v>19.899999999999999</c:v>
                </c:pt>
                <c:pt idx="396">
                  <c:v>19.95</c:v>
                </c:pt>
                <c:pt idx="397">
                  <c:v>20</c:v>
                </c:pt>
                <c:pt idx="398">
                  <c:v>20.05</c:v>
                </c:pt>
                <c:pt idx="399">
                  <c:v>20.100000000000001</c:v>
                </c:pt>
                <c:pt idx="400">
                  <c:v>20.149999999999999</c:v>
                </c:pt>
                <c:pt idx="401">
                  <c:v>20.2</c:v>
                </c:pt>
                <c:pt idx="402">
                  <c:v>20.25</c:v>
                </c:pt>
                <c:pt idx="403">
                  <c:v>20.3</c:v>
                </c:pt>
                <c:pt idx="404">
                  <c:v>20.350000000000001</c:v>
                </c:pt>
                <c:pt idx="405">
                  <c:v>20.399999999999999</c:v>
                </c:pt>
                <c:pt idx="406">
                  <c:v>20.45</c:v>
                </c:pt>
                <c:pt idx="407">
                  <c:v>20.5</c:v>
                </c:pt>
                <c:pt idx="408">
                  <c:v>20.55</c:v>
                </c:pt>
                <c:pt idx="409">
                  <c:v>20.6</c:v>
                </c:pt>
                <c:pt idx="410">
                  <c:v>20.65</c:v>
                </c:pt>
                <c:pt idx="411">
                  <c:v>20.7</c:v>
                </c:pt>
                <c:pt idx="412">
                  <c:v>20.75</c:v>
                </c:pt>
                <c:pt idx="413">
                  <c:v>20.8</c:v>
                </c:pt>
                <c:pt idx="414">
                  <c:v>20.85</c:v>
                </c:pt>
                <c:pt idx="415">
                  <c:v>20.9</c:v>
                </c:pt>
                <c:pt idx="416">
                  <c:v>20.95</c:v>
                </c:pt>
                <c:pt idx="417">
                  <c:v>21</c:v>
                </c:pt>
                <c:pt idx="418">
                  <c:v>21.05</c:v>
                </c:pt>
                <c:pt idx="419">
                  <c:v>21.1</c:v>
                </c:pt>
                <c:pt idx="420">
                  <c:v>21.15</c:v>
                </c:pt>
                <c:pt idx="421">
                  <c:v>21.2</c:v>
                </c:pt>
                <c:pt idx="422">
                  <c:v>21.25</c:v>
                </c:pt>
                <c:pt idx="423">
                  <c:v>21.3</c:v>
                </c:pt>
                <c:pt idx="424">
                  <c:v>21.35</c:v>
                </c:pt>
                <c:pt idx="425">
                  <c:v>21.4</c:v>
                </c:pt>
                <c:pt idx="426">
                  <c:v>21.45</c:v>
                </c:pt>
                <c:pt idx="427">
                  <c:v>21.5</c:v>
                </c:pt>
                <c:pt idx="428">
                  <c:v>21.55</c:v>
                </c:pt>
                <c:pt idx="429">
                  <c:v>21.6</c:v>
                </c:pt>
                <c:pt idx="430">
                  <c:v>21.65</c:v>
                </c:pt>
                <c:pt idx="431">
                  <c:v>21.7</c:v>
                </c:pt>
                <c:pt idx="432">
                  <c:v>21.75</c:v>
                </c:pt>
                <c:pt idx="433">
                  <c:v>21.8</c:v>
                </c:pt>
                <c:pt idx="434">
                  <c:v>21.85</c:v>
                </c:pt>
                <c:pt idx="435">
                  <c:v>21.9</c:v>
                </c:pt>
                <c:pt idx="436">
                  <c:v>21.95</c:v>
                </c:pt>
                <c:pt idx="437">
                  <c:v>22</c:v>
                </c:pt>
                <c:pt idx="438">
                  <c:v>22.05</c:v>
                </c:pt>
                <c:pt idx="439">
                  <c:v>22.1</c:v>
                </c:pt>
                <c:pt idx="440">
                  <c:v>22.15</c:v>
                </c:pt>
                <c:pt idx="441">
                  <c:v>22.2</c:v>
                </c:pt>
                <c:pt idx="442">
                  <c:v>22.25</c:v>
                </c:pt>
                <c:pt idx="443">
                  <c:v>22.3</c:v>
                </c:pt>
                <c:pt idx="444">
                  <c:v>22.35</c:v>
                </c:pt>
                <c:pt idx="445">
                  <c:v>22.4</c:v>
                </c:pt>
                <c:pt idx="446">
                  <c:v>22.45</c:v>
                </c:pt>
                <c:pt idx="447">
                  <c:v>22.5</c:v>
                </c:pt>
                <c:pt idx="448">
                  <c:v>22.55</c:v>
                </c:pt>
                <c:pt idx="449">
                  <c:v>22.6</c:v>
                </c:pt>
                <c:pt idx="450">
                  <c:v>22.65</c:v>
                </c:pt>
                <c:pt idx="451">
                  <c:v>22.7</c:v>
                </c:pt>
                <c:pt idx="452">
                  <c:v>22.75</c:v>
                </c:pt>
                <c:pt idx="453">
                  <c:v>22.8</c:v>
                </c:pt>
                <c:pt idx="454">
                  <c:v>22.85</c:v>
                </c:pt>
                <c:pt idx="455">
                  <c:v>22.9</c:v>
                </c:pt>
                <c:pt idx="456">
                  <c:v>22.95</c:v>
                </c:pt>
                <c:pt idx="457">
                  <c:v>23</c:v>
                </c:pt>
                <c:pt idx="458">
                  <c:v>23.05</c:v>
                </c:pt>
                <c:pt idx="459">
                  <c:v>23.1</c:v>
                </c:pt>
                <c:pt idx="460">
                  <c:v>23.15</c:v>
                </c:pt>
                <c:pt idx="461">
                  <c:v>23.2</c:v>
                </c:pt>
                <c:pt idx="462">
                  <c:v>23.25</c:v>
                </c:pt>
                <c:pt idx="463">
                  <c:v>23.3</c:v>
                </c:pt>
                <c:pt idx="464">
                  <c:v>23.35</c:v>
                </c:pt>
                <c:pt idx="465">
                  <c:v>23.4</c:v>
                </c:pt>
                <c:pt idx="466">
                  <c:v>23.45</c:v>
                </c:pt>
                <c:pt idx="467">
                  <c:v>23.5</c:v>
                </c:pt>
                <c:pt idx="468">
                  <c:v>23.55</c:v>
                </c:pt>
                <c:pt idx="469">
                  <c:v>23.6</c:v>
                </c:pt>
                <c:pt idx="470">
                  <c:v>23.65</c:v>
                </c:pt>
                <c:pt idx="471">
                  <c:v>23.7</c:v>
                </c:pt>
                <c:pt idx="472">
                  <c:v>23.75</c:v>
                </c:pt>
                <c:pt idx="473">
                  <c:v>23.8</c:v>
                </c:pt>
                <c:pt idx="474">
                  <c:v>23.85</c:v>
                </c:pt>
                <c:pt idx="475">
                  <c:v>23.9</c:v>
                </c:pt>
                <c:pt idx="476">
                  <c:v>23.95</c:v>
                </c:pt>
                <c:pt idx="477">
                  <c:v>24</c:v>
                </c:pt>
                <c:pt idx="478">
                  <c:v>24.05</c:v>
                </c:pt>
                <c:pt idx="479">
                  <c:v>24.1</c:v>
                </c:pt>
                <c:pt idx="480">
                  <c:v>24.15</c:v>
                </c:pt>
                <c:pt idx="481">
                  <c:v>24.2</c:v>
                </c:pt>
                <c:pt idx="482">
                  <c:v>24.25</c:v>
                </c:pt>
                <c:pt idx="483">
                  <c:v>24.3</c:v>
                </c:pt>
                <c:pt idx="484">
                  <c:v>24.35</c:v>
                </c:pt>
                <c:pt idx="485">
                  <c:v>24.4</c:v>
                </c:pt>
                <c:pt idx="486">
                  <c:v>24.45</c:v>
                </c:pt>
                <c:pt idx="487">
                  <c:v>24.5</c:v>
                </c:pt>
                <c:pt idx="488">
                  <c:v>24.55</c:v>
                </c:pt>
                <c:pt idx="489">
                  <c:v>24.6</c:v>
                </c:pt>
                <c:pt idx="490">
                  <c:v>24.65</c:v>
                </c:pt>
                <c:pt idx="491">
                  <c:v>24.7</c:v>
                </c:pt>
                <c:pt idx="492">
                  <c:v>24.75</c:v>
                </c:pt>
                <c:pt idx="493">
                  <c:v>24.8</c:v>
                </c:pt>
                <c:pt idx="494">
                  <c:v>24.85</c:v>
                </c:pt>
                <c:pt idx="495">
                  <c:v>24.9</c:v>
                </c:pt>
                <c:pt idx="496">
                  <c:v>24.95</c:v>
                </c:pt>
                <c:pt idx="497">
                  <c:v>25</c:v>
                </c:pt>
                <c:pt idx="498">
                  <c:v>25.05</c:v>
                </c:pt>
                <c:pt idx="499">
                  <c:v>25.1</c:v>
                </c:pt>
                <c:pt idx="500">
                  <c:v>25.15</c:v>
                </c:pt>
                <c:pt idx="501">
                  <c:v>25.2</c:v>
                </c:pt>
                <c:pt idx="502">
                  <c:v>25.25</c:v>
                </c:pt>
                <c:pt idx="503">
                  <c:v>25.3</c:v>
                </c:pt>
                <c:pt idx="504">
                  <c:v>25.35</c:v>
                </c:pt>
                <c:pt idx="505">
                  <c:v>25.4</c:v>
                </c:pt>
                <c:pt idx="506">
                  <c:v>25.45</c:v>
                </c:pt>
                <c:pt idx="507">
                  <c:v>25.5</c:v>
                </c:pt>
                <c:pt idx="508">
                  <c:v>25.55</c:v>
                </c:pt>
                <c:pt idx="509">
                  <c:v>25.6</c:v>
                </c:pt>
                <c:pt idx="510">
                  <c:v>25.65</c:v>
                </c:pt>
                <c:pt idx="511">
                  <c:v>25.7</c:v>
                </c:pt>
                <c:pt idx="512">
                  <c:v>25.75</c:v>
                </c:pt>
                <c:pt idx="513">
                  <c:v>25.8</c:v>
                </c:pt>
                <c:pt idx="514">
                  <c:v>25.85</c:v>
                </c:pt>
                <c:pt idx="515">
                  <c:v>25.9</c:v>
                </c:pt>
                <c:pt idx="516">
                  <c:v>25.95</c:v>
                </c:pt>
                <c:pt idx="517">
                  <c:v>26</c:v>
                </c:pt>
                <c:pt idx="518">
                  <c:v>26.05</c:v>
                </c:pt>
                <c:pt idx="519">
                  <c:v>26.1</c:v>
                </c:pt>
                <c:pt idx="520">
                  <c:v>26.15</c:v>
                </c:pt>
                <c:pt idx="521">
                  <c:v>26.2</c:v>
                </c:pt>
                <c:pt idx="522">
                  <c:v>26.25</c:v>
                </c:pt>
                <c:pt idx="523">
                  <c:v>26.3</c:v>
                </c:pt>
                <c:pt idx="524">
                  <c:v>26.35</c:v>
                </c:pt>
                <c:pt idx="525">
                  <c:v>26.4</c:v>
                </c:pt>
                <c:pt idx="526">
                  <c:v>26.45</c:v>
                </c:pt>
                <c:pt idx="527">
                  <c:v>26.5</c:v>
                </c:pt>
                <c:pt idx="528">
                  <c:v>26.55</c:v>
                </c:pt>
                <c:pt idx="529">
                  <c:v>26.6</c:v>
                </c:pt>
                <c:pt idx="530">
                  <c:v>26.65</c:v>
                </c:pt>
                <c:pt idx="531">
                  <c:v>26.7</c:v>
                </c:pt>
                <c:pt idx="532">
                  <c:v>26.75</c:v>
                </c:pt>
                <c:pt idx="533">
                  <c:v>26.8</c:v>
                </c:pt>
                <c:pt idx="534">
                  <c:v>26.85</c:v>
                </c:pt>
                <c:pt idx="535">
                  <c:v>26.9</c:v>
                </c:pt>
                <c:pt idx="536">
                  <c:v>26.95</c:v>
                </c:pt>
                <c:pt idx="537">
                  <c:v>27</c:v>
                </c:pt>
                <c:pt idx="538">
                  <c:v>27.05</c:v>
                </c:pt>
                <c:pt idx="539">
                  <c:v>27.1</c:v>
                </c:pt>
                <c:pt idx="540">
                  <c:v>27.15</c:v>
                </c:pt>
                <c:pt idx="541">
                  <c:v>27.2</c:v>
                </c:pt>
                <c:pt idx="542">
                  <c:v>27.25</c:v>
                </c:pt>
                <c:pt idx="543">
                  <c:v>27.3</c:v>
                </c:pt>
                <c:pt idx="544">
                  <c:v>27.35</c:v>
                </c:pt>
                <c:pt idx="545">
                  <c:v>27.4</c:v>
                </c:pt>
                <c:pt idx="546">
                  <c:v>27.45</c:v>
                </c:pt>
                <c:pt idx="547">
                  <c:v>27.5</c:v>
                </c:pt>
                <c:pt idx="548">
                  <c:v>27.55</c:v>
                </c:pt>
                <c:pt idx="549">
                  <c:v>27.6</c:v>
                </c:pt>
                <c:pt idx="550">
                  <c:v>27.65</c:v>
                </c:pt>
                <c:pt idx="551">
                  <c:v>27.7</c:v>
                </c:pt>
                <c:pt idx="552">
                  <c:v>27.75</c:v>
                </c:pt>
                <c:pt idx="553">
                  <c:v>27.8</c:v>
                </c:pt>
                <c:pt idx="554">
                  <c:v>27.85</c:v>
                </c:pt>
                <c:pt idx="555">
                  <c:v>27.9</c:v>
                </c:pt>
                <c:pt idx="556">
                  <c:v>27.95</c:v>
                </c:pt>
                <c:pt idx="557">
                  <c:v>28</c:v>
                </c:pt>
                <c:pt idx="558">
                  <c:v>28.05</c:v>
                </c:pt>
                <c:pt idx="559">
                  <c:v>28.1</c:v>
                </c:pt>
                <c:pt idx="560">
                  <c:v>28.15</c:v>
                </c:pt>
                <c:pt idx="561">
                  <c:v>28.2</c:v>
                </c:pt>
                <c:pt idx="562">
                  <c:v>28.25</c:v>
                </c:pt>
                <c:pt idx="563">
                  <c:v>28.3</c:v>
                </c:pt>
                <c:pt idx="564">
                  <c:v>28.35</c:v>
                </c:pt>
                <c:pt idx="565">
                  <c:v>28.4</c:v>
                </c:pt>
                <c:pt idx="566">
                  <c:v>28.45</c:v>
                </c:pt>
                <c:pt idx="567">
                  <c:v>28.5</c:v>
                </c:pt>
                <c:pt idx="568">
                  <c:v>28.55</c:v>
                </c:pt>
                <c:pt idx="569">
                  <c:v>28.6</c:v>
                </c:pt>
                <c:pt idx="570">
                  <c:v>28.65</c:v>
                </c:pt>
                <c:pt idx="571">
                  <c:v>28.7</c:v>
                </c:pt>
                <c:pt idx="572">
                  <c:v>28.75</c:v>
                </c:pt>
                <c:pt idx="573">
                  <c:v>28.8</c:v>
                </c:pt>
                <c:pt idx="574">
                  <c:v>28.85</c:v>
                </c:pt>
                <c:pt idx="575">
                  <c:v>28.9</c:v>
                </c:pt>
                <c:pt idx="576">
                  <c:v>28.95</c:v>
                </c:pt>
                <c:pt idx="577">
                  <c:v>29</c:v>
                </c:pt>
                <c:pt idx="578">
                  <c:v>29.05</c:v>
                </c:pt>
                <c:pt idx="579">
                  <c:v>29.1</c:v>
                </c:pt>
                <c:pt idx="580">
                  <c:v>29.15</c:v>
                </c:pt>
                <c:pt idx="581">
                  <c:v>29.2</c:v>
                </c:pt>
                <c:pt idx="582">
                  <c:v>29.25</c:v>
                </c:pt>
                <c:pt idx="583">
                  <c:v>29.3</c:v>
                </c:pt>
                <c:pt idx="584">
                  <c:v>29.35</c:v>
                </c:pt>
                <c:pt idx="585">
                  <c:v>29.4</c:v>
                </c:pt>
                <c:pt idx="586">
                  <c:v>29.45</c:v>
                </c:pt>
                <c:pt idx="587">
                  <c:v>29.5</c:v>
                </c:pt>
                <c:pt idx="588">
                  <c:v>29.55</c:v>
                </c:pt>
                <c:pt idx="589">
                  <c:v>29.6</c:v>
                </c:pt>
                <c:pt idx="590">
                  <c:v>29.65</c:v>
                </c:pt>
                <c:pt idx="591">
                  <c:v>29.7</c:v>
                </c:pt>
                <c:pt idx="592">
                  <c:v>29.75</c:v>
                </c:pt>
                <c:pt idx="593">
                  <c:v>29.8</c:v>
                </c:pt>
                <c:pt idx="594">
                  <c:v>29.85</c:v>
                </c:pt>
                <c:pt idx="595">
                  <c:v>29.9</c:v>
                </c:pt>
                <c:pt idx="596">
                  <c:v>29.95</c:v>
                </c:pt>
                <c:pt idx="597">
                  <c:v>30</c:v>
                </c:pt>
                <c:pt idx="598">
                  <c:v>30.05</c:v>
                </c:pt>
                <c:pt idx="599">
                  <c:v>30.1</c:v>
                </c:pt>
                <c:pt idx="600">
                  <c:v>30.15</c:v>
                </c:pt>
                <c:pt idx="601">
                  <c:v>30.2</c:v>
                </c:pt>
                <c:pt idx="602">
                  <c:v>30.25</c:v>
                </c:pt>
                <c:pt idx="603">
                  <c:v>30.3</c:v>
                </c:pt>
                <c:pt idx="604">
                  <c:v>30.35</c:v>
                </c:pt>
                <c:pt idx="605">
                  <c:v>30.4</c:v>
                </c:pt>
                <c:pt idx="606">
                  <c:v>30.45</c:v>
                </c:pt>
                <c:pt idx="607">
                  <c:v>30.5</c:v>
                </c:pt>
                <c:pt idx="608">
                  <c:v>30.55</c:v>
                </c:pt>
                <c:pt idx="609">
                  <c:v>30.6</c:v>
                </c:pt>
                <c:pt idx="610">
                  <c:v>30.65</c:v>
                </c:pt>
                <c:pt idx="611">
                  <c:v>30.7</c:v>
                </c:pt>
                <c:pt idx="612">
                  <c:v>30.75</c:v>
                </c:pt>
                <c:pt idx="613">
                  <c:v>30.8</c:v>
                </c:pt>
                <c:pt idx="614">
                  <c:v>30.85</c:v>
                </c:pt>
                <c:pt idx="615">
                  <c:v>30.9</c:v>
                </c:pt>
                <c:pt idx="616">
                  <c:v>30.95</c:v>
                </c:pt>
                <c:pt idx="617">
                  <c:v>31</c:v>
                </c:pt>
                <c:pt idx="618">
                  <c:v>31.05</c:v>
                </c:pt>
                <c:pt idx="619">
                  <c:v>31.1</c:v>
                </c:pt>
                <c:pt idx="620">
                  <c:v>31.15</c:v>
                </c:pt>
                <c:pt idx="621">
                  <c:v>31.2</c:v>
                </c:pt>
                <c:pt idx="622">
                  <c:v>31.25</c:v>
                </c:pt>
                <c:pt idx="623">
                  <c:v>31.3</c:v>
                </c:pt>
                <c:pt idx="624">
                  <c:v>31.35</c:v>
                </c:pt>
                <c:pt idx="625">
                  <c:v>31.4</c:v>
                </c:pt>
                <c:pt idx="626">
                  <c:v>31.45</c:v>
                </c:pt>
                <c:pt idx="627">
                  <c:v>31.5</c:v>
                </c:pt>
                <c:pt idx="628">
                  <c:v>31.55</c:v>
                </c:pt>
                <c:pt idx="629">
                  <c:v>31.6</c:v>
                </c:pt>
                <c:pt idx="630">
                  <c:v>31.65</c:v>
                </c:pt>
                <c:pt idx="631">
                  <c:v>31.7</c:v>
                </c:pt>
                <c:pt idx="632">
                  <c:v>31.75</c:v>
                </c:pt>
                <c:pt idx="633">
                  <c:v>31.8</c:v>
                </c:pt>
                <c:pt idx="634">
                  <c:v>31.85</c:v>
                </c:pt>
                <c:pt idx="635">
                  <c:v>31.9</c:v>
                </c:pt>
                <c:pt idx="636">
                  <c:v>31.95</c:v>
                </c:pt>
                <c:pt idx="637">
                  <c:v>32</c:v>
                </c:pt>
                <c:pt idx="638">
                  <c:v>32.049999999999997</c:v>
                </c:pt>
                <c:pt idx="639">
                  <c:v>32.1</c:v>
                </c:pt>
                <c:pt idx="640">
                  <c:v>32.15</c:v>
                </c:pt>
                <c:pt idx="641">
                  <c:v>32.200000000000003</c:v>
                </c:pt>
                <c:pt idx="642">
                  <c:v>32.25</c:v>
                </c:pt>
                <c:pt idx="643">
                  <c:v>32.299999999999997</c:v>
                </c:pt>
                <c:pt idx="644">
                  <c:v>32.35</c:v>
                </c:pt>
                <c:pt idx="645">
                  <c:v>32.4</c:v>
                </c:pt>
                <c:pt idx="646">
                  <c:v>32.450000000000003</c:v>
                </c:pt>
                <c:pt idx="647">
                  <c:v>32.5</c:v>
                </c:pt>
                <c:pt idx="648">
                  <c:v>32.549999999999997</c:v>
                </c:pt>
                <c:pt idx="649">
                  <c:v>32.6</c:v>
                </c:pt>
                <c:pt idx="650">
                  <c:v>32.65</c:v>
                </c:pt>
                <c:pt idx="651">
                  <c:v>32.700000000000003</c:v>
                </c:pt>
                <c:pt idx="652">
                  <c:v>32.75</c:v>
                </c:pt>
                <c:pt idx="653">
                  <c:v>32.799999999999997</c:v>
                </c:pt>
                <c:pt idx="654">
                  <c:v>32.85</c:v>
                </c:pt>
                <c:pt idx="655">
                  <c:v>32.9</c:v>
                </c:pt>
                <c:pt idx="656">
                  <c:v>32.950000000000003</c:v>
                </c:pt>
                <c:pt idx="657">
                  <c:v>33</c:v>
                </c:pt>
                <c:pt idx="658">
                  <c:v>33.049999999999997</c:v>
                </c:pt>
                <c:pt idx="659">
                  <c:v>33.1</c:v>
                </c:pt>
                <c:pt idx="660">
                  <c:v>33.15</c:v>
                </c:pt>
                <c:pt idx="661">
                  <c:v>33.200000000000003</c:v>
                </c:pt>
                <c:pt idx="662">
                  <c:v>33.25</c:v>
                </c:pt>
                <c:pt idx="663">
                  <c:v>33.299999999999997</c:v>
                </c:pt>
                <c:pt idx="664">
                  <c:v>33.35</c:v>
                </c:pt>
                <c:pt idx="665">
                  <c:v>33.4</c:v>
                </c:pt>
                <c:pt idx="666">
                  <c:v>33.450000000000003</c:v>
                </c:pt>
                <c:pt idx="667">
                  <c:v>33.5</c:v>
                </c:pt>
                <c:pt idx="668">
                  <c:v>33.549999999999997</c:v>
                </c:pt>
                <c:pt idx="669">
                  <c:v>33.6</c:v>
                </c:pt>
                <c:pt idx="670">
                  <c:v>33.65</c:v>
                </c:pt>
                <c:pt idx="671">
                  <c:v>33.700000000000003</c:v>
                </c:pt>
                <c:pt idx="672">
                  <c:v>33.75</c:v>
                </c:pt>
                <c:pt idx="673">
                  <c:v>33.799999999999997</c:v>
                </c:pt>
                <c:pt idx="674">
                  <c:v>33.85</c:v>
                </c:pt>
                <c:pt idx="675">
                  <c:v>33.9</c:v>
                </c:pt>
                <c:pt idx="676">
                  <c:v>33.950000000000003</c:v>
                </c:pt>
                <c:pt idx="677">
                  <c:v>34</c:v>
                </c:pt>
                <c:pt idx="678">
                  <c:v>34.049999999999997</c:v>
                </c:pt>
                <c:pt idx="679">
                  <c:v>34.1</c:v>
                </c:pt>
                <c:pt idx="680">
                  <c:v>34.15</c:v>
                </c:pt>
                <c:pt idx="681">
                  <c:v>34.200000000000003</c:v>
                </c:pt>
                <c:pt idx="682">
                  <c:v>34.25</c:v>
                </c:pt>
                <c:pt idx="683">
                  <c:v>34.299999999999997</c:v>
                </c:pt>
                <c:pt idx="684">
                  <c:v>34.35</c:v>
                </c:pt>
                <c:pt idx="685">
                  <c:v>34.4</c:v>
                </c:pt>
                <c:pt idx="686">
                  <c:v>34.450000000000003</c:v>
                </c:pt>
                <c:pt idx="687">
                  <c:v>34.5</c:v>
                </c:pt>
                <c:pt idx="688">
                  <c:v>34.549999999999997</c:v>
                </c:pt>
                <c:pt idx="689">
                  <c:v>34.6</c:v>
                </c:pt>
                <c:pt idx="690">
                  <c:v>34.65</c:v>
                </c:pt>
                <c:pt idx="691">
                  <c:v>34.700000000000003</c:v>
                </c:pt>
                <c:pt idx="692">
                  <c:v>34.75</c:v>
                </c:pt>
                <c:pt idx="693">
                  <c:v>34.799999999999997</c:v>
                </c:pt>
                <c:pt idx="694">
                  <c:v>34.85</c:v>
                </c:pt>
                <c:pt idx="695">
                  <c:v>34.9</c:v>
                </c:pt>
                <c:pt idx="696">
                  <c:v>34.950000000000003</c:v>
                </c:pt>
                <c:pt idx="697">
                  <c:v>35</c:v>
                </c:pt>
                <c:pt idx="698">
                  <c:v>35.049999999999997</c:v>
                </c:pt>
                <c:pt idx="699">
                  <c:v>35.1</c:v>
                </c:pt>
                <c:pt idx="700">
                  <c:v>35.15</c:v>
                </c:pt>
                <c:pt idx="701">
                  <c:v>35.200000000000003</c:v>
                </c:pt>
                <c:pt idx="702">
                  <c:v>35.25</c:v>
                </c:pt>
                <c:pt idx="703">
                  <c:v>35.299999999999997</c:v>
                </c:pt>
                <c:pt idx="704">
                  <c:v>35.35</c:v>
                </c:pt>
                <c:pt idx="705">
                  <c:v>35.4</c:v>
                </c:pt>
                <c:pt idx="706">
                  <c:v>35.450000000000003</c:v>
                </c:pt>
                <c:pt idx="707">
                  <c:v>35.5</c:v>
                </c:pt>
                <c:pt idx="708">
                  <c:v>35.549999999999997</c:v>
                </c:pt>
                <c:pt idx="709">
                  <c:v>35.6</c:v>
                </c:pt>
                <c:pt idx="710">
                  <c:v>35.65</c:v>
                </c:pt>
                <c:pt idx="711">
                  <c:v>35.700000000000003</c:v>
                </c:pt>
                <c:pt idx="712">
                  <c:v>35.75</c:v>
                </c:pt>
                <c:pt idx="713">
                  <c:v>35.799999999999997</c:v>
                </c:pt>
                <c:pt idx="714">
                  <c:v>35.85</c:v>
                </c:pt>
                <c:pt idx="715">
                  <c:v>35.9</c:v>
                </c:pt>
                <c:pt idx="716">
                  <c:v>35.950000000000003</c:v>
                </c:pt>
                <c:pt idx="717">
                  <c:v>36</c:v>
                </c:pt>
                <c:pt idx="718">
                  <c:v>36.049999999999997</c:v>
                </c:pt>
                <c:pt idx="719">
                  <c:v>36.1</c:v>
                </c:pt>
                <c:pt idx="720">
                  <c:v>36.15</c:v>
                </c:pt>
                <c:pt idx="721">
                  <c:v>36.200000000000003</c:v>
                </c:pt>
                <c:pt idx="722">
                  <c:v>36.25</c:v>
                </c:pt>
                <c:pt idx="723">
                  <c:v>36.299999999999997</c:v>
                </c:pt>
                <c:pt idx="724">
                  <c:v>36.35</c:v>
                </c:pt>
                <c:pt idx="725">
                  <c:v>36.4</c:v>
                </c:pt>
                <c:pt idx="726">
                  <c:v>36.450000000000003</c:v>
                </c:pt>
                <c:pt idx="727">
                  <c:v>36.5</c:v>
                </c:pt>
                <c:pt idx="728">
                  <c:v>36.549999999999997</c:v>
                </c:pt>
                <c:pt idx="729">
                  <c:v>36.6</c:v>
                </c:pt>
                <c:pt idx="730">
                  <c:v>36.65</c:v>
                </c:pt>
                <c:pt idx="731">
                  <c:v>36.700000000000003</c:v>
                </c:pt>
                <c:pt idx="732">
                  <c:v>36.75</c:v>
                </c:pt>
                <c:pt idx="733">
                  <c:v>36.799999999999997</c:v>
                </c:pt>
                <c:pt idx="734">
                  <c:v>36.85</c:v>
                </c:pt>
                <c:pt idx="735">
                  <c:v>36.9</c:v>
                </c:pt>
                <c:pt idx="736">
                  <c:v>36.950000000000003</c:v>
                </c:pt>
                <c:pt idx="737">
                  <c:v>37</c:v>
                </c:pt>
                <c:pt idx="738">
                  <c:v>37.049999999999997</c:v>
                </c:pt>
                <c:pt idx="739">
                  <c:v>37.1</c:v>
                </c:pt>
                <c:pt idx="740">
                  <c:v>37.15</c:v>
                </c:pt>
                <c:pt idx="741">
                  <c:v>37.200000000000003</c:v>
                </c:pt>
                <c:pt idx="742">
                  <c:v>37.25</c:v>
                </c:pt>
                <c:pt idx="743">
                  <c:v>37.299999999999997</c:v>
                </c:pt>
                <c:pt idx="744">
                  <c:v>37.35</c:v>
                </c:pt>
                <c:pt idx="745">
                  <c:v>37.4</c:v>
                </c:pt>
                <c:pt idx="746">
                  <c:v>37.450000000000003</c:v>
                </c:pt>
                <c:pt idx="747">
                  <c:v>37.5</c:v>
                </c:pt>
                <c:pt idx="748">
                  <c:v>37.549999999999997</c:v>
                </c:pt>
                <c:pt idx="749">
                  <c:v>37.6</c:v>
                </c:pt>
                <c:pt idx="750">
                  <c:v>37.65</c:v>
                </c:pt>
                <c:pt idx="751">
                  <c:v>37.700000000000003</c:v>
                </c:pt>
                <c:pt idx="752">
                  <c:v>37.75</c:v>
                </c:pt>
                <c:pt idx="753">
                  <c:v>37.799999999999997</c:v>
                </c:pt>
                <c:pt idx="754">
                  <c:v>37.85</c:v>
                </c:pt>
                <c:pt idx="755">
                  <c:v>37.9</c:v>
                </c:pt>
                <c:pt idx="756">
                  <c:v>37.950000000000003</c:v>
                </c:pt>
                <c:pt idx="757">
                  <c:v>38</c:v>
                </c:pt>
                <c:pt idx="758">
                  <c:v>38.049999999999997</c:v>
                </c:pt>
                <c:pt idx="759">
                  <c:v>38.1</c:v>
                </c:pt>
                <c:pt idx="760">
                  <c:v>38.15</c:v>
                </c:pt>
                <c:pt idx="761">
                  <c:v>38.200000000000003</c:v>
                </c:pt>
                <c:pt idx="762">
                  <c:v>38.25</c:v>
                </c:pt>
                <c:pt idx="763">
                  <c:v>38.299999999999997</c:v>
                </c:pt>
                <c:pt idx="764">
                  <c:v>38.35</c:v>
                </c:pt>
                <c:pt idx="765">
                  <c:v>38.4</c:v>
                </c:pt>
                <c:pt idx="766">
                  <c:v>38.450000000000003</c:v>
                </c:pt>
                <c:pt idx="767">
                  <c:v>38.5</c:v>
                </c:pt>
                <c:pt idx="768">
                  <c:v>38.549999999999997</c:v>
                </c:pt>
                <c:pt idx="769">
                  <c:v>38.6</c:v>
                </c:pt>
                <c:pt idx="770">
                  <c:v>38.65</c:v>
                </c:pt>
                <c:pt idx="771">
                  <c:v>38.700000000000003</c:v>
                </c:pt>
                <c:pt idx="772">
                  <c:v>38.75</c:v>
                </c:pt>
                <c:pt idx="773">
                  <c:v>38.799999999999997</c:v>
                </c:pt>
                <c:pt idx="774">
                  <c:v>38.85</c:v>
                </c:pt>
                <c:pt idx="775">
                  <c:v>38.9</c:v>
                </c:pt>
                <c:pt idx="776">
                  <c:v>38.950000000000003</c:v>
                </c:pt>
                <c:pt idx="777">
                  <c:v>39</c:v>
                </c:pt>
                <c:pt idx="778">
                  <c:v>39.049999999999997</c:v>
                </c:pt>
                <c:pt idx="779">
                  <c:v>39.1</c:v>
                </c:pt>
                <c:pt idx="780">
                  <c:v>39.15</c:v>
                </c:pt>
                <c:pt idx="781">
                  <c:v>39.200000000000003</c:v>
                </c:pt>
                <c:pt idx="782">
                  <c:v>39.25</c:v>
                </c:pt>
                <c:pt idx="783">
                  <c:v>39.299999999999997</c:v>
                </c:pt>
                <c:pt idx="784">
                  <c:v>39.35</c:v>
                </c:pt>
                <c:pt idx="785">
                  <c:v>39.4</c:v>
                </c:pt>
                <c:pt idx="786">
                  <c:v>39.450000000000003</c:v>
                </c:pt>
                <c:pt idx="787">
                  <c:v>39.5</c:v>
                </c:pt>
                <c:pt idx="788">
                  <c:v>39.549999999999997</c:v>
                </c:pt>
                <c:pt idx="789">
                  <c:v>39.6</c:v>
                </c:pt>
                <c:pt idx="790">
                  <c:v>39.65</c:v>
                </c:pt>
                <c:pt idx="791">
                  <c:v>39.700000000000003</c:v>
                </c:pt>
                <c:pt idx="792">
                  <c:v>39.75</c:v>
                </c:pt>
                <c:pt idx="793">
                  <c:v>39.799999999999997</c:v>
                </c:pt>
                <c:pt idx="794">
                  <c:v>39.85</c:v>
                </c:pt>
                <c:pt idx="795">
                  <c:v>39.9</c:v>
                </c:pt>
                <c:pt idx="796">
                  <c:v>39.950000000000003</c:v>
                </c:pt>
                <c:pt idx="797">
                  <c:v>40</c:v>
                </c:pt>
                <c:pt idx="798">
                  <c:v>40.049999999999997</c:v>
                </c:pt>
                <c:pt idx="799">
                  <c:v>40.1</c:v>
                </c:pt>
                <c:pt idx="800">
                  <c:v>40.15</c:v>
                </c:pt>
                <c:pt idx="801">
                  <c:v>40.200000000000003</c:v>
                </c:pt>
                <c:pt idx="802">
                  <c:v>40.25</c:v>
                </c:pt>
                <c:pt idx="803">
                  <c:v>40.299999999999997</c:v>
                </c:pt>
                <c:pt idx="804">
                  <c:v>40.35</c:v>
                </c:pt>
                <c:pt idx="805">
                  <c:v>40.4</c:v>
                </c:pt>
                <c:pt idx="806">
                  <c:v>40.450000000000003</c:v>
                </c:pt>
                <c:pt idx="807">
                  <c:v>40.5</c:v>
                </c:pt>
                <c:pt idx="808">
                  <c:v>40.549999999999997</c:v>
                </c:pt>
                <c:pt idx="809">
                  <c:v>40.6</c:v>
                </c:pt>
                <c:pt idx="810">
                  <c:v>40.65</c:v>
                </c:pt>
                <c:pt idx="811">
                  <c:v>40.700000000000003</c:v>
                </c:pt>
                <c:pt idx="812">
                  <c:v>40.75</c:v>
                </c:pt>
                <c:pt idx="813">
                  <c:v>40.799999999999997</c:v>
                </c:pt>
                <c:pt idx="814">
                  <c:v>40.85</c:v>
                </c:pt>
                <c:pt idx="815">
                  <c:v>40.9</c:v>
                </c:pt>
                <c:pt idx="816">
                  <c:v>40.950000000000003</c:v>
                </c:pt>
                <c:pt idx="817">
                  <c:v>41</c:v>
                </c:pt>
                <c:pt idx="818">
                  <c:v>41.05</c:v>
                </c:pt>
                <c:pt idx="819">
                  <c:v>41.1</c:v>
                </c:pt>
                <c:pt idx="820">
                  <c:v>41.15</c:v>
                </c:pt>
                <c:pt idx="821">
                  <c:v>41.2</c:v>
                </c:pt>
                <c:pt idx="822">
                  <c:v>41.25</c:v>
                </c:pt>
                <c:pt idx="823">
                  <c:v>41.3</c:v>
                </c:pt>
                <c:pt idx="824">
                  <c:v>41.35</c:v>
                </c:pt>
                <c:pt idx="825">
                  <c:v>41.4</c:v>
                </c:pt>
                <c:pt idx="826">
                  <c:v>41.45</c:v>
                </c:pt>
                <c:pt idx="827">
                  <c:v>41.5</c:v>
                </c:pt>
                <c:pt idx="828">
                  <c:v>41.55</c:v>
                </c:pt>
                <c:pt idx="829">
                  <c:v>41.6</c:v>
                </c:pt>
                <c:pt idx="830">
                  <c:v>41.65</c:v>
                </c:pt>
                <c:pt idx="831">
                  <c:v>41.7</c:v>
                </c:pt>
                <c:pt idx="832">
                  <c:v>41.75</c:v>
                </c:pt>
                <c:pt idx="833">
                  <c:v>41.8</c:v>
                </c:pt>
                <c:pt idx="834">
                  <c:v>41.85</c:v>
                </c:pt>
                <c:pt idx="835">
                  <c:v>41.9</c:v>
                </c:pt>
                <c:pt idx="836">
                  <c:v>41.95</c:v>
                </c:pt>
                <c:pt idx="837">
                  <c:v>42</c:v>
                </c:pt>
                <c:pt idx="838">
                  <c:v>42.05</c:v>
                </c:pt>
                <c:pt idx="839">
                  <c:v>42.1</c:v>
                </c:pt>
                <c:pt idx="840">
                  <c:v>42.15</c:v>
                </c:pt>
                <c:pt idx="841">
                  <c:v>42.2</c:v>
                </c:pt>
                <c:pt idx="842">
                  <c:v>42.25</c:v>
                </c:pt>
                <c:pt idx="843">
                  <c:v>42.3</c:v>
                </c:pt>
                <c:pt idx="844">
                  <c:v>42.35</c:v>
                </c:pt>
                <c:pt idx="845">
                  <c:v>42.4</c:v>
                </c:pt>
                <c:pt idx="846">
                  <c:v>42.45</c:v>
                </c:pt>
                <c:pt idx="847">
                  <c:v>42.5</c:v>
                </c:pt>
                <c:pt idx="848">
                  <c:v>42.55</c:v>
                </c:pt>
                <c:pt idx="849">
                  <c:v>42.6</c:v>
                </c:pt>
                <c:pt idx="850">
                  <c:v>42.65</c:v>
                </c:pt>
                <c:pt idx="851">
                  <c:v>42.7</c:v>
                </c:pt>
                <c:pt idx="852">
                  <c:v>42.75</c:v>
                </c:pt>
                <c:pt idx="853">
                  <c:v>42.8</c:v>
                </c:pt>
                <c:pt idx="854">
                  <c:v>42.85</c:v>
                </c:pt>
                <c:pt idx="855">
                  <c:v>42.9</c:v>
                </c:pt>
                <c:pt idx="856">
                  <c:v>42.95</c:v>
                </c:pt>
                <c:pt idx="857">
                  <c:v>43</c:v>
                </c:pt>
                <c:pt idx="858">
                  <c:v>43.05</c:v>
                </c:pt>
                <c:pt idx="859">
                  <c:v>43.1</c:v>
                </c:pt>
                <c:pt idx="860">
                  <c:v>43.15</c:v>
                </c:pt>
                <c:pt idx="861">
                  <c:v>43.2</c:v>
                </c:pt>
                <c:pt idx="862">
                  <c:v>43.25</c:v>
                </c:pt>
                <c:pt idx="863">
                  <c:v>43.3</c:v>
                </c:pt>
                <c:pt idx="864">
                  <c:v>43.35</c:v>
                </c:pt>
                <c:pt idx="865">
                  <c:v>43.4</c:v>
                </c:pt>
                <c:pt idx="866">
                  <c:v>43.45</c:v>
                </c:pt>
                <c:pt idx="867">
                  <c:v>43.5</c:v>
                </c:pt>
                <c:pt idx="868">
                  <c:v>43.55</c:v>
                </c:pt>
                <c:pt idx="869">
                  <c:v>43.6</c:v>
                </c:pt>
                <c:pt idx="870">
                  <c:v>43.65</c:v>
                </c:pt>
                <c:pt idx="871">
                  <c:v>43.7</c:v>
                </c:pt>
                <c:pt idx="872">
                  <c:v>43.75</c:v>
                </c:pt>
                <c:pt idx="873">
                  <c:v>43.8</c:v>
                </c:pt>
                <c:pt idx="874">
                  <c:v>43.85</c:v>
                </c:pt>
                <c:pt idx="875">
                  <c:v>43.9</c:v>
                </c:pt>
                <c:pt idx="876">
                  <c:v>43.95</c:v>
                </c:pt>
                <c:pt idx="877">
                  <c:v>44</c:v>
                </c:pt>
                <c:pt idx="878">
                  <c:v>44.05</c:v>
                </c:pt>
                <c:pt idx="879">
                  <c:v>44.1</c:v>
                </c:pt>
                <c:pt idx="880">
                  <c:v>44.15</c:v>
                </c:pt>
                <c:pt idx="881">
                  <c:v>44.2</c:v>
                </c:pt>
                <c:pt idx="882">
                  <c:v>44.25</c:v>
                </c:pt>
                <c:pt idx="883">
                  <c:v>44.3</c:v>
                </c:pt>
                <c:pt idx="884">
                  <c:v>44.35</c:v>
                </c:pt>
                <c:pt idx="885">
                  <c:v>44.4</c:v>
                </c:pt>
                <c:pt idx="886">
                  <c:v>44.45</c:v>
                </c:pt>
                <c:pt idx="887">
                  <c:v>44.5</c:v>
                </c:pt>
                <c:pt idx="888">
                  <c:v>44.55</c:v>
                </c:pt>
                <c:pt idx="889">
                  <c:v>44.6</c:v>
                </c:pt>
                <c:pt idx="890">
                  <c:v>44.65</c:v>
                </c:pt>
                <c:pt idx="891">
                  <c:v>44.7</c:v>
                </c:pt>
                <c:pt idx="892">
                  <c:v>44.75</c:v>
                </c:pt>
                <c:pt idx="893">
                  <c:v>44.8</c:v>
                </c:pt>
                <c:pt idx="894">
                  <c:v>44.85</c:v>
                </c:pt>
                <c:pt idx="895">
                  <c:v>44.9</c:v>
                </c:pt>
                <c:pt idx="896">
                  <c:v>44.95</c:v>
                </c:pt>
                <c:pt idx="897">
                  <c:v>45</c:v>
                </c:pt>
                <c:pt idx="898">
                  <c:v>45.05</c:v>
                </c:pt>
                <c:pt idx="899">
                  <c:v>45.1</c:v>
                </c:pt>
                <c:pt idx="900">
                  <c:v>45.15</c:v>
                </c:pt>
                <c:pt idx="901">
                  <c:v>45.2</c:v>
                </c:pt>
                <c:pt idx="902">
                  <c:v>45.25</c:v>
                </c:pt>
                <c:pt idx="903">
                  <c:v>45.3</c:v>
                </c:pt>
                <c:pt idx="904">
                  <c:v>45.35</c:v>
                </c:pt>
                <c:pt idx="905">
                  <c:v>45.4</c:v>
                </c:pt>
                <c:pt idx="906">
                  <c:v>45.45</c:v>
                </c:pt>
                <c:pt idx="907">
                  <c:v>45.5</c:v>
                </c:pt>
                <c:pt idx="908">
                  <c:v>45.55</c:v>
                </c:pt>
                <c:pt idx="909">
                  <c:v>45.6</c:v>
                </c:pt>
                <c:pt idx="910">
                  <c:v>45.65</c:v>
                </c:pt>
                <c:pt idx="911">
                  <c:v>45.7</c:v>
                </c:pt>
                <c:pt idx="912">
                  <c:v>45.75</c:v>
                </c:pt>
                <c:pt idx="913">
                  <c:v>45.8</c:v>
                </c:pt>
                <c:pt idx="914">
                  <c:v>45.85</c:v>
                </c:pt>
                <c:pt idx="915">
                  <c:v>45.9</c:v>
                </c:pt>
                <c:pt idx="916">
                  <c:v>45.95</c:v>
                </c:pt>
                <c:pt idx="917">
                  <c:v>46</c:v>
                </c:pt>
                <c:pt idx="918">
                  <c:v>46.05</c:v>
                </c:pt>
                <c:pt idx="919">
                  <c:v>46.1</c:v>
                </c:pt>
                <c:pt idx="920">
                  <c:v>46.15</c:v>
                </c:pt>
                <c:pt idx="921">
                  <c:v>46.2</c:v>
                </c:pt>
                <c:pt idx="922">
                  <c:v>46.25</c:v>
                </c:pt>
                <c:pt idx="923">
                  <c:v>46.3</c:v>
                </c:pt>
                <c:pt idx="924">
                  <c:v>46.35</c:v>
                </c:pt>
                <c:pt idx="925">
                  <c:v>46.4</c:v>
                </c:pt>
                <c:pt idx="926">
                  <c:v>46.45</c:v>
                </c:pt>
                <c:pt idx="927">
                  <c:v>46.5</c:v>
                </c:pt>
                <c:pt idx="928">
                  <c:v>46.55</c:v>
                </c:pt>
                <c:pt idx="929">
                  <c:v>46.6</c:v>
                </c:pt>
                <c:pt idx="930">
                  <c:v>46.65</c:v>
                </c:pt>
                <c:pt idx="931">
                  <c:v>46.7</c:v>
                </c:pt>
                <c:pt idx="932">
                  <c:v>46.75</c:v>
                </c:pt>
                <c:pt idx="933">
                  <c:v>46.8</c:v>
                </c:pt>
                <c:pt idx="934">
                  <c:v>46.85</c:v>
                </c:pt>
                <c:pt idx="935">
                  <c:v>46.9</c:v>
                </c:pt>
                <c:pt idx="936">
                  <c:v>46.95</c:v>
                </c:pt>
                <c:pt idx="937">
                  <c:v>47</c:v>
                </c:pt>
                <c:pt idx="938">
                  <c:v>47.05</c:v>
                </c:pt>
                <c:pt idx="939">
                  <c:v>47.1</c:v>
                </c:pt>
                <c:pt idx="940">
                  <c:v>47.15</c:v>
                </c:pt>
                <c:pt idx="941">
                  <c:v>47.2</c:v>
                </c:pt>
                <c:pt idx="942">
                  <c:v>47.25</c:v>
                </c:pt>
                <c:pt idx="943">
                  <c:v>47.3</c:v>
                </c:pt>
                <c:pt idx="944">
                  <c:v>47.35</c:v>
                </c:pt>
                <c:pt idx="945">
                  <c:v>47.4</c:v>
                </c:pt>
                <c:pt idx="946">
                  <c:v>47.45</c:v>
                </c:pt>
                <c:pt idx="947">
                  <c:v>47.5</c:v>
                </c:pt>
                <c:pt idx="948">
                  <c:v>47.55</c:v>
                </c:pt>
                <c:pt idx="949">
                  <c:v>47.6</c:v>
                </c:pt>
                <c:pt idx="950">
                  <c:v>47.65</c:v>
                </c:pt>
                <c:pt idx="951">
                  <c:v>47.7</c:v>
                </c:pt>
                <c:pt idx="952">
                  <c:v>47.75</c:v>
                </c:pt>
                <c:pt idx="953">
                  <c:v>47.8</c:v>
                </c:pt>
                <c:pt idx="954">
                  <c:v>47.85</c:v>
                </c:pt>
                <c:pt idx="955">
                  <c:v>47.9</c:v>
                </c:pt>
                <c:pt idx="956">
                  <c:v>47.95</c:v>
                </c:pt>
                <c:pt idx="957">
                  <c:v>48</c:v>
                </c:pt>
                <c:pt idx="958">
                  <c:v>48.05</c:v>
                </c:pt>
                <c:pt idx="959">
                  <c:v>48.1</c:v>
                </c:pt>
                <c:pt idx="960">
                  <c:v>48.15</c:v>
                </c:pt>
                <c:pt idx="961">
                  <c:v>48.2</c:v>
                </c:pt>
                <c:pt idx="962">
                  <c:v>48.25</c:v>
                </c:pt>
                <c:pt idx="963">
                  <c:v>48.3</c:v>
                </c:pt>
                <c:pt idx="964">
                  <c:v>48.35</c:v>
                </c:pt>
                <c:pt idx="965">
                  <c:v>48.4</c:v>
                </c:pt>
                <c:pt idx="966">
                  <c:v>48.45</c:v>
                </c:pt>
                <c:pt idx="967">
                  <c:v>48.5</c:v>
                </c:pt>
                <c:pt idx="968">
                  <c:v>48.55</c:v>
                </c:pt>
                <c:pt idx="969">
                  <c:v>48.6</c:v>
                </c:pt>
                <c:pt idx="970">
                  <c:v>48.65</c:v>
                </c:pt>
                <c:pt idx="971">
                  <c:v>48.7</c:v>
                </c:pt>
                <c:pt idx="972">
                  <c:v>48.75</c:v>
                </c:pt>
                <c:pt idx="973">
                  <c:v>48.8</c:v>
                </c:pt>
                <c:pt idx="974">
                  <c:v>48.85</c:v>
                </c:pt>
                <c:pt idx="975">
                  <c:v>48.9</c:v>
                </c:pt>
                <c:pt idx="976">
                  <c:v>48.95</c:v>
                </c:pt>
                <c:pt idx="977">
                  <c:v>49</c:v>
                </c:pt>
                <c:pt idx="978">
                  <c:v>49.05</c:v>
                </c:pt>
                <c:pt idx="979">
                  <c:v>49.1</c:v>
                </c:pt>
                <c:pt idx="980">
                  <c:v>49.15</c:v>
                </c:pt>
                <c:pt idx="981">
                  <c:v>49.2</c:v>
                </c:pt>
                <c:pt idx="982">
                  <c:v>49.25</c:v>
                </c:pt>
                <c:pt idx="983">
                  <c:v>49.3</c:v>
                </c:pt>
                <c:pt idx="984">
                  <c:v>49.35</c:v>
                </c:pt>
                <c:pt idx="985">
                  <c:v>49.4</c:v>
                </c:pt>
                <c:pt idx="986">
                  <c:v>49.45</c:v>
                </c:pt>
                <c:pt idx="987">
                  <c:v>49.5</c:v>
                </c:pt>
                <c:pt idx="988">
                  <c:v>49.55</c:v>
                </c:pt>
                <c:pt idx="989">
                  <c:v>49.6</c:v>
                </c:pt>
                <c:pt idx="990">
                  <c:v>49.65</c:v>
                </c:pt>
                <c:pt idx="991">
                  <c:v>49.7</c:v>
                </c:pt>
                <c:pt idx="992">
                  <c:v>49.75</c:v>
                </c:pt>
                <c:pt idx="993">
                  <c:v>49.8</c:v>
                </c:pt>
                <c:pt idx="994">
                  <c:v>49.85</c:v>
                </c:pt>
                <c:pt idx="995">
                  <c:v>49.9</c:v>
                </c:pt>
                <c:pt idx="996">
                  <c:v>49.95</c:v>
                </c:pt>
                <c:pt idx="997">
                  <c:v>50</c:v>
                </c:pt>
                <c:pt idx="998">
                  <c:v>50.05</c:v>
                </c:pt>
                <c:pt idx="999">
                  <c:v>50.1</c:v>
                </c:pt>
                <c:pt idx="1000">
                  <c:v>50.15</c:v>
                </c:pt>
                <c:pt idx="1001">
                  <c:v>50.2</c:v>
                </c:pt>
                <c:pt idx="1002">
                  <c:v>50.25</c:v>
                </c:pt>
                <c:pt idx="1003">
                  <c:v>50.3</c:v>
                </c:pt>
                <c:pt idx="1004">
                  <c:v>50.35</c:v>
                </c:pt>
                <c:pt idx="1005">
                  <c:v>50.4</c:v>
                </c:pt>
                <c:pt idx="1006">
                  <c:v>50.45</c:v>
                </c:pt>
                <c:pt idx="1007">
                  <c:v>50.5</c:v>
                </c:pt>
                <c:pt idx="1008">
                  <c:v>50.55</c:v>
                </c:pt>
                <c:pt idx="1009">
                  <c:v>50.6</c:v>
                </c:pt>
                <c:pt idx="1010">
                  <c:v>50.65</c:v>
                </c:pt>
                <c:pt idx="1011">
                  <c:v>50.7</c:v>
                </c:pt>
                <c:pt idx="1012">
                  <c:v>50.75</c:v>
                </c:pt>
                <c:pt idx="1013">
                  <c:v>50.8</c:v>
                </c:pt>
                <c:pt idx="1014">
                  <c:v>50.85</c:v>
                </c:pt>
                <c:pt idx="1015">
                  <c:v>50.9</c:v>
                </c:pt>
                <c:pt idx="1016">
                  <c:v>50.95</c:v>
                </c:pt>
                <c:pt idx="1017">
                  <c:v>51</c:v>
                </c:pt>
                <c:pt idx="1018">
                  <c:v>51.05</c:v>
                </c:pt>
                <c:pt idx="1019">
                  <c:v>51.1</c:v>
                </c:pt>
                <c:pt idx="1020">
                  <c:v>51.15</c:v>
                </c:pt>
                <c:pt idx="1021">
                  <c:v>51.2</c:v>
                </c:pt>
                <c:pt idx="1022">
                  <c:v>51.25</c:v>
                </c:pt>
                <c:pt idx="1023">
                  <c:v>51.3</c:v>
                </c:pt>
                <c:pt idx="1024">
                  <c:v>51.35</c:v>
                </c:pt>
                <c:pt idx="1025">
                  <c:v>51.4</c:v>
                </c:pt>
                <c:pt idx="1026">
                  <c:v>51.45</c:v>
                </c:pt>
                <c:pt idx="1027">
                  <c:v>51.5</c:v>
                </c:pt>
                <c:pt idx="1028">
                  <c:v>51.55</c:v>
                </c:pt>
                <c:pt idx="1029">
                  <c:v>51.6</c:v>
                </c:pt>
                <c:pt idx="1030">
                  <c:v>51.65</c:v>
                </c:pt>
                <c:pt idx="1031">
                  <c:v>51.7</c:v>
                </c:pt>
                <c:pt idx="1032">
                  <c:v>51.75</c:v>
                </c:pt>
                <c:pt idx="1033">
                  <c:v>51.8</c:v>
                </c:pt>
                <c:pt idx="1034">
                  <c:v>51.85</c:v>
                </c:pt>
                <c:pt idx="1035">
                  <c:v>51.9</c:v>
                </c:pt>
                <c:pt idx="1036">
                  <c:v>51.95</c:v>
                </c:pt>
                <c:pt idx="1037">
                  <c:v>52</c:v>
                </c:pt>
                <c:pt idx="1038">
                  <c:v>52.05</c:v>
                </c:pt>
                <c:pt idx="1039">
                  <c:v>52.1</c:v>
                </c:pt>
                <c:pt idx="1040">
                  <c:v>52.15</c:v>
                </c:pt>
                <c:pt idx="1041">
                  <c:v>52.2</c:v>
                </c:pt>
                <c:pt idx="1042">
                  <c:v>52.25</c:v>
                </c:pt>
                <c:pt idx="1043">
                  <c:v>52.3</c:v>
                </c:pt>
                <c:pt idx="1044">
                  <c:v>52.35</c:v>
                </c:pt>
                <c:pt idx="1045">
                  <c:v>52.4</c:v>
                </c:pt>
                <c:pt idx="1046">
                  <c:v>52.45</c:v>
                </c:pt>
                <c:pt idx="1047">
                  <c:v>52.5</c:v>
                </c:pt>
                <c:pt idx="1048">
                  <c:v>52.55</c:v>
                </c:pt>
                <c:pt idx="1049">
                  <c:v>52.6</c:v>
                </c:pt>
                <c:pt idx="1050">
                  <c:v>52.65</c:v>
                </c:pt>
                <c:pt idx="1051">
                  <c:v>52.7</c:v>
                </c:pt>
                <c:pt idx="1052">
                  <c:v>52.75</c:v>
                </c:pt>
                <c:pt idx="1053">
                  <c:v>52.8</c:v>
                </c:pt>
                <c:pt idx="1054">
                  <c:v>52.85</c:v>
                </c:pt>
                <c:pt idx="1055">
                  <c:v>52.9</c:v>
                </c:pt>
                <c:pt idx="1056">
                  <c:v>52.95</c:v>
                </c:pt>
                <c:pt idx="1057">
                  <c:v>53</c:v>
                </c:pt>
                <c:pt idx="1058">
                  <c:v>53.05</c:v>
                </c:pt>
                <c:pt idx="1059">
                  <c:v>53.1</c:v>
                </c:pt>
                <c:pt idx="1060">
                  <c:v>53.15</c:v>
                </c:pt>
                <c:pt idx="1061">
                  <c:v>53.2</c:v>
                </c:pt>
                <c:pt idx="1062">
                  <c:v>53.25</c:v>
                </c:pt>
                <c:pt idx="1063">
                  <c:v>53.3</c:v>
                </c:pt>
                <c:pt idx="1064">
                  <c:v>53.35</c:v>
                </c:pt>
                <c:pt idx="1065">
                  <c:v>53.4</c:v>
                </c:pt>
                <c:pt idx="1066">
                  <c:v>53.45</c:v>
                </c:pt>
                <c:pt idx="1067">
                  <c:v>53.5</c:v>
                </c:pt>
                <c:pt idx="1068">
                  <c:v>53.55</c:v>
                </c:pt>
                <c:pt idx="1069">
                  <c:v>53.6</c:v>
                </c:pt>
                <c:pt idx="1070">
                  <c:v>53.65</c:v>
                </c:pt>
                <c:pt idx="1071">
                  <c:v>53.7</c:v>
                </c:pt>
                <c:pt idx="1072">
                  <c:v>53.75</c:v>
                </c:pt>
                <c:pt idx="1073">
                  <c:v>53.8</c:v>
                </c:pt>
                <c:pt idx="1074">
                  <c:v>53.85</c:v>
                </c:pt>
                <c:pt idx="1075">
                  <c:v>53.9</c:v>
                </c:pt>
                <c:pt idx="1076">
                  <c:v>53.95</c:v>
                </c:pt>
                <c:pt idx="1077">
                  <c:v>54</c:v>
                </c:pt>
                <c:pt idx="1078">
                  <c:v>54.05</c:v>
                </c:pt>
                <c:pt idx="1079">
                  <c:v>54.1</c:v>
                </c:pt>
                <c:pt idx="1080">
                  <c:v>54.15</c:v>
                </c:pt>
                <c:pt idx="1081">
                  <c:v>54.2</c:v>
                </c:pt>
                <c:pt idx="1082">
                  <c:v>54.25</c:v>
                </c:pt>
                <c:pt idx="1083">
                  <c:v>54.3</c:v>
                </c:pt>
                <c:pt idx="1084">
                  <c:v>54.35</c:v>
                </c:pt>
                <c:pt idx="1085">
                  <c:v>54.4</c:v>
                </c:pt>
                <c:pt idx="1086">
                  <c:v>54.45</c:v>
                </c:pt>
                <c:pt idx="1087">
                  <c:v>54.5</c:v>
                </c:pt>
                <c:pt idx="1088">
                  <c:v>54.55</c:v>
                </c:pt>
                <c:pt idx="1089">
                  <c:v>54.6</c:v>
                </c:pt>
                <c:pt idx="1090">
                  <c:v>54.65</c:v>
                </c:pt>
                <c:pt idx="1091">
                  <c:v>54.7</c:v>
                </c:pt>
                <c:pt idx="1092">
                  <c:v>54.75</c:v>
                </c:pt>
                <c:pt idx="1093">
                  <c:v>54.8</c:v>
                </c:pt>
                <c:pt idx="1094">
                  <c:v>54.85</c:v>
                </c:pt>
                <c:pt idx="1095">
                  <c:v>54.9</c:v>
                </c:pt>
                <c:pt idx="1096">
                  <c:v>54.95</c:v>
                </c:pt>
                <c:pt idx="1097">
                  <c:v>55</c:v>
                </c:pt>
                <c:pt idx="1098">
                  <c:v>55.05</c:v>
                </c:pt>
                <c:pt idx="1099">
                  <c:v>55.1</c:v>
                </c:pt>
                <c:pt idx="1100">
                  <c:v>55.15</c:v>
                </c:pt>
                <c:pt idx="1101">
                  <c:v>55.2</c:v>
                </c:pt>
                <c:pt idx="1102">
                  <c:v>55.25</c:v>
                </c:pt>
                <c:pt idx="1103">
                  <c:v>55.3</c:v>
                </c:pt>
                <c:pt idx="1104">
                  <c:v>55.35</c:v>
                </c:pt>
                <c:pt idx="1105">
                  <c:v>55.4</c:v>
                </c:pt>
                <c:pt idx="1106">
                  <c:v>55.45</c:v>
                </c:pt>
                <c:pt idx="1107">
                  <c:v>55.5</c:v>
                </c:pt>
                <c:pt idx="1108">
                  <c:v>55.55</c:v>
                </c:pt>
                <c:pt idx="1109">
                  <c:v>55.6</c:v>
                </c:pt>
                <c:pt idx="1110">
                  <c:v>55.65</c:v>
                </c:pt>
                <c:pt idx="1111">
                  <c:v>55.7</c:v>
                </c:pt>
                <c:pt idx="1112">
                  <c:v>55.75</c:v>
                </c:pt>
                <c:pt idx="1113">
                  <c:v>55.8</c:v>
                </c:pt>
                <c:pt idx="1114">
                  <c:v>55.85</c:v>
                </c:pt>
                <c:pt idx="1115">
                  <c:v>55.9</c:v>
                </c:pt>
                <c:pt idx="1116">
                  <c:v>55.95</c:v>
                </c:pt>
                <c:pt idx="1117">
                  <c:v>56</c:v>
                </c:pt>
                <c:pt idx="1118">
                  <c:v>56.05</c:v>
                </c:pt>
                <c:pt idx="1119">
                  <c:v>56.1</c:v>
                </c:pt>
                <c:pt idx="1120">
                  <c:v>56.15</c:v>
                </c:pt>
                <c:pt idx="1121">
                  <c:v>56.2</c:v>
                </c:pt>
                <c:pt idx="1122">
                  <c:v>56.25</c:v>
                </c:pt>
                <c:pt idx="1123">
                  <c:v>56.3</c:v>
                </c:pt>
                <c:pt idx="1124">
                  <c:v>56.35</c:v>
                </c:pt>
                <c:pt idx="1125">
                  <c:v>56.4</c:v>
                </c:pt>
                <c:pt idx="1126">
                  <c:v>56.45</c:v>
                </c:pt>
                <c:pt idx="1127">
                  <c:v>56.5</c:v>
                </c:pt>
                <c:pt idx="1128">
                  <c:v>56.55</c:v>
                </c:pt>
                <c:pt idx="1129">
                  <c:v>56.6</c:v>
                </c:pt>
                <c:pt idx="1130">
                  <c:v>56.65</c:v>
                </c:pt>
                <c:pt idx="1131">
                  <c:v>56.7</c:v>
                </c:pt>
                <c:pt idx="1132">
                  <c:v>56.75</c:v>
                </c:pt>
                <c:pt idx="1133">
                  <c:v>56.8</c:v>
                </c:pt>
                <c:pt idx="1134">
                  <c:v>56.85</c:v>
                </c:pt>
                <c:pt idx="1135">
                  <c:v>56.9</c:v>
                </c:pt>
                <c:pt idx="1136">
                  <c:v>56.95</c:v>
                </c:pt>
                <c:pt idx="1137">
                  <c:v>57</c:v>
                </c:pt>
                <c:pt idx="1138">
                  <c:v>57.05</c:v>
                </c:pt>
                <c:pt idx="1139">
                  <c:v>57.1</c:v>
                </c:pt>
                <c:pt idx="1140">
                  <c:v>57.15</c:v>
                </c:pt>
                <c:pt idx="1141">
                  <c:v>57.2</c:v>
                </c:pt>
                <c:pt idx="1142">
                  <c:v>57.25</c:v>
                </c:pt>
                <c:pt idx="1143">
                  <c:v>57.3</c:v>
                </c:pt>
                <c:pt idx="1144">
                  <c:v>57.35</c:v>
                </c:pt>
                <c:pt idx="1145">
                  <c:v>57.4</c:v>
                </c:pt>
                <c:pt idx="1146">
                  <c:v>57.45</c:v>
                </c:pt>
                <c:pt idx="1147">
                  <c:v>57.5</c:v>
                </c:pt>
                <c:pt idx="1148">
                  <c:v>57.55</c:v>
                </c:pt>
                <c:pt idx="1149">
                  <c:v>57.6</c:v>
                </c:pt>
                <c:pt idx="1150">
                  <c:v>57.65</c:v>
                </c:pt>
                <c:pt idx="1151">
                  <c:v>57.7</c:v>
                </c:pt>
                <c:pt idx="1152">
                  <c:v>57.75</c:v>
                </c:pt>
                <c:pt idx="1153">
                  <c:v>57.8</c:v>
                </c:pt>
                <c:pt idx="1154">
                  <c:v>57.85</c:v>
                </c:pt>
                <c:pt idx="1155">
                  <c:v>57.9</c:v>
                </c:pt>
                <c:pt idx="1156">
                  <c:v>57.95</c:v>
                </c:pt>
                <c:pt idx="1157">
                  <c:v>58</c:v>
                </c:pt>
                <c:pt idx="1158">
                  <c:v>58.05</c:v>
                </c:pt>
                <c:pt idx="1159">
                  <c:v>58.1</c:v>
                </c:pt>
                <c:pt idx="1160">
                  <c:v>58.15</c:v>
                </c:pt>
                <c:pt idx="1161">
                  <c:v>58.2</c:v>
                </c:pt>
                <c:pt idx="1162">
                  <c:v>58.25</c:v>
                </c:pt>
                <c:pt idx="1163">
                  <c:v>58.3</c:v>
                </c:pt>
                <c:pt idx="1164">
                  <c:v>58.35</c:v>
                </c:pt>
                <c:pt idx="1165">
                  <c:v>58.4</c:v>
                </c:pt>
                <c:pt idx="1166">
                  <c:v>58.45</c:v>
                </c:pt>
                <c:pt idx="1167">
                  <c:v>58.5</c:v>
                </c:pt>
                <c:pt idx="1168">
                  <c:v>58.55</c:v>
                </c:pt>
                <c:pt idx="1169">
                  <c:v>58.6</c:v>
                </c:pt>
                <c:pt idx="1170">
                  <c:v>58.65</c:v>
                </c:pt>
                <c:pt idx="1171">
                  <c:v>58.7</c:v>
                </c:pt>
                <c:pt idx="1172">
                  <c:v>58.75</c:v>
                </c:pt>
                <c:pt idx="1173">
                  <c:v>58.8</c:v>
                </c:pt>
                <c:pt idx="1174">
                  <c:v>58.85</c:v>
                </c:pt>
                <c:pt idx="1175">
                  <c:v>58.9</c:v>
                </c:pt>
                <c:pt idx="1176">
                  <c:v>58.95</c:v>
                </c:pt>
                <c:pt idx="1177">
                  <c:v>59</c:v>
                </c:pt>
                <c:pt idx="1178">
                  <c:v>59.05</c:v>
                </c:pt>
                <c:pt idx="1179">
                  <c:v>59.1</c:v>
                </c:pt>
                <c:pt idx="1180">
                  <c:v>59.15</c:v>
                </c:pt>
                <c:pt idx="1181">
                  <c:v>59.2</c:v>
                </c:pt>
                <c:pt idx="1182">
                  <c:v>59.25</c:v>
                </c:pt>
                <c:pt idx="1183">
                  <c:v>59.3</c:v>
                </c:pt>
                <c:pt idx="1184">
                  <c:v>59.35</c:v>
                </c:pt>
                <c:pt idx="1185">
                  <c:v>59.4</c:v>
                </c:pt>
                <c:pt idx="1186">
                  <c:v>59.45</c:v>
                </c:pt>
                <c:pt idx="1187">
                  <c:v>59.5</c:v>
                </c:pt>
                <c:pt idx="1188">
                  <c:v>59.55</c:v>
                </c:pt>
                <c:pt idx="1189">
                  <c:v>59.6</c:v>
                </c:pt>
                <c:pt idx="1190">
                  <c:v>59.65</c:v>
                </c:pt>
                <c:pt idx="1191">
                  <c:v>59.7</c:v>
                </c:pt>
                <c:pt idx="1192">
                  <c:v>59.75</c:v>
                </c:pt>
                <c:pt idx="1193">
                  <c:v>59.8</c:v>
                </c:pt>
                <c:pt idx="1194">
                  <c:v>59.85</c:v>
                </c:pt>
                <c:pt idx="1195">
                  <c:v>59.9</c:v>
                </c:pt>
                <c:pt idx="1196">
                  <c:v>59.95</c:v>
                </c:pt>
                <c:pt idx="1197">
                  <c:v>60</c:v>
                </c:pt>
                <c:pt idx="1198">
                  <c:v>60.05</c:v>
                </c:pt>
                <c:pt idx="1199">
                  <c:v>60.1</c:v>
                </c:pt>
                <c:pt idx="1200">
                  <c:v>60.15</c:v>
                </c:pt>
                <c:pt idx="1201">
                  <c:v>60.2</c:v>
                </c:pt>
                <c:pt idx="1202">
                  <c:v>60.25</c:v>
                </c:pt>
                <c:pt idx="1203">
                  <c:v>60.3</c:v>
                </c:pt>
                <c:pt idx="1204">
                  <c:v>60.35</c:v>
                </c:pt>
                <c:pt idx="1205">
                  <c:v>60.4</c:v>
                </c:pt>
                <c:pt idx="1206">
                  <c:v>60.45</c:v>
                </c:pt>
                <c:pt idx="1207">
                  <c:v>60.5</c:v>
                </c:pt>
                <c:pt idx="1208">
                  <c:v>60.55</c:v>
                </c:pt>
                <c:pt idx="1209">
                  <c:v>60.6</c:v>
                </c:pt>
                <c:pt idx="1210">
                  <c:v>60.65</c:v>
                </c:pt>
                <c:pt idx="1211">
                  <c:v>60.7</c:v>
                </c:pt>
                <c:pt idx="1212">
                  <c:v>60.75</c:v>
                </c:pt>
                <c:pt idx="1213">
                  <c:v>60.8</c:v>
                </c:pt>
                <c:pt idx="1214">
                  <c:v>60.85</c:v>
                </c:pt>
                <c:pt idx="1215">
                  <c:v>60.9</c:v>
                </c:pt>
                <c:pt idx="1216">
                  <c:v>60.95</c:v>
                </c:pt>
                <c:pt idx="1217">
                  <c:v>61</c:v>
                </c:pt>
                <c:pt idx="1218">
                  <c:v>61.05</c:v>
                </c:pt>
                <c:pt idx="1219">
                  <c:v>61.1</c:v>
                </c:pt>
                <c:pt idx="1220">
                  <c:v>61.15</c:v>
                </c:pt>
                <c:pt idx="1221">
                  <c:v>61.2</c:v>
                </c:pt>
                <c:pt idx="1222">
                  <c:v>61.25</c:v>
                </c:pt>
                <c:pt idx="1223">
                  <c:v>61.3</c:v>
                </c:pt>
                <c:pt idx="1224">
                  <c:v>61.35</c:v>
                </c:pt>
                <c:pt idx="1225">
                  <c:v>61.4</c:v>
                </c:pt>
                <c:pt idx="1226">
                  <c:v>61.45</c:v>
                </c:pt>
                <c:pt idx="1227">
                  <c:v>61.5</c:v>
                </c:pt>
                <c:pt idx="1228">
                  <c:v>61.55</c:v>
                </c:pt>
                <c:pt idx="1229">
                  <c:v>61.6</c:v>
                </c:pt>
                <c:pt idx="1230">
                  <c:v>61.65</c:v>
                </c:pt>
                <c:pt idx="1231">
                  <c:v>61.7</c:v>
                </c:pt>
                <c:pt idx="1232">
                  <c:v>61.75</c:v>
                </c:pt>
                <c:pt idx="1233">
                  <c:v>61.8</c:v>
                </c:pt>
                <c:pt idx="1234">
                  <c:v>61.85</c:v>
                </c:pt>
                <c:pt idx="1235">
                  <c:v>61.9</c:v>
                </c:pt>
                <c:pt idx="1236">
                  <c:v>61.95</c:v>
                </c:pt>
                <c:pt idx="1237">
                  <c:v>62</c:v>
                </c:pt>
                <c:pt idx="1238">
                  <c:v>62.05</c:v>
                </c:pt>
                <c:pt idx="1239">
                  <c:v>62.1</c:v>
                </c:pt>
                <c:pt idx="1240">
                  <c:v>62.15</c:v>
                </c:pt>
                <c:pt idx="1241">
                  <c:v>62.2</c:v>
                </c:pt>
                <c:pt idx="1242">
                  <c:v>62.25</c:v>
                </c:pt>
                <c:pt idx="1243">
                  <c:v>62.3</c:v>
                </c:pt>
                <c:pt idx="1244">
                  <c:v>62.35</c:v>
                </c:pt>
                <c:pt idx="1245">
                  <c:v>62.4</c:v>
                </c:pt>
                <c:pt idx="1246">
                  <c:v>62.45</c:v>
                </c:pt>
                <c:pt idx="1247">
                  <c:v>62.5</c:v>
                </c:pt>
                <c:pt idx="1248">
                  <c:v>62.55</c:v>
                </c:pt>
                <c:pt idx="1249">
                  <c:v>62.6</c:v>
                </c:pt>
                <c:pt idx="1250">
                  <c:v>62.65</c:v>
                </c:pt>
                <c:pt idx="1251">
                  <c:v>62.7</c:v>
                </c:pt>
                <c:pt idx="1252">
                  <c:v>62.75</c:v>
                </c:pt>
                <c:pt idx="1253">
                  <c:v>62.8</c:v>
                </c:pt>
                <c:pt idx="1254">
                  <c:v>62.85</c:v>
                </c:pt>
                <c:pt idx="1255">
                  <c:v>62.9</c:v>
                </c:pt>
                <c:pt idx="1256">
                  <c:v>62.95</c:v>
                </c:pt>
                <c:pt idx="1257">
                  <c:v>63</c:v>
                </c:pt>
                <c:pt idx="1258">
                  <c:v>63.05</c:v>
                </c:pt>
                <c:pt idx="1259">
                  <c:v>63.1</c:v>
                </c:pt>
                <c:pt idx="1260">
                  <c:v>63.15</c:v>
                </c:pt>
                <c:pt idx="1261">
                  <c:v>63.2</c:v>
                </c:pt>
                <c:pt idx="1262">
                  <c:v>63.25</c:v>
                </c:pt>
                <c:pt idx="1263">
                  <c:v>63.3</c:v>
                </c:pt>
                <c:pt idx="1264">
                  <c:v>63.35</c:v>
                </c:pt>
                <c:pt idx="1265">
                  <c:v>63.4</c:v>
                </c:pt>
                <c:pt idx="1266">
                  <c:v>63.45</c:v>
                </c:pt>
                <c:pt idx="1267">
                  <c:v>63.5</c:v>
                </c:pt>
                <c:pt idx="1268">
                  <c:v>63.55</c:v>
                </c:pt>
                <c:pt idx="1269">
                  <c:v>63.6</c:v>
                </c:pt>
                <c:pt idx="1270">
                  <c:v>63.65</c:v>
                </c:pt>
                <c:pt idx="1271">
                  <c:v>63.7</c:v>
                </c:pt>
                <c:pt idx="1272">
                  <c:v>63.75</c:v>
                </c:pt>
                <c:pt idx="1273">
                  <c:v>63.8</c:v>
                </c:pt>
                <c:pt idx="1274">
                  <c:v>63.85</c:v>
                </c:pt>
                <c:pt idx="1275">
                  <c:v>63.9</c:v>
                </c:pt>
                <c:pt idx="1276">
                  <c:v>63.95</c:v>
                </c:pt>
                <c:pt idx="1277">
                  <c:v>64</c:v>
                </c:pt>
                <c:pt idx="1278">
                  <c:v>64.05</c:v>
                </c:pt>
                <c:pt idx="1279">
                  <c:v>64.099999999999994</c:v>
                </c:pt>
                <c:pt idx="1280">
                  <c:v>64.150000000000006</c:v>
                </c:pt>
                <c:pt idx="1281">
                  <c:v>64.2</c:v>
                </c:pt>
                <c:pt idx="1282">
                  <c:v>64.25</c:v>
                </c:pt>
                <c:pt idx="1283">
                  <c:v>64.3</c:v>
                </c:pt>
                <c:pt idx="1284">
                  <c:v>64.349999999999994</c:v>
                </c:pt>
                <c:pt idx="1285">
                  <c:v>64.400000000000006</c:v>
                </c:pt>
                <c:pt idx="1286">
                  <c:v>64.45</c:v>
                </c:pt>
                <c:pt idx="1287">
                  <c:v>64.5</c:v>
                </c:pt>
                <c:pt idx="1288">
                  <c:v>64.55</c:v>
                </c:pt>
                <c:pt idx="1289">
                  <c:v>64.599999999999994</c:v>
                </c:pt>
                <c:pt idx="1290">
                  <c:v>64.650000000000006</c:v>
                </c:pt>
                <c:pt idx="1291">
                  <c:v>64.7</c:v>
                </c:pt>
                <c:pt idx="1292">
                  <c:v>64.75</c:v>
                </c:pt>
                <c:pt idx="1293">
                  <c:v>64.8</c:v>
                </c:pt>
                <c:pt idx="1294">
                  <c:v>64.849999999999994</c:v>
                </c:pt>
                <c:pt idx="1295">
                  <c:v>64.900000000000006</c:v>
                </c:pt>
                <c:pt idx="1296">
                  <c:v>64.95</c:v>
                </c:pt>
                <c:pt idx="1297">
                  <c:v>65</c:v>
                </c:pt>
                <c:pt idx="1298">
                  <c:v>65.05</c:v>
                </c:pt>
                <c:pt idx="1299">
                  <c:v>65.099999999999994</c:v>
                </c:pt>
                <c:pt idx="1300">
                  <c:v>65.150000000000006</c:v>
                </c:pt>
                <c:pt idx="1301">
                  <c:v>65.2</c:v>
                </c:pt>
                <c:pt idx="1302">
                  <c:v>65.25</c:v>
                </c:pt>
                <c:pt idx="1303">
                  <c:v>65.3</c:v>
                </c:pt>
                <c:pt idx="1304">
                  <c:v>65.349999999999994</c:v>
                </c:pt>
                <c:pt idx="1305">
                  <c:v>65.400000000000006</c:v>
                </c:pt>
                <c:pt idx="1306">
                  <c:v>65.45</c:v>
                </c:pt>
                <c:pt idx="1307">
                  <c:v>65.5</c:v>
                </c:pt>
                <c:pt idx="1308">
                  <c:v>65.55</c:v>
                </c:pt>
                <c:pt idx="1309">
                  <c:v>65.599999999999994</c:v>
                </c:pt>
                <c:pt idx="1310">
                  <c:v>65.650000000000006</c:v>
                </c:pt>
                <c:pt idx="1311">
                  <c:v>65.7</c:v>
                </c:pt>
                <c:pt idx="1312">
                  <c:v>65.75</c:v>
                </c:pt>
                <c:pt idx="1313">
                  <c:v>65.8</c:v>
                </c:pt>
                <c:pt idx="1314">
                  <c:v>65.849999999999994</c:v>
                </c:pt>
                <c:pt idx="1315">
                  <c:v>65.900000000000006</c:v>
                </c:pt>
                <c:pt idx="1316">
                  <c:v>65.95</c:v>
                </c:pt>
                <c:pt idx="1317">
                  <c:v>66</c:v>
                </c:pt>
                <c:pt idx="1318">
                  <c:v>66.05</c:v>
                </c:pt>
                <c:pt idx="1319">
                  <c:v>66.099999999999994</c:v>
                </c:pt>
                <c:pt idx="1320">
                  <c:v>66.150000000000006</c:v>
                </c:pt>
                <c:pt idx="1321">
                  <c:v>66.2</c:v>
                </c:pt>
                <c:pt idx="1322">
                  <c:v>66.25</c:v>
                </c:pt>
                <c:pt idx="1323">
                  <c:v>66.3</c:v>
                </c:pt>
                <c:pt idx="1324">
                  <c:v>66.349999999999994</c:v>
                </c:pt>
                <c:pt idx="1325">
                  <c:v>66.400000000000006</c:v>
                </c:pt>
                <c:pt idx="1326">
                  <c:v>66.45</c:v>
                </c:pt>
                <c:pt idx="1327">
                  <c:v>66.5</c:v>
                </c:pt>
                <c:pt idx="1328">
                  <c:v>66.55</c:v>
                </c:pt>
                <c:pt idx="1329">
                  <c:v>66.599999999999994</c:v>
                </c:pt>
                <c:pt idx="1330">
                  <c:v>66.650000000000006</c:v>
                </c:pt>
                <c:pt idx="1331">
                  <c:v>66.7</c:v>
                </c:pt>
                <c:pt idx="1332">
                  <c:v>66.75</c:v>
                </c:pt>
                <c:pt idx="1333">
                  <c:v>66.8</c:v>
                </c:pt>
                <c:pt idx="1334">
                  <c:v>66.849999999999994</c:v>
                </c:pt>
                <c:pt idx="1335">
                  <c:v>66.900000000000006</c:v>
                </c:pt>
                <c:pt idx="1336">
                  <c:v>66.95</c:v>
                </c:pt>
                <c:pt idx="1337">
                  <c:v>67</c:v>
                </c:pt>
                <c:pt idx="1338">
                  <c:v>67.05</c:v>
                </c:pt>
                <c:pt idx="1339">
                  <c:v>67.099999999999994</c:v>
                </c:pt>
                <c:pt idx="1340">
                  <c:v>67.150000000000006</c:v>
                </c:pt>
                <c:pt idx="1341">
                  <c:v>67.2</c:v>
                </c:pt>
                <c:pt idx="1342">
                  <c:v>67.25</c:v>
                </c:pt>
                <c:pt idx="1343">
                  <c:v>67.3</c:v>
                </c:pt>
                <c:pt idx="1344">
                  <c:v>67.349999999999994</c:v>
                </c:pt>
                <c:pt idx="1345">
                  <c:v>67.400000000000006</c:v>
                </c:pt>
                <c:pt idx="1346">
                  <c:v>67.45</c:v>
                </c:pt>
                <c:pt idx="1347">
                  <c:v>67.5</c:v>
                </c:pt>
                <c:pt idx="1348">
                  <c:v>67.55</c:v>
                </c:pt>
                <c:pt idx="1349">
                  <c:v>67.599999999999994</c:v>
                </c:pt>
                <c:pt idx="1350">
                  <c:v>67.650000000000006</c:v>
                </c:pt>
                <c:pt idx="1351">
                  <c:v>67.7</c:v>
                </c:pt>
                <c:pt idx="1352">
                  <c:v>67.75</c:v>
                </c:pt>
                <c:pt idx="1353">
                  <c:v>67.8</c:v>
                </c:pt>
                <c:pt idx="1354">
                  <c:v>67.849999999999994</c:v>
                </c:pt>
                <c:pt idx="1355">
                  <c:v>67.900000000000006</c:v>
                </c:pt>
                <c:pt idx="1356">
                  <c:v>67.95</c:v>
                </c:pt>
                <c:pt idx="1357">
                  <c:v>68</c:v>
                </c:pt>
                <c:pt idx="1358">
                  <c:v>68.05</c:v>
                </c:pt>
                <c:pt idx="1359">
                  <c:v>68.099999999999994</c:v>
                </c:pt>
                <c:pt idx="1360">
                  <c:v>68.150000000000006</c:v>
                </c:pt>
                <c:pt idx="1361">
                  <c:v>68.2</c:v>
                </c:pt>
                <c:pt idx="1362">
                  <c:v>68.25</c:v>
                </c:pt>
                <c:pt idx="1363">
                  <c:v>68.3</c:v>
                </c:pt>
                <c:pt idx="1364">
                  <c:v>68.349999999999994</c:v>
                </c:pt>
                <c:pt idx="1365">
                  <c:v>68.400000000000006</c:v>
                </c:pt>
                <c:pt idx="1366">
                  <c:v>68.45</c:v>
                </c:pt>
                <c:pt idx="1367">
                  <c:v>68.5</c:v>
                </c:pt>
                <c:pt idx="1368">
                  <c:v>68.55</c:v>
                </c:pt>
                <c:pt idx="1369">
                  <c:v>68.599999999999994</c:v>
                </c:pt>
                <c:pt idx="1370">
                  <c:v>68.650000000000006</c:v>
                </c:pt>
                <c:pt idx="1371">
                  <c:v>68.7</c:v>
                </c:pt>
                <c:pt idx="1372">
                  <c:v>68.75</c:v>
                </c:pt>
                <c:pt idx="1373">
                  <c:v>68.8</c:v>
                </c:pt>
                <c:pt idx="1374">
                  <c:v>68.849999999999994</c:v>
                </c:pt>
                <c:pt idx="1375">
                  <c:v>68.900000000000006</c:v>
                </c:pt>
                <c:pt idx="1376">
                  <c:v>68.95</c:v>
                </c:pt>
                <c:pt idx="1377">
                  <c:v>69</c:v>
                </c:pt>
                <c:pt idx="1378">
                  <c:v>69.05</c:v>
                </c:pt>
                <c:pt idx="1379">
                  <c:v>69.099999999999994</c:v>
                </c:pt>
                <c:pt idx="1380">
                  <c:v>69.150000000000006</c:v>
                </c:pt>
                <c:pt idx="1381">
                  <c:v>69.2</c:v>
                </c:pt>
                <c:pt idx="1382">
                  <c:v>69.25</c:v>
                </c:pt>
                <c:pt idx="1383">
                  <c:v>69.3</c:v>
                </c:pt>
                <c:pt idx="1384">
                  <c:v>69.349999999999994</c:v>
                </c:pt>
                <c:pt idx="1385">
                  <c:v>69.400000000000006</c:v>
                </c:pt>
                <c:pt idx="1386">
                  <c:v>69.45</c:v>
                </c:pt>
                <c:pt idx="1387">
                  <c:v>69.5</c:v>
                </c:pt>
                <c:pt idx="1388">
                  <c:v>69.55</c:v>
                </c:pt>
                <c:pt idx="1389">
                  <c:v>69.599999999999994</c:v>
                </c:pt>
                <c:pt idx="1390">
                  <c:v>69.650000000000006</c:v>
                </c:pt>
                <c:pt idx="1391">
                  <c:v>69.7</c:v>
                </c:pt>
                <c:pt idx="1392">
                  <c:v>69.75</c:v>
                </c:pt>
                <c:pt idx="1393">
                  <c:v>69.8</c:v>
                </c:pt>
                <c:pt idx="1394">
                  <c:v>69.849999999999994</c:v>
                </c:pt>
                <c:pt idx="1395">
                  <c:v>69.900000000000006</c:v>
                </c:pt>
                <c:pt idx="1396">
                  <c:v>69.95</c:v>
                </c:pt>
                <c:pt idx="1397">
                  <c:v>70</c:v>
                </c:pt>
                <c:pt idx="1398">
                  <c:v>70.05</c:v>
                </c:pt>
                <c:pt idx="1399">
                  <c:v>70.099999999999994</c:v>
                </c:pt>
                <c:pt idx="1400">
                  <c:v>70.150000000000006</c:v>
                </c:pt>
                <c:pt idx="1401">
                  <c:v>70.2</c:v>
                </c:pt>
                <c:pt idx="1402">
                  <c:v>70.25</c:v>
                </c:pt>
                <c:pt idx="1403">
                  <c:v>70.3</c:v>
                </c:pt>
                <c:pt idx="1404">
                  <c:v>70.349999999999994</c:v>
                </c:pt>
                <c:pt idx="1405">
                  <c:v>70.400000000000006</c:v>
                </c:pt>
                <c:pt idx="1406">
                  <c:v>70.45</c:v>
                </c:pt>
                <c:pt idx="1407">
                  <c:v>70.5</c:v>
                </c:pt>
                <c:pt idx="1408">
                  <c:v>70.55</c:v>
                </c:pt>
                <c:pt idx="1409">
                  <c:v>70.599999999999994</c:v>
                </c:pt>
                <c:pt idx="1410">
                  <c:v>70.650000000000006</c:v>
                </c:pt>
                <c:pt idx="1411">
                  <c:v>70.7</c:v>
                </c:pt>
                <c:pt idx="1412">
                  <c:v>70.75</c:v>
                </c:pt>
                <c:pt idx="1413">
                  <c:v>70.8</c:v>
                </c:pt>
                <c:pt idx="1414">
                  <c:v>70.849999999999994</c:v>
                </c:pt>
                <c:pt idx="1415">
                  <c:v>70.900000000000006</c:v>
                </c:pt>
                <c:pt idx="1416">
                  <c:v>70.95</c:v>
                </c:pt>
                <c:pt idx="1417">
                  <c:v>71</c:v>
                </c:pt>
                <c:pt idx="1418">
                  <c:v>71.05</c:v>
                </c:pt>
                <c:pt idx="1419">
                  <c:v>71.099999999999994</c:v>
                </c:pt>
                <c:pt idx="1420">
                  <c:v>71.150000000000006</c:v>
                </c:pt>
                <c:pt idx="1421">
                  <c:v>71.2</c:v>
                </c:pt>
                <c:pt idx="1422">
                  <c:v>71.25</c:v>
                </c:pt>
                <c:pt idx="1423">
                  <c:v>71.3</c:v>
                </c:pt>
                <c:pt idx="1424">
                  <c:v>71.349999999999994</c:v>
                </c:pt>
                <c:pt idx="1425">
                  <c:v>71.400000000000006</c:v>
                </c:pt>
                <c:pt idx="1426">
                  <c:v>71.45</c:v>
                </c:pt>
                <c:pt idx="1427">
                  <c:v>71.5</c:v>
                </c:pt>
                <c:pt idx="1428">
                  <c:v>71.55</c:v>
                </c:pt>
                <c:pt idx="1429">
                  <c:v>71.599999999999994</c:v>
                </c:pt>
                <c:pt idx="1430">
                  <c:v>71.650000000000006</c:v>
                </c:pt>
                <c:pt idx="1431">
                  <c:v>71.7</c:v>
                </c:pt>
                <c:pt idx="1432">
                  <c:v>71.75</c:v>
                </c:pt>
                <c:pt idx="1433">
                  <c:v>71.8</c:v>
                </c:pt>
                <c:pt idx="1434">
                  <c:v>71.849999999999994</c:v>
                </c:pt>
                <c:pt idx="1435">
                  <c:v>71.900000000000006</c:v>
                </c:pt>
                <c:pt idx="1436">
                  <c:v>71.95</c:v>
                </c:pt>
                <c:pt idx="1437">
                  <c:v>72</c:v>
                </c:pt>
                <c:pt idx="1438">
                  <c:v>72.05</c:v>
                </c:pt>
                <c:pt idx="1439">
                  <c:v>72.099999999999994</c:v>
                </c:pt>
                <c:pt idx="1440">
                  <c:v>72.150000000000006</c:v>
                </c:pt>
                <c:pt idx="1441">
                  <c:v>72.2</c:v>
                </c:pt>
                <c:pt idx="1442">
                  <c:v>72.25</c:v>
                </c:pt>
                <c:pt idx="1443">
                  <c:v>72.3</c:v>
                </c:pt>
                <c:pt idx="1444">
                  <c:v>72.349999999999994</c:v>
                </c:pt>
                <c:pt idx="1445">
                  <c:v>72.400000000000006</c:v>
                </c:pt>
                <c:pt idx="1446">
                  <c:v>72.45</c:v>
                </c:pt>
                <c:pt idx="1447">
                  <c:v>72.5</c:v>
                </c:pt>
                <c:pt idx="1448">
                  <c:v>72.55</c:v>
                </c:pt>
                <c:pt idx="1449">
                  <c:v>72.599999999999994</c:v>
                </c:pt>
                <c:pt idx="1450">
                  <c:v>72.650000000000006</c:v>
                </c:pt>
                <c:pt idx="1451">
                  <c:v>72.7</c:v>
                </c:pt>
                <c:pt idx="1452">
                  <c:v>72.75</c:v>
                </c:pt>
                <c:pt idx="1453">
                  <c:v>72.8</c:v>
                </c:pt>
                <c:pt idx="1454">
                  <c:v>72.849999999999994</c:v>
                </c:pt>
                <c:pt idx="1455">
                  <c:v>72.900000000000006</c:v>
                </c:pt>
                <c:pt idx="1456">
                  <c:v>72.95</c:v>
                </c:pt>
                <c:pt idx="1457">
                  <c:v>73</c:v>
                </c:pt>
                <c:pt idx="1458">
                  <c:v>73.05</c:v>
                </c:pt>
                <c:pt idx="1459">
                  <c:v>73.099999999999994</c:v>
                </c:pt>
                <c:pt idx="1460">
                  <c:v>73.150000000000006</c:v>
                </c:pt>
                <c:pt idx="1461">
                  <c:v>73.2</c:v>
                </c:pt>
                <c:pt idx="1462">
                  <c:v>73.25</c:v>
                </c:pt>
                <c:pt idx="1463">
                  <c:v>73.3</c:v>
                </c:pt>
                <c:pt idx="1464">
                  <c:v>73.349999999999994</c:v>
                </c:pt>
                <c:pt idx="1465">
                  <c:v>73.400000000000006</c:v>
                </c:pt>
                <c:pt idx="1466">
                  <c:v>73.45</c:v>
                </c:pt>
                <c:pt idx="1467">
                  <c:v>73.5</c:v>
                </c:pt>
                <c:pt idx="1468">
                  <c:v>73.55</c:v>
                </c:pt>
                <c:pt idx="1469">
                  <c:v>73.599999999999994</c:v>
                </c:pt>
                <c:pt idx="1470">
                  <c:v>73.650000000000006</c:v>
                </c:pt>
                <c:pt idx="1471">
                  <c:v>73.7</c:v>
                </c:pt>
                <c:pt idx="1472">
                  <c:v>73.75</c:v>
                </c:pt>
                <c:pt idx="1473">
                  <c:v>73.8</c:v>
                </c:pt>
                <c:pt idx="1474">
                  <c:v>73.849999999999994</c:v>
                </c:pt>
                <c:pt idx="1475">
                  <c:v>73.900000000000006</c:v>
                </c:pt>
                <c:pt idx="1476">
                  <c:v>73.95</c:v>
                </c:pt>
                <c:pt idx="1477">
                  <c:v>74</c:v>
                </c:pt>
                <c:pt idx="1478">
                  <c:v>74.05</c:v>
                </c:pt>
                <c:pt idx="1479">
                  <c:v>74.099999999999994</c:v>
                </c:pt>
                <c:pt idx="1480">
                  <c:v>74.150000000000006</c:v>
                </c:pt>
                <c:pt idx="1481">
                  <c:v>74.2</c:v>
                </c:pt>
                <c:pt idx="1482">
                  <c:v>74.25</c:v>
                </c:pt>
                <c:pt idx="1483">
                  <c:v>74.3</c:v>
                </c:pt>
                <c:pt idx="1484">
                  <c:v>74.349999999999994</c:v>
                </c:pt>
                <c:pt idx="1485">
                  <c:v>74.400000000000006</c:v>
                </c:pt>
                <c:pt idx="1486">
                  <c:v>74.45</c:v>
                </c:pt>
                <c:pt idx="1487">
                  <c:v>74.5</c:v>
                </c:pt>
                <c:pt idx="1488">
                  <c:v>74.55</c:v>
                </c:pt>
                <c:pt idx="1489">
                  <c:v>74.599999999999994</c:v>
                </c:pt>
                <c:pt idx="1490">
                  <c:v>74.650000000000006</c:v>
                </c:pt>
                <c:pt idx="1491">
                  <c:v>74.7</c:v>
                </c:pt>
                <c:pt idx="1492">
                  <c:v>74.75</c:v>
                </c:pt>
                <c:pt idx="1493">
                  <c:v>74.8</c:v>
                </c:pt>
                <c:pt idx="1494">
                  <c:v>74.849999999999994</c:v>
                </c:pt>
                <c:pt idx="1495">
                  <c:v>74.900000000000006</c:v>
                </c:pt>
                <c:pt idx="1496">
                  <c:v>74.95</c:v>
                </c:pt>
                <c:pt idx="1497">
                  <c:v>75</c:v>
                </c:pt>
                <c:pt idx="1498">
                  <c:v>75.05</c:v>
                </c:pt>
                <c:pt idx="1499">
                  <c:v>75.099999999999994</c:v>
                </c:pt>
                <c:pt idx="1500">
                  <c:v>75.150000000000006</c:v>
                </c:pt>
                <c:pt idx="1501">
                  <c:v>75.2</c:v>
                </c:pt>
                <c:pt idx="1502">
                  <c:v>75.25</c:v>
                </c:pt>
                <c:pt idx="1503">
                  <c:v>75.3</c:v>
                </c:pt>
                <c:pt idx="1504">
                  <c:v>75.349999999999994</c:v>
                </c:pt>
                <c:pt idx="1505">
                  <c:v>75.400000000000006</c:v>
                </c:pt>
                <c:pt idx="1506">
                  <c:v>75.45</c:v>
                </c:pt>
                <c:pt idx="1507">
                  <c:v>75.5</c:v>
                </c:pt>
                <c:pt idx="1508">
                  <c:v>75.55</c:v>
                </c:pt>
                <c:pt idx="1509">
                  <c:v>75.599999999999994</c:v>
                </c:pt>
                <c:pt idx="1510">
                  <c:v>75.650000000000006</c:v>
                </c:pt>
                <c:pt idx="1511">
                  <c:v>75.7</c:v>
                </c:pt>
                <c:pt idx="1512">
                  <c:v>75.75</c:v>
                </c:pt>
                <c:pt idx="1513">
                  <c:v>75.8</c:v>
                </c:pt>
                <c:pt idx="1514">
                  <c:v>75.849999999999994</c:v>
                </c:pt>
                <c:pt idx="1515">
                  <c:v>75.900000000000006</c:v>
                </c:pt>
                <c:pt idx="1516">
                  <c:v>75.95</c:v>
                </c:pt>
                <c:pt idx="1517">
                  <c:v>76</c:v>
                </c:pt>
                <c:pt idx="1518">
                  <c:v>76.05</c:v>
                </c:pt>
                <c:pt idx="1519">
                  <c:v>76.099999999999994</c:v>
                </c:pt>
                <c:pt idx="1520">
                  <c:v>76.150000000000006</c:v>
                </c:pt>
                <c:pt idx="1521">
                  <c:v>76.2</c:v>
                </c:pt>
                <c:pt idx="1522">
                  <c:v>76.25</c:v>
                </c:pt>
                <c:pt idx="1523">
                  <c:v>76.3</c:v>
                </c:pt>
                <c:pt idx="1524">
                  <c:v>76.349999999999994</c:v>
                </c:pt>
                <c:pt idx="1525">
                  <c:v>76.400000000000006</c:v>
                </c:pt>
                <c:pt idx="1526">
                  <c:v>76.45</c:v>
                </c:pt>
                <c:pt idx="1527">
                  <c:v>76.5</c:v>
                </c:pt>
                <c:pt idx="1528">
                  <c:v>76.55</c:v>
                </c:pt>
                <c:pt idx="1529">
                  <c:v>76.599999999999994</c:v>
                </c:pt>
                <c:pt idx="1530">
                  <c:v>76.650000000000006</c:v>
                </c:pt>
                <c:pt idx="1531">
                  <c:v>76.7</c:v>
                </c:pt>
                <c:pt idx="1532">
                  <c:v>76.75</c:v>
                </c:pt>
                <c:pt idx="1533">
                  <c:v>76.8</c:v>
                </c:pt>
                <c:pt idx="1534">
                  <c:v>76.849999999999994</c:v>
                </c:pt>
                <c:pt idx="1535">
                  <c:v>76.900000000000006</c:v>
                </c:pt>
                <c:pt idx="1536">
                  <c:v>76.95</c:v>
                </c:pt>
                <c:pt idx="1537">
                  <c:v>77</c:v>
                </c:pt>
                <c:pt idx="1538">
                  <c:v>77.05</c:v>
                </c:pt>
                <c:pt idx="1539">
                  <c:v>77.099999999999994</c:v>
                </c:pt>
                <c:pt idx="1540">
                  <c:v>77.150000000000006</c:v>
                </c:pt>
                <c:pt idx="1541">
                  <c:v>77.2</c:v>
                </c:pt>
                <c:pt idx="1542">
                  <c:v>77.25</c:v>
                </c:pt>
                <c:pt idx="1543">
                  <c:v>77.3</c:v>
                </c:pt>
                <c:pt idx="1544">
                  <c:v>77.349999999999994</c:v>
                </c:pt>
                <c:pt idx="1545">
                  <c:v>77.400000000000006</c:v>
                </c:pt>
                <c:pt idx="1546">
                  <c:v>77.45</c:v>
                </c:pt>
                <c:pt idx="1547">
                  <c:v>77.5</c:v>
                </c:pt>
                <c:pt idx="1548">
                  <c:v>77.55</c:v>
                </c:pt>
                <c:pt idx="1549">
                  <c:v>77.599999999999994</c:v>
                </c:pt>
                <c:pt idx="1550">
                  <c:v>77.650000000000006</c:v>
                </c:pt>
                <c:pt idx="1551">
                  <c:v>77.7</c:v>
                </c:pt>
                <c:pt idx="1552">
                  <c:v>77.75</c:v>
                </c:pt>
                <c:pt idx="1553">
                  <c:v>77.8</c:v>
                </c:pt>
                <c:pt idx="1554">
                  <c:v>77.849999999999994</c:v>
                </c:pt>
                <c:pt idx="1555">
                  <c:v>77.900000000000006</c:v>
                </c:pt>
                <c:pt idx="1556">
                  <c:v>77.95</c:v>
                </c:pt>
                <c:pt idx="1557">
                  <c:v>78</c:v>
                </c:pt>
                <c:pt idx="1558">
                  <c:v>78.05</c:v>
                </c:pt>
                <c:pt idx="1559">
                  <c:v>78.099999999999994</c:v>
                </c:pt>
                <c:pt idx="1560">
                  <c:v>78.150000000000006</c:v>
                </c:pt>
                <c:pt idx="1561">
                  <c:v>78.2</c:v>
                </c:pt>
                <c:pt idx="1562">
                  <c:v>78.25</c:v>
                </c:pt>
                <c:pt idx="1563">
                  <c:v>78.3</c:v>
                </c:pt>
                <c:pt idx="1564">
                  <c:v>78.349999999999994</c:v>
                </c:pt>
                <c:pt idx="1565">
                  <c:v>78.400000000000006</c:v>
                </c:pt>
                <c:pt idx="1566">
                  <c:v>78.45</c:v>
                </c:pt>
                <c:pt idx="1567">
                  <c:v>78.5</c:v>
                </c:pt>
                <c:pt idx="1568">
                  <c:v>78.55</c:v>
                </c:pt>
                <c:pt idx="1569">
                  <c:v>78.599999999999994</c:v>
                </c:pt>
                <c:pt idx="1570">
                  <c:v>78.650000000000006</c:v>
                </c:pt>
                <c:pt idx="1571">
                  <c:v>78.7</c:v>
                </c:pt>
                <c:pt idx="1572">
                  <c:v>78.75</c:v>
                </c:pt>
                <c:pt idx="1573">
                  <c:v>78.8</c:v>
                </c:pt>
                <c:pt idx="1574">
                  <c:v>78.849999999999994</c:v>
                </c:pt>
                <c:pt idx="1575">
                  <c:v>78.900000000000006</c:v>
                </c:pt>
                <c:pt idx="1576">
                  <c:v>78.95</c:v>
                </c:pt>
                <c:pt idx="1577">
                  <c:v>79</c:v>
                </c:pt>
                <c:pt idx="1578">
                  <c:v>79.05</c:v>
                </c:pt>
                <c:pt idx="1579">
                  <c:v>79.099999999999994</c:v>
                </c:pt>
                <c:pt idx="1580">
                  <c:v>79.150000000000006</c:v>
                </c:pt>
                <c:pt idx="1581">
                  <c:v>79.2</c:v>
                </c:pt>
                <c:pt idx="1582">
                  <c:v>79.25</c:v>
                </c:pt>
                <c:pt idx="1583">
                  <c:v>79.3</c:v>
                </c:pt>
                <c:pt idx="1584">
                  <c:v>79.349999999999994</c:v>
                </c:pt>
                <c:pt idx="1585">
                  <c:v>79.400000000000006</c:v>
                </c:pt>
                <c:pt idx="1586">
                  <c:v>79.45</c:v>
                </c:pt>
                <c:pt idx="1587">
                  <c:v>79.5</c:v>
                </c:pt>
                <c:pt idx="1588">
                  <c:v>79.55</c:v>
                </c:pt>
                <c:pt idx="1589">
                  <c:v>79.599999999999994</c:v>
                </c:pt>
                <c:pt idx="1590">
                  <c:v>79.650000000000006</c:v>
                </c:pt>
                <c:pt idx="1591">
                  <c:v>79.7</c:v>
                </c:pt>
                <c:pt idx="1592">
                  <c:v>79.75</c:v>
                </c:pt>
                <c:pt idx="1593">
                  <c:v>79.8</c:v>
                </c:pt>
                <c:pt idx="1594">
                  <c:v>79.849999999999994</c:v>
                </c:pt>
                <c:pt idx="1595">
                  <c:v>79.900000000000006</c:v>
                </c:pt>
                <c:pt idx="1596">
                  <c:v>79.95</c:v>
                </c:pt>
                <c:pt idx="1597">
                  <c:v>80</c:v>
                </c:pt>
                <c:pt idx="1598">
                  <c:v>80.05</c:v>
                </c:pt>
                <c:pt idx="1599">
                  <c:v>80.099999999999994</c:v>
                </c:pt>
                <c:pt idx="1600">
                  <c:v>80.150000000000006</c:v>
                </c:pt>
                <c:pt idx="1601">
                  <c:v>80.2</c:v>
                </c:pt>
                <c:pt idx="1602">
                  <c:v>80.25</c:v>
                </c:pt>
                <c:pt idx="1603">
                  <c:v>80.3</c:v>
                </c:pt>
                <c:pt idx="1604">
                  <c:v>80.349999999999994</c:v>
                </c:pt>
                <c:pt idx="1605">
                  <c:v>80.400000000000006</c:v>
                </c:pt>
                <c:pt idx="1606">
                  <c:v>80.45</c:v>
                </c:pt>
                <c:pt idx="1607">
                  <c:v>80.5</c:v>
                </c:pt>
                <c:pt idx="1608">
                  <c:v>80.55</c:v>
                </c:pt>
                <c:pt idx="1609">
                  <c:v>80.599999999999994</c:v>
                </c:pt>
                <c:pt idx="1610">
                  <c:v>80.650000000000006</c:v>
                </c:pt>
                <c:pt idx="1611">
                  <c:v>80.7</c:v>
                </c:pt>
                <c:pt idx="1612">
                  <c:v>80.75</c:v>
                </c:pt>
                <c:pt idx="1613">
                  <c:v>80.8</c:v>
                </c:pt>
                <c:pt idx="1614">
                  <c:v>80.849999999999994</c:v>
                </c:pt>
                <c:pt idx="1615">
                  <c:v>80.900000000000006</c:v>
                </c:pt>
                <c:pt idx="1616">
                  <c:v>80.95</c:v>
                </c:pt>
                <c:pt idx="1617">
                  <c:v>81</c:v>
                </c:pt>
                <c:pt idx="1618">
                  <c:v>81.05</c:v>
                </c:pt>
                <c:pt idx="1619">
                  <c:v>81.099999999999994</c:v>
                </c:pt>
                <c:pt idx="1620">
                  <c:v>81.150000000000006</c:v>
                </c:pt>
                <c:pt idx="1621">
                  <c:v>81.2</c:v>
                </c:pt>
                <c:pt idx="1622">
                  <c:v>81.25</c:v>
                </c:pt>
                <c:pt idx="1623">
                  <c:v>81.3</c:v>
                </c:pt>
                <c:pt idx="1624">
                  <c:v>81.349999999999994</c:v>
                </c:pt>
                <c:pt idx="1625">
                  <c:v>81.400000000000006</c:v>
                </c:pt>
                <c:pt idx="1626">
                  <c:v>81.45</c:v>
                </c:pt>
                <c:pt idx="1627">
                  <c:v>81.5</c:v>
                </c:pt>
                <c:pt idx="1628">
                  <c:v>81.55</c:v>
                </c:pt>
                <c:pt idx="1629">
                  <c:v>81.599999999999994</c:v>
                </c:pt>
                <c:pt idx="1630">
                  <c:v>81.650000000000006</c:v>
                </c:pt>
                <c:pt idx="1631">
                  <c:v>81.7</c:v>
                </c:pt>
                <c:pt idx="1632">
                  <c:v>81.75</c:v>
                </c:pt>
                <c:pt idx="1633">
                  <c:v>81.8</c:v>
                </c:pt>
                <c:pt idx="1634">
                  <c:v>81.849999999999994</c:v>
                </c:pt>
                <c:pt idx="1635">
                  <c:v>81.900000000000006</c:v>
                </c:pt>
                <c:pt idx="1636">
                  <c:v>81.95</c:v>
                </c:pt>
                <c:pt idx="1637">
                  <c:v>82</c:v>
                </c:pt>
                <c:pt idx="1638">
                  <c:v>82.05</c:v>
                </c:pt>
                <c:pt idx="1639">
                  <c:v>82.1</c:v>
                </c:pt>
                <c:pt idx="1640">
                  <c:v>82.15</c:v>
                </c:pt>
                <c:pt idx="1641">
                  <c:v>82.2</c:v>
                </c:pt>
                <c:pt idx="1642">
                  <c:v>82.25</c:v>
                </c:pt>
                <c:pt idx="1643">
                  <c:v>82.3</c:v>
                </c:pt>
                <c:pt idx="1644">
                  <c:v>82.35</c:v>
                </c:pt>
                <c:pt idx="1645">
                  <c:v>82.4</c:v>
                </c:pt>
                <c:pt idx="1646">
                  <c:v>82.45</c:v>
                </c:pt>
                <c:pt idx="1647">
                  <c:v>82.5</c:v>
                </c:pt>
                <c:pt idx="1648">
                  <c:v>82.55</c:v>
                </c:pt>
                <c:pt idx="1649">
                  <c:v>82.6</c:v>
                </c:pt>
                <c:pt idx="1650">
                  <c:v>82.65</c:v>
                </c:pt>
                <c:pt idx="1651">
                  <c:v>82.7</c:v>
                </c:pt>
                <c:pt idx="1652">
                  <c:v>82.75</c:v>
                </c:pt>
                <c:pt idx="1653">
                  <c:v>82.8</c:v>
                </c:pt>
                <c:pt idx="1654">
                  <c:v>82.85</c:v>
                </c:pt>
                <c:pt idx="1655">
                  <c:v>82.9</c:v>
                </c:pt>
                <c:pt idx="1656">
                  <c:v>82.95</c:v>
                </c:pt>
                <c:pt idx="1657">
                  <c:v>83</c:v>
                </c:pt>
                <c:pt idx="1658">
                  <c:v>83.05</c:v>
                </c:pt>
                <c:pt idx="1659">
                  <c:v>83.1</c:v>
                </c:pt>
                <c:pt idx="1660">
                  <c:v>83.15</c:v>
                </c:pt>
                <c:pt idx="1661">
                  <c:v>83.2</c:v>
                </c:pt>
                <c:pt idx="1662">
                  <c:v>83.25</c:v>
                </c:pt>
                <c:pt idx="1663">
                  <c:v>83.3</c:v>
                </c:pt>
                <c:pt idx="1664">
                  <c:v>83.35</c:v>
                </c:pt>
                <c:pt idx="1665">
                  <c:v>83.4</c:v>
                </c:pt>
                <c:pt idx="1666">
                  <c:v>83.45</c:v>
                </c:pt>
                <c:pt idx="1667">
                  <c:v>83.5</c:v>
                </c:pt>
                <c:pt idx="1668">
                  <c:v>83.55</c:v>
                </c:pt>
                <c:pt idx="1669">
                  <c:v>83.6</c:v>
                </c:pt>
                <c:pt idx="1670">
                  <c:v>83.65</c:v>
                </c:pt>
                <c:pt idx="1671">
                  <c:v>83.7</c:v>
                </c:pt>
                <c:pt idx="1672">
                  <c:v>83.75</c:v>
                </c:pt>
                <c:pt idx="1673">
                  <c:v>83.8</c:v>
                </c:pt>
                <c:pt idx="1674">
                  <c:v>83.85</c:v>
                </c:pt>
                <c:pt idx="1675">
                  <c:v>83.9</c:v>
                </c:pt>
                <c:pt idx="1676">
                  <c:v>83.95</c:v>
                </c:pt>
                <c:pt idx="1677">
                  <c:v>84</c:v>
                </c:pt>
                <c:pt idx="1678">
                  <c:v>84.05</c:v>
                </c:pt>
                <c:pt idx="1679">
                  <c:v>84.1</c:v>
                </c:pt>
                <c:pt idx="1680">
                  <c:v>84.15</c:v>
                </c:pt>
                <c:pt idx="1681">
                  <c:v>84.2</c:v>
                </c:pt>
                <c:pt idx="1682">
                  <c:v>84.25</c:v>
                </c:pt>
                <c:pt idx="1683">
                  <c:v>84.3</c:v>
                </c:pt>
                <c:pt idx="1684">
                  <c:v>84.35</c:v>
                </c:pt>
                <c:pt idx="1685">
                  <c:v>84.4</c:v>
                </c:pt>
                <c:pt idx="1686">
                  <c:v>84.45</c:v>
                </c:pt>
                <c:pt idx="1687">
                  <c:v>84.5</c:v>
                </c:pt>
                <c:pt idx="1688">
                  <c:v>84.55</c:v>
                </c:pt>
                <c:pt idx="1689">
                  <c:v>84.6</c:v>
                </c:pt>
                <c:pt idx="1690">
                  <c:v>84.65</c:v>
                </c:pt>
                <c:pt idx="1691">
                  <c:v>84.7</c:v>
                </c:pt>
                <c:pt idx="1692">
                  <c:v>84.75</c:v>
                </c:pt>
                <c:pt idx="1693">
                  <c:v>84.8</c:v>
                </c:pt>
                <c:pt idx="1694">
                  <c:v>84.85</c:v>
                </c:pt>
                <c:pt idx="1695">
                  <c:v>84.9</c:v>
                </c:pt>
                <c:pt idx="1696">
                  <c:v>84.95</c:v>
                </c:pt>
                <c:pt idx="1697">
                  <c:v>85</c:v>
                </c:pt>
                <c:pt idx="1698">
                  <c:v>85.05</c:v>
                </c:pt>
                <c:pt idx="1699">
                  <c:v>85.1</c:v>
                </c:pt>
                <c:pt idx="1700">
                  <c:v>85.15</c:v>
                </c:pt>
                <c:pt idx="1701">
                  <c:v>85.2</c:v>
                </c:pt>
                <c:pt idx="1702">
                  <c:v>85.25</c:v>
                </c:pt>
                <c:pt idx="1703">
                  <c:v>85.3</c:v>
                </c:pt>
                <c:pt idx="1704">
                  <c:v>85.35</c:v>
                </c:pt>
                <c:pt idx="1705">
                  <c:v>85.4</c:v>
                </c:pt>
                <c:pt idx="1706">
                  <c:v>85.45</c:v>
                </c:pt>
                <c:pt idx="1707">
                  <c:v>85.5</c:v>
                </c:pt>
                <c:pt idx="1708">
                  <c:v>85.55</c:v>
                </c:pt>
                <c:pt idx="1709">
                  <c:v>85.6</c:v>
                </c:pt>
                <c:pt idx="1710">
                  <c:v>85.65</c:v>
                </c:pt>
                <c:pt idx="1711">
                  <c:v>85.7</c:v>
                </c:pt>
                <c:pt idx="1712">
                  <c:v>85.75</c:v>
                </c:pt>
                <c:pt idx="1713">
                  <c:v>85.8</c:v>
                </c:pt>
                <c:pt idx="1714">
                  <c:v>85.85</c:v>
                </c:pt>
                <c:pt idx="1715">
                  <c:v>85.9</c:v>
                </c:pt>
                <c:pt idx="1716">
                  <c:v>85.95</c:v>
                </c:pt>
                <c:pt idx="1717">
                  <c:v>86</c:v>
                </c:pt>
                <c:pt idx="1718">
                  <c:v>86.05</c:v>
                </c:pt>
                <c:pt idx="1719">
                  <c:v>86.1</c:v>
                </c:pt>
                <c:pt idx="1720">
                  <c:v>86.15</c:v>
                </c:pt>
                <c:pt idx="1721">
                  <c:v>86.2</c:v>
                </c:pt>
                <c:pt idx="1722">
                  <c:v>86.25</c:v>
                </c:pt>
                <c:pt idx="1723">
                  <c:v>86.3</c:v>
                </c:pt>
                <c:pt idx="1724">
                  <c:v>86.35</c:v>
                </c:pt>
                <c:pt idx="1725">
                  <c:v>86.4</c:v>
                </c:pt>
                <c:pt idx="1726">
                  <c:v>86.45</c:v>
                </c:pt>
                <c:pt idx="1727">
                  <c:v>86.5</c:v>
                </c:pt>
                <c:pt idx="1728">
                  <c:v>86.55</c:v>
                </c:pt>
                <c:pt idx="1729">
                  <c:v>86.6</c:v>
                </c:pt>
                <c:pt idx="1730">
                  <c:v>86.65</c:v>
                </c:pt>
                <c:pt idx="1731">
                  <c:v>86.7</c:v>
                </c:pt>
                <c:pt idx="1732">
                  <c:v>86.75</c:v>
                </c:pt>
                <c:pt idx="1733">
                  <c:v>86.8</c:v>
                </c:pt>
                <c:pt idx="1734">
                  <c:v>86.85</c:v>
                </c:pt>
                <c:pt idx="1735">
                  <c:v>86.9</c:v>
                </c:pt>
                <c:pt idx="1736">
                  <c:v>86.95</c:v>
                </c:pt>
                <c:pt idx="1737">
                  <c:v>87</c:v>
                </c:pt>
                <c:pt idx="1738">
                  <c:v>87.05</c:v>
                </c:pt>
                <c:pt idx="1739">
                  <c:v>87.1</c:v>
                </c:pt>
                <c:pt idx="1740">
                  <c:v>87.15</c:v>
                </c:pt>
                <c:pt idx="1741">
                  <c:v>87.2</c:v>
                </c:pt>
                <c:pt idx="1742">
                  <c:v>87.25</c:v>
                </c:pt>
                <c:pt idx="1743">
                  <c:v>87.3</c:v>
                </c:pt>
                <c:pt idx="1744">
                  <c:v>87.35</c:v>
                </c:pt>
                <c:pt idx="1745">
                  <c:v>87.4</c:v>
                </c:pt>
                <c:pt idx="1746">
                  <c:v>87.45</c:v>
                </c:pt>
                <c:pt idx="1747">
                  <c:v>87.5</c:v>
                </c:pt>
                <c:pt idx="1748">
                  <c:v>87.55</c:v>
                </c:pt>
                <c:pt idx="1749">
                  <c:v>87.6</c:v>
                </c:pt>
                <c:pt idx="1750">
                  <c:v>87.65</c:v>
                </c:pt>
                <c:pt idx="1751">
                  <c:v>87.7</c:v>
                </c:pt>
                <c:pt idx="1752">
                  <c:v>87.75</c:v>
                </c:pt>
                <c:pt idx="1753">
                  <c:v>87.8</c:v>
                </c:pt>
                <c:pt idx="1754">
                  <c:v>87.85</c:v>
                </c:pt>
                <c:pt idx="1755">
                  <c:v>87.9</c:v>
                </c:pt>
                <c:pt idx="1756">
                  <c:v>87.95</c:v>
                </c:pt>
                <c:pt idx="1757">
                  <c:v>88</c:v>
                </c:pt>
                <c:pt idx="1758">
                  <c:v>88.05</c:v>
                </c:pt>
                <c:pt idx="1759">
                  <c:v>88.1</c:v>
                </c:pt>
                <c:pt idx="1760">
                  <c:v>88.15</c:v>
                </c:pt>
                <c:pt idx="1761">
                  <c:v>88.2</c:v>
                </c:pt>
                <c:pt idx="1762">
                  <c:v>88.25</c:v>
                </c:pt>
                <c:pt idx="1763">
                  <c:v>88.3</c:v>
                </c:pt>
                <c:pt idx="1764">
                  <c:v>88.35</c:v>
                </c:pt>
                <c:pt idx="1765">
                  <c:v>88.4</c:v>
                </c:pt>
                <c:pt idx="1766">
                  <c:v>88.45</c:v>
                </c:pt>
                <c:pt idx="1767">
                  <c:v>88.5</c:v>
                </c:pt>
                <c:pt idx="1768">
                  <c:v>88.55</c:v>
                </c:pt>
                <c:pt idx="1769">
                  <c:v>88.6</c:v>
                </c:pt>
                <c:pt idx="1770">
                  <c:v>88.65</c:v>
                </c:pt>
                <c:pt idx="1771">
                  <c:v>88.7</c:v>
                </c:pt>
                <c:pt idx="1772">
                  <c:v>88.75</c:v>
                </c:pt>
                <c:pt idx="1773">
                  <c:v>88.8</c:v>
                </c:pt>
                <c:pt idx="1774">
                  <c:v>88.85</c:v>
                </c:pt>
                <c:pt idx="1775">
                  <c:v>88.9</c:v>
                </c:pt>
                <c:pt idx="1776">
                  <c:v>88.95</c:v>
                </c:pt>
                <c:pt idx="1777">
                  <c:v>89</c:v>
                </c:pt>
                <c:pt idx="1778">
                  <c:v>89.05</c:v>
                </c:pt>
                <c:pt idx="1779">
                  <c:v>89.1</c:v>
                </c:pt>
                <c:pt idx="1780">
                  <c:v>89.15</c:v>
                </c:pt>
                <c:pt idx="1781">
                  <c:v>89.2</c:v>
                </c:pt>
                <c:pt idx="1782">
                  <c:v>89.25</c:v>
                </c:pt>
                <c:pt idx="1783">
                  <c:v>89.3</c:v>
                </c:pt>
                <c:pt idx="1784">
                  <c:v>89.35</c:v>
                </c:pt>
                <c:pt idx="1785">
                  <c:v>89.4</c:v>
                </c:pt>
                <c:pt idx="1786">
                  <c:v>89.45</c:v>
                </c:pt>
                <c:pt idx="1787">
                  <c:v>89.5</c:v>
                </c:pt>
                <c:pt idx="1788">
                  <c:v>89.55</c:v>
                </c:pt>
                <c:pt idx="1789">
                  <c:v>89.6</c:v>
                </c:pt>
                <c:pt idx="1790">
                  <c:v>89.65</c:v>
                </c:pt>
                <c:pt idx="1791">
                  <c:v>89.7</c:v>
                </c:pt>
                <c:pt idx="1792">
                  <c:v>89.75</c:v>
                </c:pt>
                <c:pt idx="1793">
                  <c:v>89.8</c:v>
                </c:pt>
                <c:pt idx="1794">
                  <c:v>89.85</c:v>
                </c:pt>
                <c:pt idx="1795">
                  <c:v>89.9</c:v>
                </c:pt>
                <c:pt idx="1796">
                  <c:v>89.95</c:v>
                </c:pt>
                <c:pt idx="1797">
                  <c:v>90</c:v>
                </c:pt>
                <c:pt idx="1798">
                  <c:v>90.05</c:v>
                </c:pt>
                <c:pt idx="1799">
                  <c:v>90.1</c:v>
                </c:pt>
                <c:pt idx="1800">
                  <c:v>90.15</c:v>
                </c:pt>
                <c:pt idx="1801">
                  <c:v>90.2</c:v>
                </c:pt>
                <c:pt idx="1802">
                  <c:v>90.25</c:v>
                </c:pt>
                <c:pt idx="1803">
                  <c:v>90.3</c:v>
                </c:pt>
                <c:pt idx="1804">
                  <c:v>90.35</c:v>
                </c:pt>
                <c:pt idx="1805">
                  <c:v>90.4</c:v>
                </c:pt>
                <c:pt idx="1806">
                  <c:v>90.45</c:v>
                </c:pt>
                <c:pt idx="1807">
                  <c:v>90.5</c:v>
                </c:pt>
                <c:pt idx="1808">
                  <c:v>90.55</c:v>
                </c:pt>
                <c:pt idx="1809">
                  <c:v>90.6</c:v>
                </c:pt>
                <c:pt idx="1810">
                  <c:v>90.65</c:v>
                </c:pt>
                <c:pt idx="1811">
                  <c:v>90.7</c:v>
                </c:pt>
                <c:pt idx="1812">
                  <c:v>90.75</c:v>
                </c:pt>
                <c:pt idx="1813">
                  <c:v>90.8</c:v>
                </c:pt>
                <c:pt idx="1814">
                  <c:v>90.85</c:v>
                </c:pt>
                <c:pt idx="1815">
                  <c:v>90.9</c:v>
                </c:pt>
                <c:pt idx="1816">
                  <c:v>90.95</c:v>
                </c:pt>
                <c:pt idx="1817">
                  <c:v>91</c:v>
                </c:pt>
                <c:pt idx="1818">
                  <c:v>91.05</c:v>
                </c:pt>
                <c:pt idx="1819">
                  <c:v>91.1</c:v>
                </c:pt>
                <c:pt idx="1820">
                  <c:v>91.15</c:v>
                </c:pt>
                <c:pt idx="1821">
                  <c:v>91.2</c:v>
                </c:pt>
                <c:pt idx="1822">
                  <c:v>91.25</c:v>
                </c:pt>
                <c:pt idx="1823">
                  <c:v>91.3</c:v>
                </c:pt>
                <c:pt idx="1824">
                  <c:v>91.35</c:v>
                </c:pt>
                <c:pt idx="1825">
                  <c:v>91.4</c:v>
                </c:pt>
                <c:pt idx="1826">
                  <c:v>91.45</c:v>
                </c:pt>
                <c:pt idx="1827">
                  <c:v>91.5</c:v>
                </c:pt>
                <c:pt idx="1828">
                  <c:v>91.55</c:v>
                </c:pt>
                <c:pt idx="1829">
                  <c:v>91.6</c:v>
                </c:pt>
                <c:pt idx="1830">
                  <c:v>91.65</c:v>
                </c:pt>
                <c:pt idx="1831">
                  <c:v>91.7</c:v>
                </c:pt>
                <c:pt idx="1832">
                  <c:v>91.75</c:v>
                </c:pt>
                <c:pt idx="1833">
                  <c:v>91.8</c:v>
                </c:pt>
                <c:pt idx="1834">
                  <c:v>91.85</c:v>
                </c:pt>
                <c:pt idx="1835">
                  <c:v>91.9</c:v>
                </c:pt>
                <c:pt idx="1836">
                  <c:v>91.95</c:v>
                </c:pt>
                <c:pt idx="1837">
                  <c:v>92</c:v>
                </c:pt>
                <c:pt idx="1838">
                  <c:v>92.05</c:v>
                </c:pt>
                <c:pt idx="1839">
                  <c:v>92.1</c:v>
                </c:pt>
                <c:pt idx="1840">
                  <c:v>92.15</c:v>
                </c:pt>
                <c:pt idx="1841">
                  <c:v>92.2</c:v>
                </c:pt>
                <c:pt idx="1842">
                  <c:v>92.25</c:v>
                </c:pt>
                <c:pt idx="1843">
                  <c:v>92.3</c:v>
                </c:pt>
                <c:pt idx="1844">
                  <c:v>92.35</c:v>
                </c:pt>
                <c:pt idx="1845">
                  <c:v>92.4</c:v>
                </c:pt>
                <c:pt idx="1846">
                  <c:v>92.45</c:v>
                </c:pt>
                <c:pt idx="1847">
                  <c:v>92.5</c:v>
                </c:pt>
                <c:pt idx="1848">
                  <c:v>92.55</c:v>
                </c:pt>
                <c:pt idx="1849">
                  <c:v>92.6</c:v>
                </c:pt>
                <c:pt idx="1850">
                  <c:v>92.65</c:v>
                </c:pt>
                <c:pt idx="1851">
                  <c:v>92.7</c:v>
                </c:pt>
                <c:pt idx="1852">
                  <c:v>92.75</c:v>
                </c:pt>
                <c:pt idx="1853">
                  <c:v>92.8</c:v>
                </c:pt>
                <c:pt idx="1854">
                  <c:v>92.85</c:v>
                </c:pt>
                <c:pt idx="1855">
                  <c:v>92.9</c:v>
                </c:pt>
                <c:pt idx="1856">
                  <c:v>92.95</c:v>
                </c:pt>
                <c:pt idx="1857">
                  <c:v>93</c:v>
                </c:pt>
                <c:pt idx="1858">
                  <c:v>93.05</c:v>
                </c:pt>
                <c:pt idx="1859">
                  <c:v>93.1</c:v>
                </c:pt>
                <c:pt idx="1860">
                  <c:v>93.15</c:v>
                </c:pt>
                <c:pt idx="1861">
                  <c:v>93.2</c:v>
                </c:pt>
                <c:pt idx="1862">
                  <c:v>93.25</c:v>
                </c:pt>
                <c:pt idx="1863">
                  <c:v>93.3</c:v>
                </c:pt>
                <c:pt idx="1864">
                  <c:v>93.35</c:v>
                </c:pt>
                <c:pt idx="1865">
                  <c:v>93.4</c:v>
                </c:pt>
                <c:pt idx="1866">
                  <c:v>93.45</c:v>
                </c:pt>
                <c:pt idx="1867">
                  <c:v>93.5</c:v>
                </c:pt>
                <c:pt idx="1868">
                  <c:v>93.55</c:v>
                </c:pt>
                <c:pt idx="1869">
                  <c:v>93.6</c:v>
                </c:pt>
                <c:pt idx="1870">
                  <c:v>93.65</c:v>
                </c:pt>
                <c:pt idx="1871">
                  <c:v>93.7</c:v>
                </c:pt>
                <c:pt idx="1872">
                  <c:v>93.75</c:v>
                </c:pt>
                <c:pt idx="1873">
                  <c:v>93.8</c:v>
                </c:pt>
                <c:pt idx="1874">
                  <c:v>93.85</c:v>
                </c:pt>
                <c:pt idx="1875">
                  <c:v>93.9</c:v>
                </c:pt>
                <c:pt idx="1876">
                  <c:v>93.95</c:v>
                </c:pt>
                <c:pt idx="1877">
                  <c:v>94</c:v>
                </c:pt>
                <c:pt idx="1878">
                  <c:v>94.05</c:v>
                </c:pt>
                <c:pt idx="1879">
                  <c:v>94.1</c:v>
                </c:pt>
                <c:pt idx="1880">
                  <c:v>94.15</c:v>
                </c:pt>
                <c:pt idx="1881">
                  <c:v>94.2</c:v>
                </c:pt>
                <c:pt idx="1882">
                  <c:v>94.25</c:v>
                </c:pt>
                <c:pt idx="1883">
                  <c:v>94.3</c:v>
                </c:pt>
                <c:pt idx="1884">
                  <c:v>94.35</c:v>
                </c:pt>
                <c:pt idx="1885">
                  <c:v>94.4</c:v>
                </c:pt>
                <c:pt idx="1886">
                  <c:v>94.45</c:v>
                </c:pt>
                <c:pt idx="1887">
                  <c:v>94.5</c:v>
                </c:pt>
                <c:pt idx="1888">
                  <c:v>94.55</c:v>
                </c:pt>
                <c:pt idx="1889">
                  <c:v>94.6</c:v>
                </c:pt>
                <c:pt idx="1890">
                  <c:v>94.65</c:v>
                </c:pt>
                <c:pt idx="1891">
                  <c:v>94.7</c:v>
                </c:pt>
                <c:pt idx="1892">
                  <c:v>94.75</c:v>
                </c:pt>
                <c:pt idx="1893">
                  <c:v>94.8</c:v>
                </c:pt>
                <c:pt idx="1894">
                  <c:v>94.85</c:v>
                </c:pt>
                <c:pt idx="1895">
                  <c:v>94.9</c:v>
                </c:pt>
                <c:pt idx="1896">
                  <c:v>94.95</c:v>
                </c:pt>
                <c:pt idx="1897">
                  <c:v>95</c:v>
                </c:pt>
                <c:pt idx="1898">
                  <c:v>95.05</c:v>
                </c:pt>
                <c:pt idx="1899">
                  <c:v>95.1</c:v>
                </c:pt>
                <c:pt idx="1900">
                  <c:v>95.15</c:v>
                </c:pt>
                <c:pt idx="1901">
                  <c:v>95.2</c:v>
                </c:pt>
                <c:pt idx="1902">
                  <c:v>95.25</c:v>
                </c:pt>
                <c:pt idx="1903">
                  <c:v>95.3</c:v>
                </c:pt>
                <c:pt idx="1904">
                  <c:v>95.35</c:v>
                </c:pt>
                <c:pt idx="1905">
                  <c:v>95.4</c:v>
                </c:pt>
                <c:pt idx="1906">
                  <c:v>95.45</c:v>
                </c:pt>
                <c:pt idx="1907">
                  <c:v>95.5</c:v>
                </c:pt>
                <c:pt idx="1908">
                  <c:v>95.55</c:v>
                </c:pt>
                <c:pt idx="1909">
                  <c:v>95.6</c:v>
                </c:pt>
                <c:pt idx="1910">
                  <c:v>95.65</c:v>
                </c:pt>
                <c:pt idx="1911">
                  <c:v>95.7</c:v>
                </c:pt>
                <c:pt idx="1912">
                  <c:v>95.75</c:v>
                </c:pt>
                <c:pt idx="1913">
                  <c:v>95.8</c:v>
                </c:pt>
                <c:pt idx="1914">
                  <c:v>95.85</c:v>
                </c:pt>
                <c:pt idx="1915">
                  <c:v>95.9</c:v>
                </c:pt>
                <c:pt idx="1916">
                  <c:v>95.95</c:v>
                </c:pt>
                <c:pt idx="1917">
                  <c:v>96</c:v>
                </c:pt>
                <c:pt idx="1918">
                  <c:v>96.05</c:v>
                </c:pt>
                <c:pt idx="1919">
                  <c:v>96.1</c:v>
                </c:pt>
                <c:pt idx="1920">
                  <c:v>96.15</c:v>
                </c:pt>
                <c:pt idx="1921">
                  <c:v>96.2</c:v>
                </c:pt>
                <c:pt idx="1922">
                  <c:v>96.25</c:v>
                </c:pt>
                <c:pt idx="1923">
                  <c:v>96.3</c:v>
                </c:pt>
                <c:pt idx="1924">
                  <c:v>96.35</c:v>
                </c:pt>
                <c:pt idx="1925">
                  <c:v>96.4</c:v>
                </c:pt>
                <c:pt idx="1926">
                  <c:v>96.45</c:v>
                </c:pt>
                <c:pt idx="1927">
                  <c:v>96.5</c:v>
                </c:pt>
                <c:pt idx="1928">
                  <c:v>96.55</c:v>
                </c:pt>
                <c:pt idx="1929">
                  <c:v>96.6</c:v>
                </c:pt>
                <c:pt idx="1930">
                  <c:v>96.65</c:v>
                </c:pt>
                <c:pt idx="1931">
                  <c:v>96.7</c:v>
                </c:pt>
                <c:pt idx="1932">
                  <c:v>96.75</c:v>
                </c:pt>
                <c:pt idx="1933">
                  <c:v>96.8</c:v>
                </c:pt>
                <c:pt idx="1934">
                  <c:v>96.85</c:v>
                </c:pt>
                <c:pt idx="1935">
                  <c:v>96.9</c:v>
                </c:pt>
                <c:pt idx="1936">
                  <c:v>96.95</c:v>
                </c:pt>
                <c:pt idx="1937">
                  <c:v>97</c:v>
                </c:pt>
                <c:pt idx="1938">
                  <c:v>97.05</c:v>
                </c:pt>
                <c:pt idx="1939">
                  <c:v>97.1</c:v>
                </c:pt>
                <c:pt idx="1940">
                  <c:v>97.15</c:v>
                </c:pt>
                <c:pt idx="1941">
                  <c:v>97.2</c:v>
                </c:pt>
                <c:pt idx="1942">
                  <c:v>97.25</c:v>
                </c:pt>
                <c:pt idx="1943">
                  <c:v>97.3</c:v>
                </c:pt>
                <c:pt idx="1944">
                  <c:v>97.35</c:v>
                </c:pt>
                <c:pt idx="1945">
                  <c:v>97.4</c:v>
                </c:pt>
                <c:pt idx="1946">
                  <c:v>97.45</c:v>
                </c:pt>
                <c:pt idx="1947">
                  <c:v>97.5</c:v>
                </c:pt>
                <c:pt idx="1948">
                  <c:v>97.55</c:v>
                </c:pt>
                <c:pt idx="1949">
                  <c:v>97.6</c:v>
                </c:pt>
                <c:pt idx="1950">
                  <c:v>97.65</c:v>
                </c:pt>
                <c:pt idx="1951">
                  <c:v>97.7</c:v>
                </c:pt>
                <c:pt idx="1952">
                  <c:v>97.75</c:v>
                </c:pt>
                <c:pt idx="1953">
                  <c:v>97.8</c:v>
                </c:pt>
                <c:pt idx="1954">
                  <c:v>97.85</c:v>
                </c:pt>
                <c:pt idx="1955">
                  <c:v>97.9</c:v>
                </c:pt>
                <c:pt idx="1956">
                  <c:v>97.95</c:v>
                </c:pt>
                <c:pt idx="1957">
                  <c:v>98</c:v>
                </c:pt>
                <c:pt idx="1958">
                  <c:v>98.05</c:v>
                </c:pt>
                <c:pt idx="1959">
                  <c:v>98.1</c:v>
                </c:pt>
                <c:pt idx="1960">
                  <c:v>98.15</c:v>
                </c:pt>
                <c:pt idx="1961">
                  <c:v>98.2</c:v>
                </c:pt>
                <c:pt idx="1962">
                  <c:v>98.25</c:v>
                </c:pt>
                <c:pt idx="1963">
                  <c:v>98.3</c:v>
                </c:pt>
                <c:pt idx="1964">
                  <c:v>98.35</c:v>
                </c:pt>
                <c:pt idx="1965">
                  <c:v>98.4</c:v>
                </c:pt>
                <c:pt idx="1966">
                  <c:v>98.45</c:v>
                </c:pt>
                <c:pt idx="1967">
                  <c:v>98.5</c:v>
                </c:pt>
                <c:pt idx="1968">
                  <c:v>98.55</c:v>
                </c:pt>
                <c:pt idx="1969">
                  <c:v>98.6</c:v>
                </c:pt>
                <c:pt idx="1970">
                  <c:v>98.65</c:v>
                </c:pt>
                <c:pt idx="1971">
                  <c:v>98.7</c:v>
                </c:pt>
                <c:pt idx="1972">
                  <c:v>98.75</c:v>
                </c:pt>
                <c:pt idx="1973">
                  <c:v>98.8</c:v>
                </c:pt>
                <c:pt idx="1974">
                  <c:v>98.85</c:v>
                </c:pt>
                <c:pt idx="1975">
                  <c:v>98.9</c:v>
                </c:pt>
                <c:pt idx="1976">
                  <c:v>98.95</c:v>
                </c:pt>
                <c:pt idx="1977">
                  <c:v>99</c:v>
                </c:pt>
                <c:pt idx="1978">
                  <c:v>99.05</c:v>
                </c:pt>
                <c:pt idx="1979">
                  <c:v>99.1</c:v>
                </c:pt>
                <c:pt idx="1980">
                  <c:v>99.15</c:v>
                </c:pt>
                <c:pt idx="1981">
                  <c:v>99.2</c:v>
                </c:pt>
                <c:pt idx="1982">
                  <c:v>99.25</c:v>
                </c:pt>
                <c:pt idx="1983">
                  <c:v>99.3</c:v>
                </c:pt>
                <c:pt idx="1984">
                  <c:v>99.35</c:v>
                </c:pt>
                <c:pt idx="1985">
                  <c:v>99.4</c:v>
                </c:pt>
                <c:pt idx="1986">
                  <c:v>99.45</c:v>
                </c:pt>
                <c:pt idx="1987">
                  <c:v>99.5</c:v>
                </c:pt>
                <c:pt idx="1988">
                  <c:v>99.55</c:v>
                </c:pt>
                <c:pt idx="1989">
                  <c:v>99.6</c:v>
                </c:pt>
                <c:pt idx="1990">
                  <c:v>99.65</c:v>
                </c:pt>
                <c:pt idx="1991">
                  <c:v>99.7</c:v>
                </c:pt>
                <c:pt idx="1992">
                  <c:v>99.75</c:v>
                </c:pt>
                <c:pt idx="1993">
                  <c:v>99.8</c:v>
                </c:pt>
                <c:pt idx="1994">
                  <c:v>99.85</c:v>
                </c:pt>
                <c:pt idx="1995">
                  <c:v>99.9</c:v>
                </c:pt>
                <c:pt idx="1996">
                  <c:v>99.95</c:v>
                </c:pt>
                <c:pt idx="1997">
                  <c:v>100</c:v>
                </c:pt>
              </c:numCache>
            </c:numRef>
          </c:xVal>
          <c:yVal>
            <c:numRef>
              <c:f>Лист1!$E$8:$BXZ$8</c:f>
              <c:numCache>
                <c:formatCode>0.00E+00</c:formatCode>
                <c:ptCount val="1998"/>
                <c:pt idx="0">
                  <c:v>2.3982314399999999E-11</c:v>
                </c:pt>
                <c:pt idx="1">
                  <c:v>2.0623412700000001E-11</c:v>
                </c:pt>
                <c:pt idx="2">
                  <c:v>1.7453443199999999E-11</c:v>
                </c:pt>
                <c:pt idx="3">
                  <c:v>1.163987049E-11</c:v>
                </c:pt>
                <c:pt idx="4">
                  <c:v>7.2604864829999996E-12</c:v>
                </c:pt>
                <c:pt idx="5">
                  <c:v>4.7620978339999997E-12</c:v>
                </c:pt>
                <c:pt idx="6">
                  <c:v>8.1701260339999999E-12</c:v>
                </c:pt>
                <c:pt idx="7">
                  <c:v>9.9540792280000002E-12</c:v>
                </c:pt>
                <c:pt idx="8">
                  <c:v>1.0884518110000001E-11</c:v>
                </c:pt>
                <c:pt idx="9">
                  <c:v>3.4400877980000002E-11</c:v>
                </c:pt>
                <c:pt idx="10">
                  <c:v>1.0312429380000001E-10</c:v>
                </c:pt>
                <c:pt idx="11">
                  <c:v>1.8410131749999999E-10</c:v>
                </c:pt>
                <c:pt idx="12">
                  <c:v>2.0017722200000001E-10</c:v>
                </c:pt>
                <c:pt idx="13">
                  <c:v>2.6549251690000002E-10</c:v>
                </c:pt>
                <c:pt idx="14">
                  <c:v>3.1898086949999999E-10</c:v>
                </c:pt>
                <c:pt idx="15">
                  <c:v>2.6539281879999999E-10</c:v>
                </c:pt>
                <c:pt idx="16">
                  <c:v>2.958891743E-10</c:v>
                </c:pt>
                <c:pt idx="17">
                  <c:v>3.0611002620000001E-10</c:v>
                </c:pt>
                <c:pt idx="18">
                  <c:v>2.1424426119999999E-10</c:v>
                </c:pt>
                <c:pt idx="19">
                  <c:v>2.5985494309999999E-10</c:v>
                </c:pt>
                <c:pt idx="20">
                  <c:v>1.8356891010000001E-10</c:v>
                </c:pt>
                <c:pt idx="21">
                  <c:v>1.279860384E-10</c:v>
                </c:pt>
                <c:pt idx="22">
                  <c:v>6.8344108150000001E-11</c:v>
                </c:pt>
                <c:pt idx="23">
                  <c:v>9.9679682909999993E-12</c:v>
                </c:pt>
                <c:pt idx="24">
                  <c:v>6.9777751289999997E-12</c:v>
                </c:pt>
                <c:pt idx="25">
                  <c:v>9.2671816399999994E-12</c:v>
                </c:pt>
                <c:pt idx="26">
                  <c:v>1.9549934590000001E-11</c:v>
                </c:pt>
                <c:pt idx="27">
                  <c:v>9.7814860379999998E-11</c:v>
                </c:pt>
                <c:pt idx="28">
                  <c:v>5.375306311E-10</c:v>
                </c:pt>
                <c:pt idx="29">
                  <c:v>1.2816181450000001E-9</c:v>
                </c:pt>
                <c:pt idx="30">
                  <c:v>1.870131605E-9</c:v>
                </c:pt>
                <c:pt idx="31">
                  <c:v>2.4863304750000002E-9</c:v>
                </c:pt>
                <c:pt idx="32">
                  <c:v>2.901509477E-9</c:v>
                </c:pt>
                <c:pt idx="33">
                  <c:v>3.4068474709999999E-9</c:v>
                </c:pt>
                <c:pt idx="34">
                  <c:v>3.158366013E-9</c:v>
                </c:pt>
                <c:pt idx="35">
                  <c:v>3.5688738630000002E-9</c:v>
                </c:pt>
                <c:pt idx="36">
                  <c:v>3.7318046430000003E-9</c:v>
                </c:pt>
                <c:pt idx="37">
                  <c:v>3.7354417340000003E-9</c:v>
                </c:pt>
                <c:pt idx="38">
                  <c:v>3.6419289809999998E-9</c:v>
                </c:pt>
                <c:pt idx="39">
                  <c:v>3.576911878E-9</c:v>
                </c:pt>
                <c:pt idx="40">
                  <c:v>3.3981391030000002E-9</c:v>
                </c:pt>
                <c:pt idx="41">
                  <c:v>3.192040188E-9</c:v>
                </c:pt>
                <c:pt idx="42">
                  <c:v>2.7689326389999999E-9</c:v>
                </c:pt>
                <c:pt idx="43">
                  <c:v>2.705126789E-9</c:v>
                </c:pt>
                <c:pt idx="44">
                  <c:v>2.409486166E-9</c:v>
                </c:pt>
                <c:pt idx="45">
                  <c:v>2.22931984E-9</c:v>
                </c:pt>
                <c:pt idx="46">
                  <c:v>1.5786378869999999E-9</c:v>
                </c:pt>
                <c:pt idx="47">
                  <c:v>2.082374828E-10</c:v>
                </c:pt>
                <c:pt idx="48">
                  <c:v>1.603278491E-12</c:v>
                </c:pt>
                <c:pt idx="49">
                  <c:v>4.9999999119999999E-15</c:v>
                </c:pt>
                <c:pt idx="50">
                  <c:v>4.3935363160000001E-13</c:v>
                </c:pt>
                <c:pt idx="51">
                  <c:v>4.9999999119999999E-15</c:v>
                </c:pt>
                <c:pt idx="52">
                  <c:v>2.9615741280000001E-14</c:v>
                </c:pt>
                <c:pt idx="53">
                  <c:v>6.8873867110000002E-13</c:v>
                </c:pt>
                <c:pt idx="54">
                  <c:v>6.9300175410000005E-13</c:v>
                </c:pt>
                <c:pt idx="55">
                  <c:v>4.9999999119999999E-15</c:v>
                </c:pt>
                <c:pt idx="56">
                  <c:v>1.347828533E-12</c:v>
                </c:pt>
                <c:pt idx="57">
                  <c:v>3.0711971590000002E-12</c:v>
                </c:pt>
                <c:pt idx="58">
                  <c:v>8.9684824240000005E-14</c:v>
                </c:pt>
                <c:pt idx="59">
                  <c:v>1.9030857620000001E-12</c:v>
                </c:pt>
                <c:pt idx="60">
                  <c:v>4.9876877799999998E-14</c:v>
                </c:pt>
                <c:pt idx="61">
                  <c:v>4.9999999119999999E-15</c:v>
                </c:pt>
                <c:pt idx="62">
                  <c:v>4.6405360019999998E-13</c:v>
                </c:pt>
                <c:pt idx="63">
                  <c:v>1.9765486990000002E-12</c:v>
                </c:pt>
                <c:pt idx="64">
                  <c:v>6.9639693320000003E-13</c:v>
                </c:pt>
                <c:pt idx="65">
                  <c:v>2.7325054109999999E-12</c:v>
                </c:pt>
                <c:pt idx="66">
                  <c:v>4.3866299480000003E-12</c:v>
                </c:pt>
                <c:pt idx="67">
                  <c:v>1.055532051E-11</c:v>
                </c:pt>
                <c:pt idx="68">
                  <c:v>3.3094336299999998E-11</c:v>
                </c:pt>
                <c:pt idx="69">
                  <c:v>2.690519196E-10</c:v>
                </c:pt>
                <c:pt idx="70">
                  <c:v>7.3055078650000002E-10</c:v>
                </c:pt>
                <c:pt idx="71">
                  <c:v>1.2387012530000001E-9</c:v>
                </c:pt>
                <c:pt idx="72">
                  <c:v>1.618715273E-9</c:v>
                </c:pt>
                <c:pt idx="73">
                  <c:v>1.7612733489999999E-9</c:v>
                </c:pt>
                <c:pt idx="74">
                  <c:v>1.9479611260000001E-9</c:v>
                </c:pt>
                <c:pt idx="75">
                  <c:v>1.9890333820000002E-9</c:v>
                </c:pt>
                <c:pt idx="76">
                  <c:v>2.2080950400000001E-9</c:v>
                </c:pt>
                <c:pt idx="77">
                  <c:v>2.2171839920000001E-9</c:v>
                </c:pt>
                <c:pt idx="78">
                  <c:v>2.15972773E-9</c:v>
                </c:pt>
                <c:pt idx="79">
                  <c:v>2.193632165E-9</c:v>
                </c:pt>
                <c:pt idx="80">
                  <c:v>2.1056336669999999E-9</c:v>
                </c:pt>
                <c:pt idx="81">
                  <c:v>2.0420338749999998E-9</c:v>
                </c:pt>
                <c:pt idx="82">
                  <c:v>1.8346653090000001E-9</c:v>
                </c:pt>
                <c:pt idx="83">
                  <c:v>1.6735166590000001E-9</c:v>
                </c:pt>
                <c:pt idx="84">
                  <c:v>1.5837572360000001E-9</c:v>
                </c:pt>
                <c:pt idx="85">
                  <c:v>1.351102341E-9</c:v>
                </c:pt>
                <c:pt idx="86">
                  <c:v>1.221685531E-9</c:v>
                </c:pt>
                <c:pt idx="87">
                  <c:v>6.481334913E-10</c:v>
                </c:pt>
                <c:pt idx="88">
                  <c:v>5.0900006430000003E-11</c:v>
                </c:pt>
                <c:pt idx="89">
                  <c:v>8.233583086E-13</c:v>
                </c:pt>
                <c:pt idx="90">
                  <c:v>4.9999999119999999E-15</c:v>
                </c:pt>
                <c:pt idx="91">
                  <c:v>1.0848957369999999E-12</c:v>
                </c:pt>
                <c:pt idx="92">
                  <c:v>4.9999999119999999E-15</c:v>
                </c:pt>
                <c:pt idx="93">
                  <c:v>4.9999999119999999E-15</c:v>
                </c:pt>
                <c:pt idx="94">
                  <c:v>9.2137853339999995E-13</c:v>
                </c:pt>
                <c:pt idx="95">
                  <c:v>2.0523407189999999E-12</c:v>
                </c:pt>
                <c:pt idx="96">
                  <c:v>1.079351994E-13</c:v>
                </c:pt>
                <c:pt idx="97">
                  <c:v>1.1841684320000001E-12</c:v>
                </c:pt>
                <c:pt idx="98">
                  <c:v>4.9999999119999999E-15</c:v>
                </c:pt>
                <c:pt idx="99">
                  <c:v>4.9999999119999999E-15</c:v>
                </c:pt>
                <c:pt idx="100">
                  <c:v>4.9999999119999999E-15</c:v>
                </c:pt>
                <c:pt idx="101">
                  <c:v>4.9999999119999999E-15</c:v>
                </c:pt>
                <c:pt idx="102">
                  <c:v>4.9999999119999999E-15</c:v>
                </c:pt>
                <c:pt idx="103">
                  <c:v>4.9999999119999999E-15</c:v>
                </c:pt>
                <c:pt idx="104">
                  <c:v>4.9999999119999999E-15</c:v>
                </c:pt>
                <c:pt idx="105">
                  <c:v>5.1494811020000004E-13</c:v>
                </c:pt>
                <c:pt idx="106">
                  <c:v>4.9999999119999999E-15</c:v>
                </c:pt>
                <c:pt idx="107">
                  <c:v>4.0079820969999998E-13</c:v>
                </c:pt>
                <c:pt idx="108">
                  <c:v>4.9999999119999999E-15</c:v>
                </c:pt>
                <c:pt idx="109">
                  <c:v>1.3106410489999999E-13</c:v>
                </c:pt>
                <c:pt idx="110">
                  <c:v>1.1294283649999999E-12</c:v>
                </c:pt>
                <c:pt idx="111">
                  <c:v>5.370770018E-13</c:v>
                </c:pt>
                <c:pt idx="112">
                  <c:v>6.0281564899999999E-13</c:v>
                </c:pt>
                <c:pt idx="113">
                  <c:v>3.2431370960000002E-13</c:v>
                </c:pt>
                <c:pt idx="114">
                  <c:v>1.6156021829999999E-14</c:v>
                </c:pt>
                <c:pt idx="115">
                  <c:v>3.801964169E-13</c:v>
                </c:pt>
                <c:pt idx="116">
                  <c:v>1.3210797470000001E-13</c:v>
                </c:pt>
                <c:pt idx="117">
                  <c:v>4.9999999119999999E-15</c:v>
                </c:pt>
                <c:pt idx="118">
                  <c:v>4.2933289299999998E-13</c:v>
                </c:pt>
                <c:pt idx="119">
                  <c:v>1.4909748779999999E-12</c:v>
                </c:pt>
                <c:pt idx="120">
                  <c:v>2.025932048E-13</c:v>
                </c:pt>
                <c:pt idx="121">
                  <c:v>3.2032514659999999E-13</c:v>
                </c:pt>
                <c:pt idx="122">
                  <c:v>4.6922871400000003E-13</c:v>
                </c:pt>
                <c:pt idx="123">
                  <c:v>4.9999999119999999E-15</c:v>
                </c:pt>
                <c:pt idx="124">
                  <c:v>4.9999999119999999E-15</c:v>
                </c:pt>
                <c:pt idx="125">
                  <c:v>4.9999999119999999E-15</c:v>
                </c:pt>
                <c:pt idx="126">
                  <c:v>6.8870571139999998E-13</c:v>
                </c:pt>
                <c:pt idx="127">
                  <c:v>5.4626279629999995E-13</c:v>
                </c:pt>
                <c:pt idx="128">
                  <c:v>4.9999999119999999E-15</c:v>
                </c:pt>
                <c:pt idx="129">
                  <c:v>4.9999999119999999E-15</c:v>
                </c:pt>
                <c:pt idx="130">
                  <c:v>4.9999999119999999E-15</c:v>
                </c:pt>
                <c:pt idx="131">
                  <c:v>4.9999999119999999E-15</c:v>
                </c:pt>
                <c:pt idx="132">
                  <c:v>4.1660934680000001E-13</c:v>
                </c:pt>
                <c:pt idx="133">
                  <c:v>1.2692185629999999E-13</c:v>
                </c:pt>
                <c:pt idx="134">
                  <c:v>4.9999999119999999E-15</c:v>
                </c:pt>
                <c:pt idx="135">
                  <c:v>2.3940165170000001E-13</c:v>
                </c:pt>
                <c:pt idx="136">
                  <c:v>4.9999999119999999E-15</c:v>
                </c:pt>
                <c:pt idx="137">
                  <c:v>2.8539562210000002E-13</c:v>
                </c:pt>
                <c:pt idx="138">
                  <c:v>4.9999999119999999E-15</c:v>
                </c:pt>
                <c:pt idx="139">
                  <c:v>4.9999999119999999E-15</c:v>
                </c:pt>
                <c:pt idx="140">
                  <c:v>4.9999999119999999E-15</c:v>
                </c:pt>
                <c:pt idx="141">
                  <c:v>1.3416259209999999E-13</c:v>
                </c:pt>
                <c:pt idx="142">
                  <c:v>4.9999999119999999E-15</c:v>
                </c:pt>
                <c:pt idx="143">
                  <c:v>9.0519930960000002E-14</c:v>
                </c:pt>
                <c:pt idx="144">
                  <c:v>4.9999999119999999E-15</c:v>
                </c:pt>
                <c:pt idx="145">
                  <c:v>4.9999999119999999E-15</c:v>
                </c:pt>
                <c:pt idx="146">
                  <c:v>4.9999999119999999E-15</c:v>
                </c:pt>
                <c:pt idx="147">
                  <c:v>4.9999999119999999E-15</c:v>
                </c:pt>
                <c:pt idx="148">
                  <c:v>8.7300555239999999E-14</c:v>
                </c:pt>
                <c:pt idx="149">
                  <c:v>4.9999999119999999E-15</c:v>
                </c:pt>
                <c:pt idx="150">
                  <c:v>4.9999999119999999E-15</c:v>
                </c:pt>
                <c:pt idx="151">
                  <c:v>4.9999999119999999E-15</c:v>
                </c:pt>
                <c:pt idx="152">
                  <c:v>1.2187352909999999E-12</c:v>
                </c:pt>
                <c:pt idx="153">
                  <c:v>6.5329274109999999E-13</c:v>
                </c:pt>
                <c:pt idx="154">
                  <c:v>4.9999999119999999E-15</c:v>
                </c:pt>
                <c:pt idx="155">
                  <c:v>8.6525394050000003E-13</c:v>
                </c:pt>
                <c:pt idx="156">
                  <c:v>1.4219447020000001E-13</c:v>
                </c:pt>
                <c:pt idx="157">
                  <c:v>4.9999999119999999E-15</c:v>
                </c:pt>
                <c:pt idx="158">
                  <c:v>4.9999999119999999E-15</c:v>
                </c:pt>
                <c:pt idx="159">
                  <c:v>2.1972233059999999E-12</c:v>
                </c:pt>
                <c:pt idx="160">
                  <c:v>1.078149289E-12</c:v>
                </c:pt>
                <c:pt idx="161">
                  <c:v>4.9999999119999999E-15</c:v>
                </c:pt>
                <c:pt idx="162">
                  <c:v>7.8727530140000002E-13</c:v>
                </c:pt>
                <c:pt idx="163">
                  <c:v>4.2261940469999998E-13</c:v>
                </c:pt>
                <c:pt idx="164">
                  <c:v>2.6173113160000001E-12</c:v>
                </c:pt>
                <c:pt idx="165">
                  <c:v>1.937153237E-13</c:v>
                </c:pt>
                <c:pt idx="166">
                  <c:v>8.9067934889999996E-13</c:v>
                </c:pt>
                <c:pt idx="167">
                  <c:v>4.9999999119999999E-15</c:v>
                </c:pt>
                <c:pt idx="168">
                  <c:v>4.9999999119999999E-15</c:v>
                </c:pt>
                <c:pt idx="169">
                  <c:v>4.9999999119999999E-15</c:v>
                </c:pt>
                <c:pt idx="170">
                  <c:v>4.9999999119999999E-15</c:v>
                </c:pt>
                <c:pt idx="171">
                  <c:v>9.3078409560000008E-13</c:v>
                </c:pt>
                <c:pt idx="172">
                  <c:v>3.883711928E-13</c:v>
                </c:pt>
                <c:pt idx="173">
                  <c:v>2.4090417160000001E-12</c:v>
                </c:pt>
                <c:pt idx="174">
                  <c:v>3.5501300250000001E-13</c:v>
                </c:pt>
                <c:pt idx="175">
                  <c:v>4.9999999119999999E-15</c:v>
                </c:pt>
                <c:pt idx="176">
                  <c:v>4.9999999119999999E-15</c:v>
                </c:pt>
                <c:pt idx="177">
                  <c:v>6.4193160339999998E-13</c:v>
                </c:pt>
                <c:pt idx="178">
                  <c:v>4.8360566849999999E-14</c:v>
                </c:pt>
                <c:pt idx="179">
                  <c:v>4.9999999119999999E-15</c:v>
                </c:pt>
                <c:pt idx="180">
                  <c:v>4.9999999119999999E-15</c:v>
                </c:pt>
                <c:pt idx="181">
                  <c:v>6.1340776210000004E-13</c:v>
                </c:pt>
                <c:pt idx="182">
                  <c:v>4.9999999119999999E-15</c:v>
                </c:pt>
                <c:pt idx="183">
                  <c:v>4.9999999119999999E-15</c:v>
                </c:pt>
                <c:pt idx="184">
                  <c:v>4.9999999119999999E-15</c:v>
                </c:pt>
                <c:pt idx="185">
                  <c:v>4.9999999119999999E-15</c:v>
                </c:pt>
                <c:pt idx="186">
                  <c:v>4.9999999119999999E-15</c:v>
                </c:pt>
                <c:pt idx="187">
                  <c:v>4.9999999119999999E-15</c:v>
                </c:pt>
                <c:pt idx="188">
                  <c:v>4.9999999119999999E-15</c:v>
                </c:pt>
                <c:pt idx="189">
                  <c:v>4.9999999119999999E-15</c:v>
                </c:pt>
                <c:pt idx="190">
                  <c:v>4.9999999119999999E-15</c:v>
                </c:pt>
                <c:pt idx="191">
                  <c:v>4.9999999119999999E-15</c:v>
                </c:pt>
                <c:pt idx="192">
                  <c:v>4.9999999119999999E-15</c:v>
                </c:pt>
                <c:pt idx="193">
                  <c:v>4.9999999119999999E-15</c:v>
                </c:pt>
                <c:pt idx="194">
                  <c:v>4.9999999119999999E-15</c:v>
                </c:pt>
                <c:pt idx="195">
                  <c:v>3.637479857E-13</c:v>
                </c:pt>
                <c:pt idx="196">
                  <c:v>4.9999999119999999E-15</c:v>
                </c:pt>
                <c:pt idx="197">
                  <c:v>9.3736552810000002E-13</c:v>
                </c:pt>
                <c:pt idx="198">
                  <c:v>3.7791102710000002E-13</c:v>
                </c:pt>
                <c:pt idx="199">
                  <c:v>4.9999999119999999E-15</c:v>
                </c:pt>
                <c:pt idx="200">
                  <c:v>4.9999999119999999E-15</c:v>
                </c:pt>
                <c:pt idx="201">
                  <c:v>4.9999999119999999E-15</c:v>
                </c:pt>
                <c:pt idx="202">
                  <c:v>4.9999999119999999E-15</c:v>
                </c:pt>
                <c:pt idx="203">
                  <c:v>5.682103009E-14</c:v>
                </c:pt>
                <c:pt idx="204">
                  <c:v>4.9999999119999999E-15</c:v>
                </c:pt>
                <c:pt idx="205">
                  <c:v>2.8106651119999998E-13</c:v>
                </c:pt>
                <c:pt idx="206">
                  <c:v>4.9999999119999999E-15</c:v>
                </c:pt>
                <c:pt idx="207">
                  <c:v>7.756063587E-13</c:v>
                </c:pt>
                <c:pt idx="208">
                  <c:v>4.9999999119999999E-15</c:v>
                </c:pt>
                <c:pt idx="209">
                  <c:v>1.102596638E-12</c:v>
                </c:pt>
                <c:pt idx="210">
                  <c:v>4.9999999119999999E-15</c:v>
                </c:pt>
                <c:pt idx="211">
                  <c:v>4.9999999119999999E-15</c:v>
                </c:pt>
                <c:pt idx="212">
                  <c:v>4.9999999119999999E-15</c:v>
                </c:pt>
                <c:pt idx="213">
                  <c:v>4.4060610199999999E-13</c:v>
                </c:pt>
                <c:pt idx="214">
                  <c:v>4.9999999119999999E-15</c:v>
                </c:pt>
                <c:pt idx="215">
                  <c:v>4.9999999119999999E-15</c:v>
                </c:pt>
                <c:pt idx="216">
                  <c:v>4.9999999119999999E-15</c:v>
                </c:pt>
                <c:pt idx="217">
                  <c:v>2.365778472E-13</c:v>
                </c:pt>
                <c:pt idx="218">
                  <c:v>4.9999999119999999E-15</c:v>
                </c:pt>
                <c:pt idx="219">
                  <c:v>4.9999999119999999E-15</c:v>
                </c:pt>
                <c:pt idx="220">
                  <c:v>4.9999999119999999E-15</c:v>
                </c:pt>
                <c:pt idx="221">
                  <c:v>2.4771916289999999E-13</c:v>
                </c:pt>
                <c:pt idx="222">
                  <c:v>2.149102836E-13</c:v>
                </c:pt>
                <c:pt idx="223">
                  <c:v>4.9999999119999999E-15</c:v>
                </c:pt>
                <c:pt idx="224">
                  <c:v>4.9999999119999999E-15</c:v>
                </c:pt>
                <c:pt idx="225">
                  <c:v>4.9999999119999999E-15</c:v>
                </c:pt>
                <c:pt idx="226">
                  <c:v>3.502113421E-13</c:v>
                </c:pt>
                <c:pt idx="227">
                  <c:v>4.9999999119999999E-15</c:v>
                </c:pt>
                <c:pt idx="228">
                  <c:v>5.5529441720000002E-13</c:v>
                </c:pt>
                <c:pt idx="229">
                  <c:v>6.4375544830000003E-13</c:v>
                </c:pt>
                <c:pt idx="230">
                  <c:v>1.1791909679999999E-12</c:v>
                </c:pt>
                <c:pt idx="231">
                  <c:v>5.4161996069999998E-12</c:v>
                </c:pt>
                <c:pt idx="232">
                  <c:v>8.1227689510000007E-12</c:v>
                </c:pt>
                <c:pt idx="233">
                  <c:v>8.7370518810000003E-12</c:v>
                </c:pt>
                <c:pt idx="234">
                  <c:v>1.2282203899999999E-11</c:v>
                </c:pt>
                <c:pt idx="235">
                  <c:v>2.0800016220000001E-11</c:v>
                </c:pt>
                <c:pt idx="236">
                  <c:v>1.6815954880000001E-11</c:v>
                </c:pt>
                <c:pt idx="237">
                  <c:v>1.5099454670000001E-11</c:v>
                </c:pt>
                <c:pt idx="238">
                  <c:v>1.9410943340000001E-11</c:v>
                </c:pt>
                <c:pt idx="239">
                  <c:v>2.075345104E-11</c:v>
                </c:pt>
                <c:pt idx="240">
                  <c:v>1.6793736540000001E-11</c:v>
                </c:pt>
                <c:pt idx="241">
                  <c:v>3.206902799E-11</c:v>
                </c:pt>
                <c:pt idx="242">
                  <c:v>1.6878012880000001E-11</c:v>
                </c:pt>
                <c:pt idx="243">
                  <c:v>1.0145033250000001E-11</c:v>
                </c:pt>
                <c:pt idx="244">
                  <c:v>1.233060355E-11</c:v>
                </c:pt>
                <c:pt idx="245">
                  <c:v>1.080706791E-11</c:v>
                </c:pt>
                <c:pt idx="246">
                  <c:v>5.5002096629999998E-12</c:v>
                </c:pt>
                <c:pt idx="247">
                  <c:v>6.5153524939999997E-12</c:v>
                </c:pt>
                <c:pt idx="248">
                  <c:v>4.9999999119999999E-15</c:v>
                </c:pt>
                <c:pt idx="249">
                  <c:v>4.9999999119999999E-15</c:v>
                </c:pt>
                <c:pt idx="250">
                  <c:v>4.9999999119999999E-15</c:v>
                </c:pt>
                <c:pt idx="251">
                  <c:v>2.8277124569999999E-12</c:v>
                </c:pt>
                <c:pt idx="252">
                  <c:v>2.78470671E-12</c:v>
                </c:pt>
                <c:pt idx="253">
                  <c:v>4.807080081E-12</c:v>
                </c:pt>
                <c:pt idx="254">
                  <c:v>3.083239176E-12</c:v>
                </c:pt>
                <c:pt idx="255">
                  <c:v>4.1462328360000003E-12</c:v>
                </c:pt>
                <c:pt idx="256">
                  <c:v>2.457782458E-12</c:v>
                </c:pt>
                <c:pt idx="257">
                  <c:v>8.4129725759999993E-12</c:v>
                </c:pt>
                <c:pt idx="258">
                  <c:v>3.6507697910000004E-12</c:v>
                </c:pt>
                <c:pt idx="259">
                  <c:v>4.3754331749999999E-12</c:v>
                </c:pt>
                <c:pt idx="260">
                  <c:v>2.410228267E-12</c:v>
                </c:pt>
                <c:pt idx="261">
                  <c:v>3.3192743259999999E-12</c:v>
                </c:pt>
                <c:pt idx="262">
                  <c:v>1.8750125149999999E-12</c:v>
                </c:pt>
                <c:pt idx="263">
                  <c:v>3.5268192449999998E-12</c:v>
                </c:pt>
                <c:pt idx="264">
                  <c:v>3.0100733099999999E-12</c:v>
                </c:pt>
                <c:pt idx="265">
                  <c:v>2.5673287280000001E-12</c:v>
                </c:pt>
                <c:pt idx="266">
                  <c:v>2.9880102299999999E-12</c:v>
                </c:pt>
                <c:pt idx="267">
                  <c:v>4.486089451E-12</c:v>
                </c:pt>
                <c:pt idx="268">
                  <c:v>4.9999999119999999E-15</c:v>
                </c:pt>
                <c:pt idx="269">
                  <c:v>4.9999999119999999E-15</c:v>
                </c:pt>
                <c:pt idx="270">
                  <c:v>6.6111591030000005E-13</c:v>
                </c:pt>
                <c:pt idx="271">
                  <c:v>5.3911146380000003E-12</c:v>
                </c:pt>
                <c:pt idx="272">
                  <c:v>5.545808604E-12</c:v>
                </c:pt>
                <c:pt idx="273">
                  <c:v>1.3901741739999999E-11</c:v>
                </c:pt>
                <c:pt idx="274">
                  <c:v>1.206467218E-11</c:v>
                </c:pt>
                <c:pt idx="275">
                  <c:v>1.5772926370000001E-11</c:v>
                </c:pt>
                <c:pt idx="276">
                  <c:v>1.7403701739999999E-11</c:v>
                </c:pt>
                <c:pt idx="277">
                  <c:v>1.7511696949999998E-11</c:v>
                </c:pt>
                <c:pt idx="278">
                  <c:v>1.6165598370000001E-11</c:v>
                </c:pt>
                <c:pt idx="279">
                  <c:v>1.2673495070000001E-11</c:v>
                </c:pt>
                <c:pt idx="280">
                  <c:v>1.1424514110000001E-11</c:v>
                </c:pt>
                <c:pt idx="281">
                  <c:v>1.8129815360000001E-11</c:v>
                </c:pt>
                <c:pt idx="282">
                  <c:v>1.5405040090000002E-11</c:v>
                </c:pt>
                <c:pt idx="283">
                  <c:v>1.462932553E-11</c:v>
                </c:pt>
                <c:pt idx="284">
                  <c:v>1.5103033410000001E-11</c:v>
                </c:pt>
                <c:pt idx="285">
                  <c:v>9.7201751859999996E-12</c:v>
                </c:pt>
                <c:pt idx="286">
                  <c:v>5.676176543E-12</c:v>
                </c:pt>
                <c:pt idx="287">
                  <c:v>8.8384230489999996E-12</c:v>
                </c:pt>
                <c:pt idx="288">
                  <c:v>7.4700586430000004E-13</c:v>
                </c:pt>
                <c:pt idx="289">
                  <c:v>4.9999999119999999E-15</c:v>
                </c:pt>
                <c:pt idx="290">
                  <c:v>2.4220344699999998E-13</c:v>
                </c:pt>
                <c:pt idx="291">
                  <c:v>2.2112214399999999E-12</c:v>
                </c:pt>
                <c:pt idx="292">
                  <c:v>3.1340678750000002E-12</c:v>
                </c:pt>
                <c:pt idx="293">
                  <c:v>1.281398251E-11</c:v>
                </c:pt>
                <c:pt idx="294">
                  <c:v>1.178366606E-11</c:v>
                </c:pt>
                <c:pt idx="295">
                  <c:v>1.329970856E-11</c:v>
                </c:pt>
                <c:pt idx="296">
                  <c:v>2.1212729489999999E-11</c:v>
                </c:pt>
                <c:pt idx="297">
                  <c:v>1.274050657E-11</c:v>
                </c:pt>
                <c:pt idx="298">
                  <c:v>1.803463281E-11</c:v>
                </c:pt>
                <c:pt idx="299">
                  <c:v>2.135343811E-11</c:v>
                </c:pt>
                <c:pt idx="300">
                  <c:v>1.957263865E-11</c:v>
                </c:pt>
                <c:pt idx="301">
                  <c:v>3.6619613590000002E-11</c:v>
                </c:pt>
                <c:pt idx="302">
                  <c:v>1.4899623200000001E-11</c:v>
                </c:pt>
                <c:pt idx="303">
                  <c:v>1.895200663E-11</c:v>
                </c:pt>
                <c:pt idx="304">
                  <c:v>1.1647221380000001E-11</c:v>
                </c:pt>
                <c:pt idx="305">
                  <c:v>1.494531929E-11</c:v>
                </c:pt>
                <c:pt idx="306">
                  <c:v>1.2767601209999999E-11</c:v>
                </c:pt>
                <c:pt idx="307">
                  <c:v>7.5572716489999995E-12</c:v>
                </c:pt>
                <c:pt idx="308">
                  <c:v>5.4943315519999997E-12</c:v>
                </c:pt>
                <c:pt idx="309">
                  <c:v>1.372199012E-12</c:v>
                </c:pt>
                <c:pt idx="310">
                  <c:v>6.6167566219999999E-12</c:v>
                </c:pt>
                <c:pt idx="311">
                  <c:v>1.2510910709999999E-11</c:v>
                </c:pt>
                <c:pt idx="312">
                  <c:v>1.9624543310000001E-11</c:v>
                </c:pt>
                <c:pt idx="313">
                  <c:v>3.7500870460000003E-11</c:v>
                </c:pt>
                <c:pt idx="314">
                  <c:v>4.808202447E-11</c:v>
                </c:pt>
                <c:pt idx="315">
                  <c:v>4.3908546939999997E-11</c:v>
                </c:pt>
                <c:pt idx="316">
                  <c:v>5.8827463730000004E-11</c:v>
                </c:pt>
                <c:pt idx="317">
                  <c:v>4.0090888939999999E-11</c:v>
                </c:pt>
                <c:pt idx="318">
                  <c:v>5.1205893690000002E-11</c:v>
                </c:pt>
                <c:pt idx="319">
                  <c:v>6.0993460279999999E-11</c:v>
                </c:pt>
                <c:pt idx="320">
                  <c:v>5.9682682409999998E-11</c:v>
                </c:pt>
                <c:pt idx="321">
                  <c:v>8.6870038939999998E-11</c:v>
                </c:pt>
                <c:pt idx="322">
                  <c:v>4.7602151389999997E-11</c:v>
                </c:pt>
                <c:pt idx="323">
                  <c:v>4.8915912989999997E-11</c:v>
                </c:pt>
                <c:pt idx="324">
                  <c:v>4.7733556690000001E-11</c:v>
                </c:pt>
                <c:pt idx="325">
                  <c:v>4.4424033899999999E-11</c:v>
                </c:pt>
                <c:pt idx="326">
                  <c:v>3.315743513E-11</c:v>
                </c:pt>
                <c:pt idx="327">
                  <c:v>2.640328754E-11</c:v>
                </c:pt>
                <c:pt idx="328">
                  <c:v>6.5419536109999997E-12</c:v>
                </c:pt>
                <c:pt idx="329">
                  <c:v>1.0219699440000001E-12</c:v>
                </c:pt>
                <c:pt idx="330">
                  <c:v>4.0813793320000002E-13</c:v>
                </c:pt>
                <c:pt idx="331">
                  <c:v>9.9985462619999999E-12</c:v>
                </c:pt>
                <c:pt idx="332">
                  <c:v>1.7159943599999999E-11</c:v>
                </c:pt>
                <c:pt idx="333">
                  <c:v>2.899139956E-11</c:v>
                </c:pt>
                <c:pt idx="334">
                  <c:v>4.4316664919999998E-11</c:v>
                </c:pt>
                <c:pt idx="335">
                  <c:v>5.8789369210000002E-11</c:v>
                </c:pt>
                <c:pt idx="336">
                  <c:v>4.6852438599999997E-11</c:v>
                </c:pt>
                <c:pt idx="337">
                  <c:v>4.3672839649999999E-11</c:v>
                </c:pt>
                <c:pt idx="338">
                  <c:v>5.407804066E-11</c:v>
                </c:pt>
                <c:pt idx="339">
                  <c:v>4.7397315239999999E-11</c:v>
                </c:pt>
                <c:pt idx="340">
                  <c:v>4.5477271250000001E-11</c:v>
                </c:pt>
                <c:pt idx="341">
                  <c:v>5.8161937070000001E-11</c:v>
                </c:pt>
                <c:pt idx="342">
                  <c:v>3.6821271730000002E-11</c:v>
                </c:pt>
                <c:pt idx="343">
                  <c:v>3.8659641460000003E-11</c:v>
                </c:pt>
                <c:pt idx="344">
                  <c:v>3.9262568890000002E-11</c:v>
                </c:pt>
                <c:pt idx="345">
                  <c:v>2.5200130179999999E-11</c:v>
                </c:pt>
                <c:pt idx="346">
                  <c:v>2.5995702120000001E-11</c:v>
                </c:pt>
                <c:pt idx="347">
                  <c:v>2.1408133950000001E-11</c:v>
                </c:pt>
                <c:pt idx="348">
                  <c:v>9.2473589550000007E-12</c:v>
                </c:pt>
                <c:pt idx="349">
                  <c:v>9.3544269549999999E-13</c:v>
                </c:pt>
                <c:pt idx="350">
                  <c:v>3.125662706E-12</c:v>
                </c:pt>
                <c:pt idx="351">
                  <c:v>1.7385395210000002E-11</c:v>
                </c:pt>
                <c:pt idx="352">
                  <c:v>3.345670616E-11</c:v>
                </c:pt>
                <c:pt idx="353">
                  <c:v>5.2808597770000002E-11</c:v>
                </c:pt>
                <c:pt idx="354">
                  <c:v>8.5235485339999995E-11</c:v>
                </c:pt>
                <c:pt idx="355">
                  <c:v>8.6397104749999998E-11</c:v>
                </c:pt>
                <c:pt idx="356">
                  <c:v>9.3263334560000003E-11</c:v>
                </c:pt>
                <c:pt idx="357">
                  <c:v>1.021390958E-10</c:v>
                </c:pt>
                <c:pt idx="358">
                  <c:v>1.064452554E-10</c:v>
                </c:pt>
                <c:pt idx="359">
                  <c:v>1.030834376E-10</c:v>
                </c:pt>
                <c:pt idx="360">
                  <c:v>1.4179160620000001E-10</c:v>
                </c:pt>
                <c:pt idx="361">
                  <c:v>1.169625785E-10</c:v>
                </c:pt>
                <c:pt idx="362">
                  <c:v>9.3776979239999998E-11</c:v>
                </c:pt>
                <c:pt idx="363">
                  <c:v>8.5679983940000001E-11</c:v>
                </c:pt>
                <c:pt idx="364">
                  <c:v>8.4179725690000001E-11</c:v>
                </c:pt>
                <c:pt idx="365">
                  <c:v>6.1636445950000005E-11</c:v>
                </c:pt>
                <c:pt idx="366">
                  <c:v>5.7671634829999999E-11</c:v>
                </c:pt>
                <c:pt idx="367">
                  <c:v>3.5453504720000001E-11</c:v>
                </c:pt>
                <c:pt idx="368">
                  <c:v>1.9598052350000001E-11</c:v>
                </c:pt>
                <c:pt idx="369">
                  <c:v>1.182525757E-13</c:v>
                </c:pt>
                <c:pt idx="370">
                  <c:v>4.9999999119999999E-15</c:v>
                </c:pt>
                <c:pt idx="371">
                  <c:v>4.9999999119999999E-15</c:v>
                </c:pt>
                <c:pt idx="372">
                  <c:v>4.9999999119999999E-15</c:v>
                </c:pt>
                <c:pt idx="373">
                  <c:v>4.5273084329999998E-14</c:v>
                </c:pt>
                <c:pt idx="374">
                  <c:v>4.9999999119999999E-15</c:v>
                </c:pt>
                <c:pt idx="375">
                  <c:v>4.9999999119999999E-15</c:v>
                </c:pt>
                <c:pt idx="376">
                  <c:v>5.8097233619999997E-13</c:v>
                </c:pt>
                <c:pt idx="377">
                  <c:v>3.83459757E-13</c:v>
                </c:pt>
                <c:pt idx="378">
                  <c:v>2.757413655E-12</c:v>
                </c:pt>
                <c:pt idx="379">
                  <c:v>4.9999999119999999E-15</c:v>
                </c:pt>
                <c:pt idx="380">
                  <c:v>4.9999999119999999E-15</c:v>
                </c:pt>
                <c:pt idx="381">
                  <c:v>4.9999999119999999E-15</c:v>
                </c:pt>
                <c:pt idx="382">
                  <c:v>3.4750842610000002E-13</c:v>
                </c:pt>
                <c:pt idx="383">
                  <c:v>3.7527392220000001E-13</c:v>
                </c:pt>
                <c:pt idx="384">
                  <c:v>7.1852029529999997E-14</c:v>
                </c:pt>
                <c:pt idx="385">
                  <c:v>9.1168760910000007E-13</c:v>
                </c:pt>
                <c:pt idx="386">
                  <c:v>8.5453009690000005E-13</c:v>
                </c:pt>
                <c:pt idx="387">
                  <c:v>7.7405725060000004E-13</c:v>
                </c:pt>
                <c:pt idx="388">
                  <c:v>4.9999999119999999E-15</c:v>
                </c:pt>
                <c:pt idx="389">
                  <c:v>4.9999999119999999E-15</c:v>
                </c:pt>
                <c:pt idx="390">
                  <c:v>2.4054267690000001E-12</c:v>
                </c:pt>
                <c:pt idx="391">
                  <c:v>4.9999999119999999E-15</c:v>
                </c:pt>
                <c:pt idx="392">
                  <c:v>1.005213816E-12</c:v>
                </c:pt>
                <c:pt idx="393">
                  <c:v>6.1557237170000003E-13</c:v>
                </c:pt>
                <c:pt idx="394">
                  <c:v>4.9999999119999999E-15</c:v>
                </c:pt>
                <c:pt idx="395">
                  <c:v>4.9999999119999999E-15</c:v>
                </c:pt>
                <c:pt idx="396">
                  <c:v>5.2846279869999999E-13</c:v>
                </c:pt>
                <c:pt idx="397">
                  <c:v>1.280375762E-12</c:v>
                </c:pt>
                <c:pt idx="398">
                  <c:v>2.6699968190000001E-12</c:v>
                </c:pt>
                <c:pt idx="399">
                  <c:v>3.574521321E-13</c:v>
                </c:pt>
                <c:pt idx="400">
                  <c:v>3.3895514430000001E-12</c:v>
                </c:pt>
                <c:pt idx="401">
                  <c:v>7.6793714620000005E-13</c:v>
                </c:pt>
                <c:pt idx="402">
                  <c:v>4.084455213E-13</c:v>
                </c:pt>
                <c:pt idx="403">
                  <c:v>2.8749700099999999E-12</c:v>
                </c:pt>
                <c:pt idx="404">
                  <c:v>3.1327116469999998E-13</c:v>
                </c:pt>
                <c:pt idx="405">
                  <c:v>1.235018815E-12</c:v>
                </c:pt>
                <c:pt idx="406">
                  <c:v>4.9999999119999999E-15</c:v>
                </c:pt>
                <c:pt idx="407">
                  <c:v>2.5962977430000002E-13</c:v>
                </c:pt>
                <c:pt idx="408">
                  <c:v>8.4322381979999997E-13</c:v>
                </c:pt>
                <c:pt idx="409">
                  <c:v>4.9999999119999999E-15</c:v>
                </c:pt>
                <c:pt idx="410">
                  <c:v>2.6264747760000001E-12</c:v>
                </c:pt>
                <c:pt idx="411">
                  <c:v>4.9999999119999999E-15</c:v>
                </c:pt>
                <c:pt idx="412">
                  <c:v>4.9999999119999999E-15</c:v>
                </c:pt>
                <c:pt idx="413">
                  <c:v>4.9999999119999999E-15</c:v>
                </c:pt>
                <c:pt idx="414">
                  <c:v>4.9999999119999999E-15</c:v>
                </c:pt>
                <c:pt idx="415">
                  <c:v>4.9999999119999999E-15</c:v>
                </c:pt>
                <c:pt idx="416">
                  <c:v>5.2139781210000004E-13</c:v>
                </c:pt>
                <c:pt idx="417">
                  <c:v>4.9999999119999999E-15</c:v>
                </c:pt>
                <c:pt idx="418">
                  <c:v>4.9999999119999999E-15</c:v>
                </c:pt>
                <c:pt idx="419">
                  <c:v>4.9999999119999999E-15</c:v>
                </c:pt>
                <c:pt idx="420">
                  <c:v>5.337808104E-13</c:v>
                </c:pt>
                <c:pt idx="421">
                  <c:v>4.9999999119999999E-15</c:v>
                </c:pt>
                <c:pt idx="422">
                  <c:v>4.9999999119999999E-15</c:v>
                </c:pt>
                <c:pt idx="423">
                  <c:v>4.9999999119999999E-15</c:v>
                </c:pt>
                <c:pt idx="424">
                  <c:v>4.9999999119999999E-15</c:v>
                </c:pt>
                <c:pt idx="425">
                  <c:v>1.0325453600000001E-13</c:v>
                </c:pt>
                <c:pt idx="426">
                  <c:v>6.1453956070000003E-13</c:v>
                </c:pt>
                <c:pt idx="427">
                  <c:v>4.9999999119999999E-15</c:v>
                </c:pt>
                <c:pt idx="428">
                  <c:v>4.9999999119999999E-15</c:v>
                </c:pt>
                <c:pt idx="429">
                  <c:v>3.7032963500000002E-13</c:v>
                </c:pt>
                <c:pt idx="430">
                  <c:v>4.9999999119999999E-15</c:v>
                </c:pt>
                <c:pt idx="431">
                  <c:v>1.2588893689999999E-13</c:v>
                </c:pt>
                <c:pt idx="432">
                  <c:v>4.9999999119999999E-15</c:v>
                </c:pt>
                <c:pt idx="433">
                  <c:v>7.5031311459999997E-13</c:v>
                </c:pt>
                <c:pt idx="434">
                  <c:v>4.9999999119999999E-15</c:v>
                </c:pt>
                <c:pt idx="435">
                  <c:v>4.9999999119999999E-15</c:v>
                </c:pt>
                <c:pt idx="436">
                  <c:v>4.9999999119999999E-15</c:v>
                </c:pt>
                <c:pt idx="437">
                  <c:v>1.6139695920000001E-12</c:v>
                </c:pt>
                <c:pt idx="438">
                  <c:v>8.255778873E-13</c:v>
                </c:pt>
                <c:pt idx="439">
                  <c:v>4.9999999119999999E-15</c:v>
                </c:pt>
                <c:pt idx="440">
                  <c:v>4.9999999119999999E-15</c:v>
                </c:pt>
                <c:pt idx="441">
                  <c:v>4.9999999119999999E-15</c:v>
                </c:pt>
                <c:pt idx="442">
                  <c:v>1.252049571E-12</c:v>
                </c:pt>
                <c:pt idx="443">
                  <c:v>2.3540208409999999E-13</c:v>
                </c:pt>
                <c:pt idx="444">
                  <c:v>7.239208148E-13</c:v>
                </c:pt>
                <c:pt idx="445">
                  <c:v>4.9999999119999999E-15</c:v>
                </c:pt>
                <c:pt idx="446">
                  <c:v>4.3290382130000001E-13</c:v>
                </c:pt>
                <c:pt idx="447">
                  <c:v>2.336385209E-14</c:v>
                </c:pt>
                <c:pt idx="448">
                  <c:v>4.9999999119999999E-15</c:v>
                </c:pt>
                <c:pt idx="449">
                  <c:v>1.792995548E-13</c:v>
                </c:pt>
                <c:pt idx="450">
                  <c:v>1.899794883E-13</c:v>
                </c:pt>
                <c:pt idx="451">
                  <c:v>7.9774132179999995E-14</c:v>
                </c:pt>
                <c:pt idx="452">
                  <c:v>4.9999999119999999E-15</c:v>
                </c:pt>
                <c:pt idx="453">
                  <c:v>2.8543958649999999E-13</c:v>
                </c:pt>
                <c:pt idx="454">
                  <c:v>4.9999999119999999E-15</c:v>
                </c:pt>
                <c:pt idx="455">
                  <c:v>4.9999999119999999E-15</c:v>
                </c:pt>
                <c:pt idx="456">
                  <c:v>1.031056642E-12</c:v>
                </c:pt>
                <c:pt idx="457">
                  <c:v>4.9999999119999999E-15</c:v>
                </c:pt>
                <c:pt idx="458">
                  <c:v>3.1319424049999998E-13</c:v>
                </c:pt>
                <c:pt idx="459">
                  <c:v>4.9999999119999999E-15</c:v>
                </c:pt>
                <c:pt idx="460">
                  <c:v>4.9999999119999999E-15</c:v>
                </c:pt>
                <c:pt idx="461">
                  <c:v>9.4125510340000006E-13</c:v>
                </c:pt>
                <c:pt idx="462">
                  <c:v>4.9999999119999999E-15</c:v>
                </c:pt>
                <c:pt idx="463">
                  <c:v>4.9999999119999999E-15</c:v>
                </c:pt>
                <c:pt idx="464">
                  <c:v>4.9999999119999999E-15</c:v>
                </c:pt>
                <c:pt idx="465">
                  <c:v>4.9999999119999999E-15</c:v>
                </c:pt>
                <c:pt idx="466">
                  <c:v>4.9999999119999999E-15</c:v>
                </c:pt>
                <c:pt idx="467">
                  <c:v>3.0225057479999998E-13</c:v>
                </c:pt>
                <c:pt idx="468">
                  <c:v>4.9999999119999999E-15</c:v>
                </c:pt>
                <c:pt idx="469">
                  <c:v>4.9999999119999999E-15</c:v>
                </c:pt>
                <c:pt idx="470">
                  <c:v>6.0950723629999995E-13</c:v>
                </c:pt>
                <c:pt idx="471">
                  <c:v>4.9999999119999999E-15</c:v>
                </c:pt>
                <c:pt idx="472">
                  <c:v>1.790688366E-13</c:v>
                </c:pt>
                <c:pt idx="473">
                  <c:v>4.9999999119999999E-15</c:v>
                </c:pt>
                <c:pt idx="474">
                  <c:v>4.9999999119999999E-15</c:v>
                </c:pt>
                <c:pt idx="475">
                  <c:v>5.5207520410000003E-13</c:v>
                </c:pt>
                <c:pt idx="476">
                  <c:v>1.0247497299999999E-12</c:v>
                </c:pt>
                <c:pt idx="477">
                  <c:v>2.1483505079999999E-12</c:v>
                </c:pt>
                <c:pt idx="478">
                  <c:v>4.9999999119999999E-15</c:v>
                </c:pt>
                <c:pt idx="479">
                  <c:v>1.455968159E-12</c:v>
                </c:pt>
                <c:pt idx="480">
                  <c:v>5.178598435E-13</c:v>
                </c:pt>
                <c:pt idx="481">
                  <c:v>4.9999999119999999E-15</c:v>
                </c:pt>
                <c:pt idx="482">
                  <c:v>2.9692773850000002E-14</c:v>
                </c:pt>
                <c:pt idx="483">
                  <c:v>6.5343542209999997E-13</c:v>
                </c:pt>
                <c:pt idx="484">
                  <c:v>1.9400477320000001E-12</c:v>
                </c:pt>
                <c:pt idx="485">
                  <c:v>4.9999999119999999E-15</c:v>
                </c:pt>
                <c:pt idx="486">
                  <c:v>2.3241353500000002E-13</c:v>
                </c:pt>
                <c:pt idx="487">
                  <c:v>1.170439613E-13</c:v>
                </c:pt>
                <c:pt idx="488">
                  <c:v>4.9999999119999999E-15</c:v>
                </c:pt>
                <c:pt idx="489">
                  <c:v>4.9999999119999999E-15</c:v>
                </c:pt>
                <c:pt idx="490">
                  <c:v>4.9999999119999999E-15</c:v>
                </c:pt>
                <c:pt idx="491">
                  <c:v>4.376504584E-13</c:v>
                </c:pt>
                <c:pt idx="492">
                  <c:v>4.9999999119999999E-15</c:v>
                </c:pt>
                <c:pt idx="493">
                  <c:v>4.9999999119999999E-15</c:v>
                </c:pt>
                <c:pt idx="494">
                  <c:v>1.2369310219999999E-12</c:v>
                </c:pt>
                <c:pt idx="495">
                  <c:v>1.281584214E-12</c:v>
                </c:pt>
                <c:pt idx="496">
                  <c:v>5.4216993310000002E-14</c:v>
                </c:pt>
                <c:pt idx="497">
                  <c:v>4.64537046E-13</c:v>
                </c:pt>
                <c:pt idx="498">
                  <c:v>1.6637819589999999E-13</c:v>
                </c:pt>
                <c:pt idx="499">
                  <c:v>2.3255689909999999E-12</c:v>
                </c:pt>
                <c:pt idx="500">
                  <c:v>6.499965496E-13</c:v>
                </c:pt>
                <c:pt idx="501">
                  <c:v>2.2372947679999998E-12</c:v>
                </c:pt>
                <c:pt idx="502">
                  <c:v>9.9309449550000008E-13</c:v>
                </c:pt>
                <c:pt idx="503">
                  <c:v>7.0330807149999997E-13</c:v>
                </c:pt>
                <c:pt idx="504">
                  <c:v>4.9999999119999999E-15</c:v>
                </c:pt>
                <c:pt idx="505">
                  <c:v>4.268825961E-13</c:v>
                </c:pt>
                <c:pt idx="506">
                  <c:v>5.1921130159999996E-13</c:v>
                </c:pt>
                <c:pt idx="507">
                  <c:v>3.5148593020000001E-13</c:v>
                </c:pt>
                <c:pt idx="508">
                  <c:v>9.5826883749999995E-14</c:v>
                </c:pt>
                <c:pt idx="509">
                  <c:v>4.9999999119999999E-15</c:v>
                </c:pt>
                <c:pt idx="510">
                  <c:v>2.1170250879999999E-12</c:v>
                </c:pt>
                <c:pt idx="511">
                  <c:v>6.139022667E-13</c:v>
                </c:pt>
                <c:pt idx="512">
                  <c:v>8.5613439080000001E-13</c:v>
                </c:pt>
                <c:pt idx="513">
                  <c:v>3.2411419470000001E-12</c:v>
                </c:pt>
                <c:pt idx="514">
                  <c:v>7.0904636329999999E-12</c:v>
                </c:pt>
                <c:pt idx="515">
                  <c:v>4.271293388E-12</c:v>
                </c:pt>
                <c:pt idx="516">
                  <c:v>7.2506740199999999E-12</c:v>
                </c:pt>
                <c:pt idx="517">
                  <c:v>4.2226951099999999E-12</c:v>
                </c:pt>
                <c:pt idx="518">
                  <c:v>1.104890398E-11</c:v>
                </c:pt>
                <c:pt idx="519">
                  <c:v>8.5068072380000006E-12</c:v>
                </c:pt>
                <c:pt idx="520">
                  <c:v>9.3287755989999993E-12</c:v>
                </c:pt>
                <c:pt idx="521">
                  <c:v>4.1595381650000003E-12</c:v>
                </c:pt>
                <c:pt idx="522">
                  <c:v>5.5777491999999997E-12</c:v>
                </c:pt>
                <c:pt idx="523">
                  <c:v>5.3199484750000001E-12</c:v>
                </c:pt>
                <c:pt idx="524">
                  <c:v>2.7747962350000002E-12</c:v>
                </c:pt>
                <c:pt idx="525">
                  <c:v>4.3066184300000002E-12</c:v>
                </c:pt>
                <c:pt idx="526">
                  <c:v>3.4858797710000001E-12</c:v>
                </c:pt>
                <c:pt idx="527">
                  <c:v>3.3395354619999999E-12</c:v>
                </c:pt>
                <c:pt idx="528">
                  <c:v>1.731316913E-12</c:v>
                </c:pt>
                <c:pt idx="529">
                  <c:v>5.1460756229999998E-13</c:v>
                </c:pt>
                <c:pt idx="530">
                  <c:v>1.379066349E-12</c:v>
                </c:pt>
                <c:pt idx="531">
                  <c:v>1.623726544E-12</c:v>
                </c:pt>
                <c:pt idx="532">
                  <c:v>5.4733231840000003E-12</c:v>
                </c:pt>
                <c:pt idx="533">
                  <c:v>8.7652012380000001E-12</c:v>
                </c:pt>
                <c:pt idx="534">
                  <c:v>1.254843365E-11</c:v>
                </c:pt>
                <c:pt idx="535">
                  <c:v>5.5414579180000003E-12</c:v>
                </c:pt>
                <c:pt idx="536">
                  <c:v>7.5323844380000008E-12</c:v>
                </c:pt>
                <c:pt idx="537">
                  <c:v>1.199065933E-11</c:v>
                </c:pt>
                <c:pt idx="538">
                  <c:v>8.3812297380000005E-12</c:v>
                </c:pt>
                <c:pt idx="539">
                  <c:v>1.0863225249999999E-11</c:v>
                </c:pt>
                <c:pt idx="540">
                  <c:v>8.4578238509999998E-12</c:v>
                </c:pt>
                <c:pt idx="541">
                  <c:v>1.403615071E-11</c:v>
                </c:pt>
                <c:pt idx="542">
                  <c:v>6.0614551570000001E-12</c:v>
                </c:pt>
                <c:pt idx="543">
                  <c:v>1.3293973559999999E-11</c:v>
                </c:pt>
                <c:pt idx="544">
                  <c:v>1.227568828E-11</c:v>
                </c:pt>
                <c:pt idx="545">
                  <c:v>1.0557540090000001E-11</c:v>
                </c:pt>
                <c:pt idx="546">
                  <c:v>9.0812149469999996E-12</c:v>
                </c:pt>
                <c:pt idx="547">
                  <c:v>6.7095140210000002E-12</c:v>
                </c:pt>
                <c:pt idx="548">
                  <c:v>3.472627784E-12</c:v>
                </c:pt>
                <c:pt idx="549">
                  <c:v>5.1316546499999997E-12</c:v>
                </c:pt>
                <c:pt idx="550">
                  <c:v>1.186868746E-11</c:v>
                </c:pt>
                <c:pt idx="551">
                  <c:v>3.2694878050000002E-11</c:v>
                </c:pt>
                <c:pt idx="552">
                  <c:v>5.5536863299999998E-11</c:v>
                </c:pt>
                <c:pt idx="553">
                  <c:v>9.5368497819999994E-11</c:v>
                </c:pt>
                <c:pt idx="554">
                  <c:v>1.0066912580000001E-10</c:v>
                </c:pt>
                <c:pt idx="555">
                  <c:v>9.4327726190000005E-11</c:v>
                </c:pt>
                <c:pt idx="556">
                  <c:v>1.1933762310000001E-10</c:v>
                </c:pt>
                <c:pt idx="557">
                  <c:v>1.110109851E-10</c:v>
                </c:pt>
                <c:pt idx="558">
                  <c:v>1.210252176E-10</c:v>
                </c:pt>
                <c:pt idx="559">
                  <c:v>1.1861626959999999E-10</c:v>
                </c:pt>
                <c:pt idx="560">
                  <c:v>1.008538322E-10</c:v>
                </c:pt>
                <c:pt idx="561">
                  <c:v>1.2752979230000001E-10</c:v>
                </c:pt>
                <c:pt idx="562">
                  <c:v>1.0514449730000001E-10</c:v>
                </c:pt>
                <c:pt idx="563">
                  <c:v>9.9966104840000004E-11</c:v>
                </c:pt>
                <c:pt idx="564">
                  <c:v>8.9735961719999996E-11</c:v>
                </c:pt>
                <c:pt idx="565">
                  <c:v>1.0298537019999999E-10</c:v>
                </c:pt>
                <c:pt idx="566">
                  <c:v>5.8473774430000006E-11</c:v>
                </c:pt>
                <c:pt idx="567">
                  <c:v>3.02518427E-11</c:v>
                </c:pt>
                <c:pt idx="568">
                  <c:v>1.4705061819999999E-11</c:v>
                </c:pt>
                <c:pt idx="569">
                  <c:v>2.0724374910000001E-12</c:v>
                </c:pt>
                <c:pt idx="570">
                  <c:v>1.1811469770000001E-12</c:v>
                </c:pt>
                <c:pt idx="571">
                  <c:v>5.2082654599999997E-13</c:v>
                </c:pt>
                <c:pt idx="572">
                  <c:v>4.2103560219999997E-12</c:v>
                </c:pt>
                <c:pt idx="573">
                  <c:v>4.6163030000000001E-12</c:v>
                </c:pt>
                <c:pt idx="574">
                  <c:v>5.6884497109999999E-12</c:v>
                </c:pt>
                <c:pt idx="575">
                  <c:v>5.6053174250000003E-12</c:v>
                </c:pt>
                <c:pt idx="576">
                  <c:v>3.8818280190000001E-12</c:v>
                </c:pt>
                <c:pt idx="577">
                  <c:v>7.6394585099999995E-12</c:v>
                </c:pt>
                <c:pt idx="578">
                  <c:v>8.6028380599999995E-12</c:v>
                </c:pt>
                <c:pt idx="579">
                  <c:v>4.9817606639999999E-12</c:v>
                </c:pt>
                <c:pt idx="580">
                  <c:v>1.0739527319999999E-11</c:v>
                </c:pt>
                <c:pt idx="581">
                  <c:v>4.106874563E-12</c:v>
                </c:pt>
                <c:pt idx="582">
                  <c:v>4.4270750260000001E-12</c:v>
                </c:pt>
                <c:pt idx="583">
                  <c:v>3.4094500229999999E-12</c:v>
                </c:pt>
                <c:pt idx="584">
                  <c:v>4.7440992110000004E-12</c:v>
                </c:pt>
                <c:pt idx="585">
                  <c:v>4.1988201110000002E-12</c:v>
                </c:pt>
                <c:pt idx="586">
                  <c:v>1.6109589789999999E-12</c:v>
                </c:pt>
                <c:pt idx="587">
                  <c:v>5.7787867369999997E-14</c:v>
                </c:pt>
                <c:pt idx="588">
                  <c:v>2.3578675900000001E-13</c:v>
                </c:pt>
                <c:pt idx="589">
                  <c:v>4.9999999119999999E-15</c:v>
                </c:pt>
                <c:pt idx="590">
                  <c:v>3.8912926700000002E-13</c:v>
                </c:pt>
                <c:pt idx="591">
                  <c:v>3.2557723879999999E-13</c:v>
                </c:pt>
                <c:pt idx="592">
                  <c:v>1.7185714659999999E-12</c:v>
                </c:pt>
                <c:pt idx="593">
                  <c:v>2.2309601E-13</c:v>
                </c:pt>
                <c:pt idx="594">
                  <c:v>2.439960777E-12</c:v>
                </c:pt>
                <c:pt idx="595">
                  <c:v>5.9532500460000001E-12</c:v>
                </c:pt>
                <c:pt idx="596">
                  <c:v>4.5995698570000001E-12</c:v>
                </c:pt>
                <c:pt idx="597">
                  <c:v>8.1852432819999992E-12</c:v>
                </c:pt>
                <c:pt idx="598">
                  <c:v>7.4574825480000002E-12</c:v>
                </c:pt>
                <c:pt idx="599">
                  <c:v>3.6573842910000003E-12</c:v>
                </c:pt>
                <c:pt idx="600">
                  <c:v>5.5372156510000004E-12</c:v>
                </c:pt>
                <c:pt idx="601">
                  <c:v>8.5661729450000003E-12</c:v>
                </c:pt>
                <c:pt idx="602">
                  <c:v>4.1037000190000002E-12</c:v>
                </c:pt>
                <c:pt idx="603">
                  <c:v>4.4975273509999998E-12</c:v>
                </c:pt>
                <c:pt idx="604">
                  <c:v>3.0053487909999999E-12</c:v>
                </c:pt>
                <c:pt idx="605">
                  <c:v>5.7194006479999997E-12</c:v>
                </c:pt>
                <c:pt idx="606">
                  <c:v>2.623123723E-12</c:v>
                </c:pt>
                <c:pt idx="607">
                  <c:v>2.6321115430000001E-12</c:v>
                </c:pt>
                <c:pt idx="608">
                  <c:v>2.5989950209999998E-12</c:v>
                </c:pt>
                <c:pt idx="609">
                  <c:v>4.9999999119999999E-15</c:v>
                </c:pt>
                <c:pt idx="610">
                  <c:v>9.3200891879999994E-14</c:v>
                </c:pt>
                <c:pt idx="611">
                  <c:v>1.3614530509999999E-12</c:v>
                </c:pt>
                <c:pt idx="612">
                  <c:v>4.9999999119999999E-15</c:v>
                </c:pt>
                <c:pt idx="613">
                  <c:v>1.329336597E-12</c:v>
                </c:pt>
                <c:pt idx="614">
                  <c:v>8.4485001460000002E-13</c:v>
                </c:pt>
                <c:pt idx="615">
                  <c:v>1.111353847E-12</c:v>
                </c:pt>
                <c:pt idx="616">
                  <c:v>2.0653502779999999E-12</c:v>
                </c:pt>
                <c:pt idx="617">
                  <c:v>2.738086884E-12</c:v>
                </c:pt>
                <c:pt idx="618">
                  <c:v>2.4085033009999999E-12</c:v>
                </c:pt>
                <c:pt idx="619">
                  <c:v>1.599290145E-12</c:v>
                </c:pt>
                <c:pt idx="620">
                  <c:v>6.3266893890000002E-13</c:v>
                </c:pt>
                <c:pt idx="621">
                  <c:v>8.8724015110000002E-13</c:v>
                </c:pt>
                <c:pt idx="622">
                  <c:v>4.869753906E-12</c:v>
                </c:pt>
                <c:pt idx="623">
                  <c:v>3.4264095469999999E-13</c:v>
                </c:pt>
                <c:pt idx="624">
                  <c:v>7.16690921E-13</c:v>
                </c:pt>
                <c:pt idx="625">
                  <c:v>8.9506332029999997E-13</c:v>
                </c:pt>
                <c:pt idx="626">
                  <c:v>3.6215980300000002E-12</c:v>
                </c:pt>
                <c:pt idx="627">
                  <c:v>4.9999999119999999E-15</c:v>
                </c:pt>
                <c:pt idx="628">
                  <c:v>4.9999999119999999E-15</c:v>
                </c:pt>
                <c:pt idx="629">
                  <c:v>4.9999999119999999E-15</c:v>
                </c:pt>
                <c:pt idx="630">
                  <c:v>4.9999999119999999E-15</c:v>
                </c:pt>
                <c:pt idx="631">
                  <c:v>3.1909452290000001E-13</c:v>
                </c:pt>
                <c:pt idx="632">
                  <c:v>2.1558768230000001E-12</c:v>
                </c:pt>
                <c:pt idx="633">
                  <c:v>2.2022665809999999E-12</c:v>
                </c:pt>
                <c:pt idx="634">
                  <c:v>1.917753066E-14</c:v>
                </c:pt>
                <c:pt idx="635">
                  <c:v>2.1359452829999998E-12</c:v>
                </c:pt>
                <c:pt idx="636">
                  <c:v>5.1371918870000001E-12</c:v>
                </c:pt>
                <c:pt idx="637">
                  <c:v>2.1232657559999999E-12</c:v>
                </c:pt>
                <c:pt idx="638">
                  <c:v>4.9918088330000004E-13</c:v>
                </c:pt>
                <c:pt idx="639">
                  <c:v>8.166890558E-13</c:v>
                </c:pt>
                <c:pt idx="640">
                  <c:v>2.642055194E-12</c:v>
                </c:pt>
                <c:pt idx="641">
                  <c:v>3.5853279980000002E-12</c:v>
                </c:pt>
                <c:pt idx="642">
                  <c:v>2.5935781299999999E-12</c:v>
                </c:pt>
                <c:pt idx="643">
                  <c:v>1.7109568969999999E-12</c:v>
                </c:pt>
                <c:pt idx="644">
                  <c:v>5.1328906400000004E-13</c:v>
                </c:pt>
                <c:pt idx="645">
                  <c:v>1.259312641E-12</c:v>
                </c:pt>
                <c:pt idx="646">
                  <c:v>2.293672413E-12</c:v>
                </c:pt>
                <c:pt idx="647">
                  <c:v>6.2853758660000001E-13</c:v>
                </c:pt>
                <c:pt idx="648">
                  <c:v>1.315733763E-12</c:v>
                </c:pt>
                <c:pt idx="649">
                  <c:v>4.9999999119999999E-15</c:v>
                </c:pt>
                <c:pt idx="650">
                  <c:v>6.5655608120000004E-13</c:v>
                </c:pt>
                <c:pt idx="651">
                  <c:v>1.8000271409999999E-13</c:v>
                </c:pt>
                <c:pt idx="652">
                  <c:v>4.9999999119999999E-15</c:v>
                </c:pt>
                <c:pt idx="653">
                  <c:v>1.780958844E-12</c:v>
                </c:pt>
                <c:pt idx="654">
                  <c:v>1.2113124090000001E-13</c:v>
                </c:pt>
                <c:pt idx="655">
                  <c:v>1.5782405759999999E-14</c:v>
                </c:pt>
                <c:pt idx="656">
                  <c:v>9.3074007699999991E-13</c:v>
                </c:pt>
                <c:pt idx="657">
                  <c:v>6.5962155440000002E-13</c:v>
                </c:pt>
                <c:pt idx="658">
                  <c:v>1.995249885E-12</c:v>
                </c:pt>
                <c:pt idx="659">
                  <c:v>4.9999999119999999E-15</c:v>
                </c:pt>
                <c:pt idx="660">
                  <c:v>6.1635245520000003E-13</c:v>
                </c:pt>
                <c:pt idx="661">
                  <c:v>2.365915623E-12</c:v>
                </c:pt>
                <c:pt idx="662">
                  <c:v>2.2119905730000001E-12</c:v>
                </c:pt>
                <c:pt idx="663">
                  <c:v>2.7020694709999998E-12</c:v>
                </c:pt>
                <c:pt idx="664">
                  <c:v>1.5295410340000001E-12</c:v>
                </c:pt>
                <c:pt idx="665">
                  <c:v>1.053471329E-12</c:v>
                </c:pt>
                <c:pt idx="666">
                  <c:v>4.7403032019999999E-13</c:v>
                </c:pt>
                <c:pt idx="667">
                  <c:v>4.9999999119999999E-15</c:v>
                </c:pt>
                <c:pt idx="668">
                  <c:v>4.9999999119999999E-15</c:v>
                </c:pt>
                <c:pt idx="669">
                  <c:v>4.9999999119999999E-15</c:v>
                </c:pt>
                <c:pt idx="670">
                  <c:v>4.9999999119999999E-15</c:v>
                </c:pt>
                <c:pt idx="671">
                  <c:v>6.6610996229999999E-14</c:v>
                </c:pt>
                <c:pt idx="672">
                  <c:v>4.9999999119999999E-15</c:v>
                </c:pt>
                <c:pt idx="673">
                  <c:v>4.9999999119999999E-15</c:v>
                </c:pt>
                <c:pt idx="674">
                  <c:v>1.0560203969999999E-12</c:v>
                </c:pt>
                <c:pt idx="675">
                  <c:v>6.2851568570000002E-13</c:v>
                </c:pt>
                <c:pt idx="676">
                  <c:v>7.5858666140000003E-13</c:v>
                </c:pt>
                <c:pt idx="677">
                  <c:v>1.518948812E-12</c:v>
                </c:pt>
                <c:pt idx="678">
                  <c:v>1.367227187E-13</c:v>
                </c:pt>
                <c:pt idx="679">
                  <c:v>4.6927273269999999E-13</c:v>
                </c:pt>
                <c:pt idx="680">
                  <c:v>2.797260579E-13</c:v>
                </c:pt>
                <c:pt idx="681">
                  <c:v>1.409084221E-12</c:v>
                </c:pt>
                <c:pt idx="682">
                  <c:v>5.6182109750000003E-13</c:v>
                </c:pt>
                <c:pt idx="683">
                  <c:v>3.2275332579999999E-13</c:v>
                </c:pt>
                <c:pt idx="684">
                  <c:v>6.9143052830000001E-13</c:v>
                </c:pt>
                <c:pt idx="685">
                  <c:v>4.9999999119999999E-15</c:v>
                </c:pt>
                <c:pt idx="686">
                  <c:v>2.761852812E-12</c:v>
                </c:pt>
                <c:pt idx="687">
                  <c:v>9.8076646629999993E-13</c:v>
                </c:pt>
                <c:pt idx="688">
                  <c:v>4.9999999119999999E-15</c:v>
                </c:pt>
                <c:pt idx="689">
                  <c:v>4.9999999119999999E-15</c:v>
                </c:pt>
                <c:pt idx="690">
                  <c:v>3.157433082E-13</c:v>
                </c:pt>
                <c:pt idx="691">
                  <c:v>4.9999999119999999E-15</c:v>
                </c:pt>
                <c:pt idx="692">
                  <c:v>4.7651368530000003E-13</c:v>
                </c:pt>
                <c:pt idx="693">
                  <c:v>4.9999999119999999E-15</c:v>
                </c:pt>
                <c:pt idx="694">
                  <c:v>4.9999999119999999E-15</c:v>
                </c:pt>
                <c:pt idx="695">
                  <c:v>5.566239743E-13</c:v>
                </c:pt>
                <c:pt idx="696">
                  <c:v>5.4371362010000004E-13</c:v>
                </c:pt>
                <c:pt idx="697">
                  <c:v>4.9999999119999999E-15</c:v>
                </c:pt>
                <c:pt idx="698">
                  <c:v>5.7601113550000005E-14</c:v>
                </c:pt>
                <c:pt idx="699">
                  <c:v>4.9999999119999999E-15</c:v>
                </c:pt>
                <c:pt idx="700">
                  <c:v>4.9999999119999999E-15</c:v>
                </c:pt>
                <c:pt idx="701">
                  <c:v>1.1684123719999999E-12</c:v>
                </c:pt>
                <c:pt idx="702">
                  <c:v>7.3730843479999998E-14</c:v>
                </c:pt>
                <c:pt idx="703">
                  <c:v>1.6868722129999999E-12</c:v>
                </c:pt>
                <c:pt idx="704">
                  <c:v>7.6504742209999998E-13</c:v>
                </c:pt>
                <c:pt idx="705">
                  <c:v>4.9999999119999999E-15</c:v>
                </c:pt>
                <c:pt idx="706">
                  <c:v>6.5259484010000001E-14</c:v>
                </c:pt>
                <c:pt idx="707">
                  <c:v>4.9999999119999999E-15</c:v>
                </c:pt>
                <c:pt idx="708">
                  <c:v>4.9999999119999999E-15</c:v>
                </c:pt>
                <c:pt idx="709">
                  <c:v>4.9999999119999999E-15</c:v>
                </c:pt>
                <c:pt idx="710">
                  <c:v>4.9999999119999999E-15</c:v>
                </c:pt>
                <c:pt idx="711">
                  <c:v>4.9999999119999999E-15</c:v>
                </c:pt>
                <c:pt idx="712">
                  <c:v>4.9999999119999999E-15</c:v>
                </c:pt>
                <c:pt idx="713">
                  <c:v>6.7272977549999996E-13</c:v>
                </c:pt>
                <c:pt idx="714">
                  <c:v>9.2681743359999994E-13</c:v>
                </c:pt>
                <c:pt idx="715">
                  <c:v>4.9999999119999999E-15</c:v>
                </c:pt>
                <c:pt idx="716">
                  <c:v>1.444958953E-12</c:v>
                </c:pt>
                <c:pt idx="717">
                  <c:v>4.752939578E-13</c:v>
                </c:pt>
                <c:pt idx="718">
                  <c:v>4.9999999119999999E-15</c:v>
                </c:pt>
                <c:pt idx="719">
                  <c:v>7.2542612109999998E-13</c:v>
                </c:pt>
                <c:pt idx="720">
                  <c:v>4.9999999119999999E-15</c:v>
                </c:pt>
                <c:pt idx="721">
                  <c:v>2.283080192E-12</c:v>
                </c:pt>
                <c:pt idx="722">
                  <c:v>9.4906721370000008E-13</c:v>
                </c:pt>
                <c:pt idx="723">
                  <c:v>7.2104757060000002E-14</c:v>
                </c:pt>
                <c:pt idx="724">
                  <c:v>6.9986909060000001E-13</c:v>
                </c:pt>
                <c:pt idx="725">
                  <c:v>4.9999999119999999E-15</c:v>
                </c:pt>
                <c:pt idx="726">
                  <c:v>6.6146751700000004E-13</c:v>
                </c:pt>
                <c:pt idx="727">
                  <c:v>4.9999999119999999E-15</c:v>
                </c:pt>
                <c:pt idx="728">
                  <c:v>4.9999999119999999E-15</c:v>
                </c:pt>
                <c:pt idx="729">
                  <c:v>4.9999999119999999E-15</c:v>
                </c:pt>
                <c:pt idx="730">
                  <c:v>1.674879311E-13</c:v>
                </c:pt>
                <c:pt idx="731">
                  <c:v>2.3121587110000001E-13</c:v>
                </c:pt>
                <c:pt idx="732">
                  <c:v>4.9999999119999999E-15</c:v>
                </c:pt>
                <c:pt idx="733">
                  <c:v>1.776184451E-13</c:v>
                </c:pt>
                <c:pt idx="734">
                  <c:v>1.0876974230000001E-12</c:v>
                </c:pt>
                <c:pt idx="735">
                  <c:v>4.9999999119999999E-15</c:v>
                </c:pt>
                <c:pt idx="736">
                  <c:v>8.353019882E-13</c:v>
                </c:pt>
                <c:pt idx="737">
                  <c:v>4.9999999119999999E-15</c:v>
                </c:pt>
                <c:pt idx="738">
                  <c:v>9.5830786879999996E-13</c:v>
                </c:pt>
                <c:pt idx="739">
                  <c:v>4.9999999119999999E-15</c:v>
                </c:pt>
                <c:pt idx="740">
                  <c:v>8.6466066509999997E-13</c:v>
                </c:pt>
                <c:pt idx="741">
                  <c:v>1.083307706E-13</c:v>
                </c:pt>
                <c:pt idx="742">
                  <c:v>1.0643378539999999E-12</c:v>
                </c:pt>
                <c:pt idx="743">
                  <c:v>5.7585229990000003E-13</c:v>
                </c:pt>
                <c:pt idx="744">
                  <c:v>1.850738529E-14</c:v>
                </c:pt>
                <c:pt idx="745">
                  <c:v>1.9739608169999999E-13</c:v>
                </c:pt>
                <c:pt idx="746">
                  <c:v>7.3960011289999995E-13</c:v>
                </c:pt>
                <c:pt idx="747">
                  <c:v>4.9999999119999999E-15</c:v>
                </c:pt>
                <c:pt idx="748">
                  <c:v>4.9999999119999999E-15</c:v>
                </c:pt>
                <c:pt idx="749">
                  <c:v>4.9999999119999999E-15</c:v>
                </c:pt>
                <c:pt idx="750">
                  <c:v>5.7183641500000006E-14</c:v>
                </c:pt>
                <c:pt idx="751">
                  <c:v>4.9999999119999999E-15</c:v>
                </c:pt>
                <c:pt idx="752">
                  <c:v>2.1368794319999999E-12</c:v>
                </c:pt>
                <c:pt idx="753">
                  <c:v>3.5118918409999998E-13</c:v>
                </c:pt>
                <c:pt idx="754">
                  <c:v>5.5019086080000002E-14</c:v>
                </c:pt>
                <c:pt idx="755">
                  <c:v>2.5713942689999998E-12</c:v>
                </c:pt>
                <c:pt idx="756">
                  <c:v>1.068095807E-12</c:v>
                </c:pt>
                <c:pt idx="757">
                  <c:v>2.222846256E-12</c:v>
                </c:pt>
                <c:pt idx="758">
                  <c:v>1.37264939E-12</c:v>
                </c:pt>
                <c:pt idx="759">
                  <c:v>3.3146657080000002E-13</c:v>
                </c:pt>
                <c:pt idx="760">
                  <c:v>2.0278607349999999E-12</c:v>
                </c:pt>
                <c:pt idx="761">
                  <c:v>4.9999999119999999E-15</c:v>
                </c:pt>
                <c:pt idx="762">
                  <c:v>3.1717556100000002E-12</c:v>
                </c:pt>
                <c:pt idx="763">
                  <c:v>4.6459689389999999E-14</c:v>
                </c:pt>
                <c:pt idx="764">
                  <c:v>5.7648948549999997E-13</c:v>
                </c:pt>
                <c:pt idx="765">
                  <c:v>2.2562483569999998E-12</c:v>
                </c:pt>
                <c:pt idx="766">
                  <c:v>4.4070508960000002E-13</c:v>
                </c:pt>
                <c:pt idx="767">
                  <c:v>4.9999999119999999E-15</c:v>
                </c:pt>
                <c:pt idx="768">
                  <c:v>1.0534491029999999E-12</c:v>
                </c:pt>
                <c:pt idx="769">
                  <c:v>1.204308788E-12</c:v>
                </c:pt>
                <c:pt idx="770">
                  <c:v>6.418107148E-13</c:v>
                </c:pt>
                <c:pt idx="771">
                  <c:v>1.4998746600000001E-12</c:v>
                </c:pt>
                <c:pt idx="772">
                  <c:v>7.0748333410000005E-13</c:v>
                </c:pt>
                <c:pt idx="773">
                  <c:v>2.6775452510000001E-12</c:v>
                </c:pt>
                <c:pt idx="774">
                  <c:v>3.782736928E-13</c:v>
                </c:pt>
                <c:pt idx="775">
                  <c:v>1.66829224E-12</c:v>
                </c:pt>
                <c:pt idx="776">
                  <c:v>3.0840636030000001E-12</c:v>
                </c:pt>
                <c:pt idx="777">
                  <c:v>1.4977539610000001E-12</c:v>
                </c:pt>
                <c:pt idx="778">
                  <c:v>1.6471414079999999E-12</c:v>
                </c:pt>
                <c:pt idx="779">
                  <c:v>4.9999999119999999E-15</c:v>
                </c:pt>
                <c:pt idx="780">
                  <c:v>5.2681860610000002E-12</c:v>
                </c:pt>
                <c:pt idx="781">
                  <c:v>2.6146084000000002E-12</c:v>
                </c:pt>
                <c:pt idx="782">
                  <c:v>4.7623068679999998E-12</c:v>
                </c:pt>
                <c:pt idx="783">
                  <c:v>7.0628572439999999E-13</c:v>
                </c:pt>
                <c:pt idx="784">
                  <c:v>2.8223116120000001E-13</c:v>
                </c:pt>
                <c:pt idx="785">
                  <c:v>2.2293072340000001E-12</c:v>
                </c:pt>
                <c:pt idx="786">
                  <c:v>1.07678688E-12</c:v>
                </c:pt>
                <c:pt idx="787">
                  <c:v>6.5329274109999999E-13</c:v>
                </c:pt>
                <c:pt idx="788">
                  <c:v>2.112421132E-12</c:v>
                </c:pt>
                <c:pt idx="789">
                  <c:v>2.5909141369999998E-13</c:v>
                </c:pt>
                <c:pt idx="790">
                  <c:v>8.5973838730000001E-13</c:v>
                </c:pt>
                <c:pt idx="791">
                  <c:v>2.0479566390000001E-12</c:v>
                </c:pt>
                <c:pt idx="792">
                  <c:v>4.3805861720000003E-12</c:v>
                </c:pt>
                <c:pt idx="793">
                  <c:v>1.6465695989999999E-12</c:v>
                </c:pt>
                <c:pt idx="794">
                  <c:v>6.0772125180000002E-12</c:v>
                </c:pt>
                <c:pt idx="795">
                  <c:v>5.5827703569999996E-12</c:v>
                </c:pt>
                <c:pt idx="796">
                  <c:v>2.6160805290000001E-12</c:v>
                </c:pt>
                <c:pt idx="797">
                  <c:v>4.7061816250000002E-12</c:v>
                </c:pt>
                <c:pt idx="798">
                  <c:v>4.8619190270000001E-12</c:v>
                </c:pt>
                <c:pt idx="799">
                  <c:v>7.8397288660000002E-12</c:v>
                </c:pt>
                <c:pt idx="800">
                  <c:v>7.1873514079999998E-12</c:v>
                </c:pt>
                <c:pt idx="801">
                  <c:v>3.611698397E-12</c:v>
                </c:pt>
                <c:pt idx="802">
                  <c:v>5.0732543169999999E-12</c:v>
                </c:pt>
                <c:pt idx="803">
                  <c:v>8.1658516749999997E-12</c:v>
                </c:pt>
                <c:pt idx="804">
                  <c:v>5.1976452660000002E-12</c:v>
                </c:pt>
                <c:pt idx="805">
                  <c:v>4.003283816E-12</c:v>
                </c:pt>
                <c:pt idx="806">
                  <c:v>3.0136002199999999E-12</c:v>
                </c:pt>
                <c:pt idx="807">
                  <c:v>3.9967352340000004E-12</c:v>
                </c:pt>
                <c:pt idx="808">
                  <c:v>1.0951030660000001E-12</c:v>
                </c:pt>
                <c:pt idx="809">
                  <c:v>4.9999999119999999E-15</c:v>
                </c:pt>
                <c:pt idx="810">
                  <c:v>4.9999999119999999E-15</c:v>
                </c:pt>
                <c:pt idx="811">
                  <c:v>4.9999999119999999E-15</c:v>
                </c:pt>
                <c:pt idx="812">
                  <c:v>4.9999999119999999E-15</c:v>
                </c:pt>
                <c:pt idx="813">
                  <c:v>3.8677795779999998E-13</c:v>
                </c:pt>
                <c:pt idx="814">
                  <c:v>3.9041491390000001E-13</c:v>
                </c:pt>
                <c:pt idx="815">
                  <c:v>1.1961670799999999E-12</c:v>
                </c:pt>
                <c:pt idx="816">
                  <c:v>8.1929320100000003E-13</c:v>
                </c:pt>
                <c:pt idx="817">
                  <c:v>2.682863263E-12</c:v>
                </c:pt>
                <c:pt idx="818">
                  <c:v>2.350598882E-12</c:v>
                </c:pt>
                <c:pt idx="819">
                  <c:v>2.5738989929999998E-12</c:v>
                </c:pt>
                <c:pt idx="820">
                  <c:v>3.2434933650000002E-12</c:v>
                </c:pt>
                <c:pt idx="821">
                  <c:v>3.3797394139999999E-12</c:v>
                </c:pt>
                <c:pt idx="822">
                  <c:v>1.8080760409999999E-12</c:v>
                </c:pt>
                <c:pt idx="823">
                  <c:v>3.2306594470000001E-12</c:v>
                </c:pt>
                <c:pt idx="824">
                  <c:v>1.0238926679999999E-12</c:v>
                </c:pt>
                <c:pt idx="825">
                  <c:v>2.0451002E-12</c:v>
                </c:pt>
                <c:pt idx="826">
                  <c:v>1.7496991269999999E-12</c:v>
                </c:pt>
                <c:pt idx="827">
                  <c:v>1.231700831E-12</c:v>
                </c:pt>
                <c:pt idx="828">
                  <c:v>5.3649478519999998E-13</c:v>
                </c:pt>
                <c:pt idx="829">
                  <c:v>4.9999999119999999E-15</c:v>
                </c:pt>
                <c:pt idx="830">
                  <c:v>1.439607765E-12</c:v>
                </c:pt>
                <c:pt idx="831">
                  <c:v>3.443935675E-14</c:v>
                </c:pt>
                <c:pt idx="832">
                  <c:v>4.9999999119999999E-15</c:v>
                </c:pt>
                <c:pt idx="833">
                  <c:v>4.9999999119999999E-15</c:v>
                </c:pt>
                <c:pt idx="834">
                  <c:v>4.3317292030000002E-14</c:v>
                </c:pt>
                <c:pt idx="835">
                  <c:v>2.6740179080000001E-12</c:v>
                </c:pt>
                <c:pt idx="836">
                  <c:v>9.0258974339999996E-13</c:v>
                </c:pt>
                <c:pt idx="837">
                  <c:v>2.1139704570000002E-12</c:v>
                </c:pt>
                <c:pt idx="838">
                  <c:v>1.5875775090000001E-12</c:v>
                </c:pt>
                <c:pt idx="839">
                  <c:v>4.9999999119999999E-15</c:v>
                </c:pt>
                <c:pt idx="840">
                  <c:v>8.4765191830000004E-13</c:v>
                </c:pt>
                <c:pt idx="841">
                  <c:v>3.2793960690000002E-13</c:v>
                </c:pt>
                <c:pt idx="842">
                  <c:v>2.4764836449999998E-12</c:v>
                </c:pt>
                <c:pt idx="843">
                  <c:v>2.3544445470000001E-12</c:v>
                </c:pt>
                <c:pt idx="844">
                  <c:v>6.9759465129999998E-13</c:v>
                </c:pt>
                <c:pt idx="845">
                  <c:v>3.128205702E-13</c:v>
                </c:pt>
                <c:pt idx="846">
                  <c:v>5.8150532999999996E-14</c:v>
                </c:pt>
                <c:pt idx="847">
                  <c:v>1.2917700760000001E-12</c:v>
                </c:pt>
                <c:pt idx="848">
                  <c:v>2.2020250210000001E-12</c:v>
                </c:pt>
                <c:pt idx="849">
                  <c:v>4.1202739999999998E-13</c:v>
                </c:pt>
                <c:pt idx="850">
                  <c:v>4.9999999119999999E-15</c:v>
                </c:pt>
                <c:pt idx="851">
                  <c:v>4.9999999119999999E-15</c:v>
                </c:pt>
                <c:pt idx="852">
                  <c:v>5.7519288810000003E-13</c:v>
                </c:pt>
                <c:pt idx="853">
                  <c:v>4.9999999119999999E-15</c:v>
                </c:pt>
                <c:pt idx="854">
                  <c:v>7.8173752190000004E-13</c:v>
                </c:pt>
                <c:pt idx="855">
                  <c:v>1.740886948E-12</c:v>
                </c:pt>
                <c:pt idx="856">
                  <c:v>2.8098575980000002E-12</c:v>
                </c:pt>
                <c:pt idx="857">
                  <c:v>3.9598554469999998E-13</c:v>
                </c:pt>
                <c:pt idx="858">
                  <c:v>1.7241971740000001E-12</c:v>
                </c:pt>
                <c:pt idx="859">
                  <c:v>3.0165668140000001E-12</c:v>
                </c:pt>
                <c:pt idx="860">
                  <c:v>1.169670372E-13</c:v>
                </c:pt>
                <c:pt idx="861">
                  <c:v>2.818889436E-12</c:v>
                </c:pt>
                <c:pt idx="862">
                  <c:v>1.8563774649999999E-12</c:v>
                </c:pt>
                <c:pt idx="863">
                  <c:v>2.508457417E-12</c:v>
                </c:pt>
                <c:pt idx="864">
                  <c:v>3.1791886829999999E-13</c:v>
                </c:pt>
                <c:pt idx="865">
                  <c:v>2.0687840550000001E-13</c:v>
                </c:pt>
                <c:pt idx="866">
                  <c:v>5.4393338790000001E-13</c:v>
                </c:pt>
                <c:pt idx="867">
                  <c:v>2.3101533709999999E-12</c:v>
                </c:pt>
                <c:pt idx="868">
                  <c:v>5.7151213020000001E-13</c:v>
                </c:pt>
                <c:pt idx="869">
                  <c:v>4.9999999119999999E-15</c:v>
                </c:pt>
                <c:pt idx="870">
                  <c:v>1.5420449209999999E-12</c:v>
                </c:pt>
                <c:pt idx="871">
                  <c:v>1.445551795E-12</c:v>
                </c:pt>
                <c:pt idx="872">
                  <c:v>3.5128646950000001E-12</c:v>
                </c:pt>
                <c:pt idx="873">
                  <c:v>1.262007252E-11</c:v>
                </c:pt>
                <c:pt idx="874">
                  <c:v>1.373554222E-11</c:v>
                </c:pt>
                <c:pt idx="875">
                  <c:v>1.416446301E-11</c:v>
                </c:pt>
                <c:pt idx="876">
                  <c:v>2.5224738960000001E-11</c:v>
                </c:pt>
                <c:pt idx="877">
                  <c:v>2.9498833930000003E-11</c:v>
                </c:pt>
                <c:pt idx="878">
                  <c:v>3.2529770540000002E-11</c:v>
                </c:pt>
                <c:pt idx="879">
                  <c:v>2.9452638240000002E-11</c:v>
                </c:pt>
                <c:pt idx="880">
                  <c:v>1.936652574E-11</c:v>
                </c:pt>
                <c:pt idx="881">
                  <c:v>2.3902563960000001E-11</c:v>
                </c:pt>
                <c:pt idx="882">
                  <c:v>2.0794059180000001E-11</c:v>
                </c:pt>
                <c:pt idx="883">
                  <c:v>2.3641649400000001E-11</c:v>
                </c:pt>
                <c:pt idx="884">
                  <c:v>1.831567537E-11</c:v>
                </c:pt>
                <c:pt idx="885">
                  <c:v>2.1562498309999999E-11</c:v>
                </c:pt>
                <c:pt idx="886">
                  <c:v>1.678000273E-11</c:v>
                </c:pt>
                <c:pt idx="887">
                  <c:v>1.330211549E-11</c:v>
                </c:pt>
                <c:pt idx="888">
                  <c:v>9.9005699470000006E-12</c:v>
                </c:pt>
                <c:pt idx="889">
                  <c:v>3.6555159940000001E-12</c:v>
                </c:pt>
                <c:pt idx="890">
                  <c:v>1.7101988229999999E-12</c:v>
                </c:pt>
                <c:pt idx="891">
                  <c:v>4.9999999119999999E-15</c:v>
                </c:pt>
                <c:pt idx="892">
                  <c:v>1.3601955930000001E-13</c:v>
                </c:pt>
                <c:pt idx="893">
                  <c:v>4.9999999119999999E-15</c:v>
                </c:pt>
                <c:pt idx="894">
                  <c:v>1.0573768420000001E-13</c:v>
                </c:pt>
                <c:pt idx="895">
                  <c:v>3.027340748E-13</c:v>
                </c:pt>
                <c:pt idx="896">
                  <c:v>4.9999999119999999E-15</c:v>
                </c:pt>
                <c:pt idx="897">
                  <c:v>1.707243071E-12</c:v>
                </c:pt>
                <c:pt idx="898">
                  <c:v>4.9999999119999999E-15</c:v>
                </c:pt>
                <c:pt idx="899">
                  <c:v>1.0561634030000001E-12</c:v>
                </c:pt>
                <c:pt idx="900">
                  <c:v>9.1367625269999997E-13</c:v>
                </c:pt>
                <c:pt idx="901">
                  <c:v>2.248018612E-12</c:v>
                </c:pt>
                <c:pt idx="902">
                  <c:v>2.7050909259999998E-12</c:v>
                </c:pt>
                <c:pt idx="903">
                  <c:v>4.9999999119999999E-15</c:v>
                </c:pt>
                <c:pt idx="904">
                  <c:v>3.8636628619999998E-14</c:v>
                </c:pt>
                <c:pt idx="905">
                  <c:v>2.0322886169999999E-12</c:v>
                </c:pt>
                <c:pt idx="906">
                  <c:v>3.6544010010000001E-13</c:v>
                </c:pt>
                <c:pt idx="907">
                  <c:v>1.559130429E-12</c:v>
                </c:pt>
                <c:pt idx="908">
                  <c:v>4.9999999119999999E-15</c:v>
                </c:pt>
                <c:pt idx="909">
                  <c:v>4.9999999119999999E-15</c:v>
                </c:pt>
                <c:pt idx="910">
                  <c:v>2.1907459570000001E-13</c:v>
                </c:pt>
                <c:pt idx="911">
                  <c:v>4.9999999119999999E-15</c:v>
                </c:pt>
                <c:pt idx="912">
                  <c:v>4.9999999119999999E-15</c:v>
                </c:pt>
                <c:pt idx="913">
                  <c:v>4.9999999119999999E-15</c:v>
                </c:pt>
                <c:pt idx="914">
                  <c:v>4.9999999119999999E-15</c:v>
                </c:pt>
                <c:pt idx="915">
                  <c:v>1.8167287339999999E-13</c:v>
                </c:pt>
                <c:pt idx="916">
                  <c:v>3.0538776800000001E-14</c:v>
                </c:pt>
                <c:pt idx="917">
                  <c:v>4.4873696770000001E-13</c:v>
                </c:pt>
                <c:pt idx="918">
                  <c:v>4.9999999119999999E-15</c:v>
                </c:pt>
                <c:pt idx="919">
                  <c:v>9.9216056379999997E-13</c:v>
                </c:pt>
                <c:pt idx="920">
                  <c:v>4.9999999119999999E-15</c:v>
                </c:pt>
                <c:pt idx="921">
                  <c:v>4.9999999119999999E-15</c:v>
                </c:pt>
                <c:pt idx="922">
                  <c:v>4.9999999119999999E-15</c:v>
                </c:pt>
                <c:pt idx="923">
                  <c:v>4.9999999119999999E-15</c:v>
                </c:pt>
                <c:pt idx="924">
                  <c:v>4.9999999119999999E-15</c:v>
                </c:pt>
                <c:pt idx="925">
                  <c:v>4.9999999119999999E-15</c:v>
                </c:pt>
                <c:pt idx="926">
                  <c:v>3.5527136790000001E-14</c:v>
                </c:pt>
                <c:pt idx="927">
                  <c:v>1.60510819E-13</c:v>
                </c:pt>
                <c:pt idx="928">
                  <c:v>1.9250660090000001E-13</c:v>
                </c:pt>
                <c:pt idx="929">
                  <c:v>4.9999999119999999E-15</c:v>
                </c:pt>
                <c:pt idx="930">
                  <c:v>4.9999999119999999E-15</c:v>
                </c:pt>
                <c:pt idx="931">
                  <c:v>4.9999999119999999E-15</c:v>
                </c:pt>
                <c:pt idx="932">
                  <c:v>4.9999999119999999E-15</c:v>
                </c:pt>
                <c:pt idx="933">
                  <c:v>8.3410925739999996E-14</c:v>
                </c:pt>
                <c:pt idx="934">
                  <c:v>4.9999999119999999E-15</c:v>
                </c:pt>
                <c:pt idx="935">
                  <c:v>4.9999999119999999E-15</c:v>
                </c:pt>
                <c:pt idx="936">
                  <c:v>4.9999999119999999E-15</c:v>
                </c:pt>
                <c:pt idx="937">
                  <c:v>7.3349117579999998E-13</c:v>
                </c:pt>
                <c:pt idx="938">
                  <c:v>4.9999999119999999E-15</c:v>
                </c:pt>
                <c:pt idx="939">
                  <c:v>4.9999999119999999E-15</c:v>
                </c:pt>
                <c:pt idx="940">
                  <c:v>4.9999999119999999E-15</c:v>
                </c:pt>
                <c:pt idx="941">
                  <c:v>9.2338246420000004E-15</c:v>
                </c:pt>
                <c:pt idx="942">
                  <c:v>4.238501911E-13</c:v>
                </c:pt>
                <c:pt idx="943">
                  <c:v>4.9999999119999999E-15</c:v>
                </c:pt>
                <c:pt idx="944">
                  <c:v>4.9999999119999999E-15</c:v>
                </c:pt>
                <c:pt idx="945">
                  <c:v>4.9999999119999999E-15</c:v>
                </c:pt>
                <c:pt idx="946">
                  <c:v>7.6160822440000003E-13</c:v>
                </c:pt>
                <c:pt idx="947">
                  <c:v>2.2605723720000001E-14</c:v>
                </c:pt>
                <c:pt idx="948">
                  <c:v>4.9999999119999999E-15</c:v>
                </c:pt>
                <c:pt idx="949">
                  <c:v>4.9999999119999999E-15</c:v>
                </c:pt>
                <c:pt idx="950">
                  <c:v>2.2385955939999999E-14</c:v>
                </c:pt>
                <c:pt idx="951">
                  <c:v>3.796690609E-13</c:v>
                </c:pt>
                <c:pt idx="952">
                  <c:v>4.9999999119999999E-15</c:v>
                </c:pt>
                <c:pt idx="953">
                  <c:v>1.3718420930000001E-13</c:v>
                </c:pt>
                <c:pt idx="954">
                  <c:v>4.9999999119999999E-15</c:v>
                </c:pt>
                <c:pt idx="955">
                  <c:v>6.8891442030000002E-13</c:v>
                </c:pt>
                <c:pt idx="956">
                  <c:v>4.9999999119999999E-15</c:v>
                </c:pt>
                <c:pt idx="957">
                  <c:v>4.9999999119999999E-15</c:v>
                </c:pt>
                <c:pt idx="958">
                  <c:v>5.6524338159999997E-14</c:v>
                </c:pt>
                <c:pt idx="959">
                  <c:v>4.9999999119999999E-15</c:v>
                </c:pt>
                <c:pt idx="960">
                  <c:v>4.9999999119999999E-15</c:v>
                </c:pt>
                <c:pt idx="961">
                  <c:v>8.5910109319999999E-13</c:v>
                </c:pt>
                <c:pt idx="962">
                  <c:v>4.9999999119999999E-15</c:v>
                </c:pt>
                <c:pt idx="963">
                  <c:v>4.9999999119999999E-15</c:v>
                </c:pt>
                <c:pt idx="964">
                  <c:v>4.4251798410000002E-13</c:v>
                </c:pt>
                <c:pt idx="965">
                  <c:v>4.9999999119999999E-15</c:v>
                </c:pt>
                <c:pt idx="966">
                  <c:v>9.4936916399999997E-14</c:v>
                </c:pt>
                <c:pt idx="967">
                  <c:v>9.6892708699999999E-14</c:v>
                </c:pt>
                <c:pt idx="968">
                  <c:v>6.4534868329999995E-13</c:v>
                </c:pt>
                <c:pt idx="969">
                  <c:v>4.9999999119999999E-15</c:v>
                </c:pt>
                <c:pt idx="970">
                  <c:v>4.9999999119999999E-15</c:v>
                </c:pt>
                <c:pt idx="971">
                  <c:v>4.9999999119999999E-15</c:v>
                </c:pt>
                <c:pt idx="972">
                  <c:v>4.9999999119999999E-15</c:v>
                </c:pt>
                <c:pt idx="973">
                  <c:v>4.9999999119999999E-15</c:v>
                </c:pt>
                <c:pt idx="974">
                  <c:v>4.9999999119999999E-15</c:v>
                </c:pt>
                <c:pt idx="975">
                  <c:v>4.9999999119999999E-15</c:v>
                </c:pt>
                <c:pt idx="976">
                  <c:v>4.9999999119999999E-15</c:v>
                </c:pt>
                <c:pt idx="977">
                  <c:v>4.9999999119999999E-15</c:v>
                </c:pt>
                <c:pt idx="978">
                  <c:v>4.9999999119999999E-15</c:v>
                </c:pt>
                <c:pt idx="979">
                  <c:v>3.8666823649999998E-13</c:v>
                </c:pt>
                <c:pt idx="980">
                  <c:v>1.168351982E-13</c:v>
                </c:pt>
                <c:pt idx="981">
                  <c:v>4.9999999119999999E-15</c:v>
                </c:pt>
                <c:pt idx="982">
                  <c:v>4.9999999119999999E-15</c:v>
                </c:pt>
                <c:pt idx="983">
                  <c:v>3.0096503629999998E-13</c:v>
                </c:pt>
                <c:pt idx="984">
                  <c:v>1.0441918600000001E-13</c:v>
                </c:pt>
                <c:pt idx="985">
                  <c:v>4.9999999119999999E-15</c:v>
                </c:pt>
                <c:pt idx="986">
                  <c:v>1.070891422E-13</c:v>
                </c:pt>
                <c:pt idx="987">
                  <c:v>1.2326294499999999E-13</c:v>
                </c:pt>
                <c:pt idx="988">
                  <c:v>6.6020387940000003E-13</c:v>
                </c:pt>
                <c:pt idx="989">
                  <c:v>4.9999999119999999E-15</c:v>
                </c:pt>
                <c:pt idx="990">
                  <c:v>4.9999999119999999E-15</c:v>
                </c:pt>
                <c:pt idx="991">
                  <c:v>1.1062007429999999E-12</c:v>
                </c:pt>
                <c:pt idx="992">
                  <c:v>4.9999999119999999E-15</c:v>
                </c:pt>
                <c:pt idx="993">
                  <c:v>1.3529433650000001E-13</c:v>
                </c:pt>
                <c:pt idx="994">
                  <c:v>6.0935338810000004E-13</c:v>
                </c:pt>
                <c:pt idx="995">
                  <c:v>4.9999999119999999E-15</c:v>
                </c:pt>
                <c:pt idx="996">
                  <c:v>1.4533749640000001E-12</c:v>
                </c:pt>
                <c:pt idx="997">
                  <c:v>7.2073445300000005E-13</c:v>
                </c:pt>
                <c:pt idx="998">
                  <c:v>1.2014519149999999E-12</c:v>
                </c:pt>
                <c:pt idx="999">
                  <c:v>1.309877337E-12</c:v>
                </c:pt>
                <c:pt idx="1000">
                  <c:v>5.2127703199999996E-13</c:v>
                </c:pt>
                <c:pt idx="1001">
                  <c:v>4.9999999119999999E-15</c:v>
                </c:pt>
                <c:pt idx="1002">
                  <c:v>1.886241814E-12</c:v>
                </c:pt>
                <c:pt idx="1003">
                  <c:v>1.266926885E-12</c:v>
                </c:pt>
                <c:pt idx="1004">
                  <c:v>1.529896002E-14</c:v>
                </c:pt>
                <c:pt idx="1005">
                  <c:v>6.4254688810000003E-13</c:v>
                </c:pt>
                <c:pt idx="1006">
                  <c:v>4.8104044620000001E-13</c:v>
                </c:pt>
                <c:pt idx="1007">
                  <c:v>4.9999999119999999E-15</c:v>
                </c:pt>
                <c:pt idx="1008">
                  <c:v>1.241084384E-12</c:v>
                </c:pt>
                <c:pt idx="1009">
                  <c:v>9.9539094409999999E-13</c:v>
                </c:pt>
                <c:pt idx="1010">
                  <c:v>4.9999999119999999E-15</c:v>
                </c:pt>
                <c:pt idx="1011">
                  <c:v>4.9999999119999999E-15</c:v>
                </c:pt>
                <c:pt idx="1012">
                  <c:v>1.8672184019999999E-14</c:v>
                </c:pt>
                <c:pt idx="1013">
                  <c:v>2.7082611330000002E-13</c:v>
                </c:pt>
                <c:pt idx="1014">
                  <c:v>9.9619303689999997E-13</c:v>
                </c:pt>
                <c:pt idx="1015">
                  <c:v>2.9781152590000001E-13</c:v>
                </c:pt>
                <c:pt idx="1016">
                  <c:v>4.9999999119999999E-15</c:v>
                </c:pt>
                <c:pt idx="1017">
                  <c:v>4.9999999119999999E-15</c:v>
                </c:pt>
                <c:pt idx="1018">
                  <c:v>4.9999999119999999E-15</c:v>
                </c:pt>
                <c:pt idx="1019">
                  <c:v>1.117089385E-12</c:v>
                </c:pt>
                <c:pt idx="1020">
                  <c:v>4.9999999119999999E-15</c:v>
                </c:pt>
                <c:pt idx="1021">
                  <c:v>8.3987721289999999E-15</c:v>
                </c:pt>
                <c:pt idx="1022">
                  <c:v>6.9197989349999999E-13</c:v>
                </c:pt>
                <c:pt idx="1023">
                  <c:v>5.0886096549999997E-13</c:v>
                </c:pt>
                <c:pt idx="1024">
                  <c:v>8.2979716850000005E-13</c:v>
                </c:pt>
                <c:pt idx="1025">
                  <c:v>2.7666053039999998E-13</c:v>
                </c:pt>
                <c:pt idx="1026">
                  <c:v>4.9999999119999999E-15</c:v>
                </c:pt>
                <c:pt idx="1027">
                  <c:v>4.9999999119999999E-15</c:v>
                </c:pt>
                <c:pt idx="1028">
                  <c:v>8.3408226069999997E-13</c:v>
                </c:pt>
                <c:pt idx="1029">
                  <c:v>4.9999999119999999E-15</c:v>
                </c:pt>
                <c:pt idx="1030">
                  <c:v>4.8005154539999999E-13</c:v>
                </c:pt>
                <c:pt idx="1031">
                  <c:v>7.5854264279999996E-13</c:v>
                </c:pt>
                <c:pt idx="1032">
                  <c:v>3.2414498600000001E-12</c:v>
                </c:pt>
                <c:pt idx="1033">
                  <c:v>3.5177548809999998E-12</c:v>
                </c:pt>
                <c:pt idx="1034">
                  <c:v>1.8903455189999999E-13</c:v>
                </c:pt>
                <c:pt idx="1035">
                  <c:v>4.7607022489999998E-12</c:v>
                </c:pt>
                <c:pt idx="1036">
                  <c:v>4.0699570449999998E-12</c:v>
                </c:pt>
                <c:pt idx="1037">
                  <c:v>5.1856357749999997E-12</c:v>
                </c:pt>
                <c:pt idx="1038">
                  <c:v>9.4846298780000008E-13</c:v>
                </c:pt>
                <c:pt idx="1039">
                  <c:v>5.1521556119999996E-12</c:v>
                </c:pt>
                <c:pt idx="1040">
                  <c:v>1.5697556099999999E-12</c:v>
                </c:pt>
                <c:pt idx="1041">
                  <c:v>1.279013137E-12</c:v>
                </c:pt>
                <c:pt idx="1042">
                  <c:v>1.5808309519999999E-12</c:v>
                </c:pt>
                <c:pt idx="1043">
                  <c:v>1.2844742630000001E-12</c:v>
                </c:pt>
                <c:pt idx="1044">
                  <c:v>1.5978069559999999E-12</c:v>
                </c:pt>
                <c:pt idx="1045">
                  <c:v>3.332712361E-12</c:v>
                </c:pt>
                <c:pt idx="1046">
                  <c:v>3.045057696E-12</c:v>
                </c:pt>
                <c:pt idx="1047">
                  <c:v>7.7746327169999998E-13</c:v>
                </c:pt>
                <c:pt idx="1048">
                  <c:v>6.021895222E-13</c:v>
                </c:pt>
                <c:pt idx="1049">
                  <c:v>4.1911439600000001E-13</c:v>
                </c:pt>
                <c:pt idx="1050">
                  <c:v>4.9999999119999999E-15</c:v>
                </c:pt>
                <c:pt idx="1051">
                  <c:v>2.3027093470000001E-13</c:v>
                </c:pt>
                <c:pt idx="1052">
                  <c:v>1.424582024E-13</c:v>
                </c:pt>
                <c:pt idx="1053">
                  <c:v>2.5080669959999999E-13</c:v>
                </c:pt>
                <c:pt idx="1054">
                  <c:v>4.9999999119999999E-15</c:v>
                </c:pt>
                <c:pt idx="1055">
                  <c:v>2.0035780759999999E-12</c:v>
                </c:pt>
                <c:pt idx="1056">
                  <c:v>4.9999999119999999E-15</c:v>
                </c:pt>
                <c:pt idx="1057">
                  <c:v>9.9810025699999998E-15</c:v>
                </c:pt>
                <c:pt idx="1058">
                  <c:v>8.1861156309999996E-13</c:v>
                </c:pt>
                <c:pt idx="1059">
                  <c:v>4.7053626190000001E-13</c:v>
                </c:pt>
                <c:pt idx="1060">
                  <c:v>2.0281302679999999E-13</c:v>
                </c:pt>
                <c:pt idx="1061">
                  <c:v>1.415226443E-12</c:v>
                </c:pt>
                <c:pt idx="1062">
                  <c:v>2.7196606510000001E-12</c:v>
                </c:pt>
                <c:pt idx="1063">
                  <c:v>2.3578675900000001E-13</c:v>
                </c:pt>
                <c:pt idx="1064">
                  <c:v>2.2506790269999999E-14</c:v>
                </c:pt>
                <c:pt idx="1065">
                  <c:v>1.26409213E-12</c:v>
                </c:pt>
                <c:pt idx="1066">
                  <c:v>8.8388335279999999E-14</c:v>
                </c:pt>
                <c:pt idx="1067">
                  <c:v>4.7381066080000001E-13</c:v>
                </c:pt>
                <c:pt idx="1068">
                  <c:v>4.9999999119999999E-15</c:v>
                </c:pt>
                <c:pt idx="1069">
                  <c:v>5.8952679980000004E-14</c:v>
                </c:pt>
                <c:pt idx="1070">
                  <c:v>4.9999999119999999E-15</c:v>
                </c:pt>
                <c:pt idx="1071">
                  <c:v>4.9999999119999999E-15</c:v>
                </c:pt>
                <c:pt idx="1072">
                  <c:v>4.9999999119999999E-15</c:v>
                </c:pt>
                <c:pt idx="1073">
                  <c:v>1.080995211E-12</c:v>
                </c:pt>
                <c:pt idx="1074">
                  <c:v>4.9999999119999999E-15</c:v>
                </c:pt>
                <c:pt idx="1075">
                  <c:v>2.1220736759999999E-13</c:v>
                </c:pt>
                <c:pt idx="1076">
                  <c:v>4.9999999119999999E-15</c:v>
                </c:pt>
                <c:pt idx="1077">
                  <c:v>9.7074583609999994E-13</c:v>
                </c:pt>
                <c:pt idx="1078">
                  <c:v>3.3567484729999998E-13</c:v>
                </c:pt>
                <c:pt idx="1079">
                  <c:v>4.9999999119999999E-15</c:v>
                </c:pt>
                <c:pt idx="1080">
                  <c:v>4.9999999119999999E-15</c:v>
                </c:pt>
                <c:pt idx="1081">
                  <c:v>1.0210687549999999E-12</c:v>
                </c:pt>
                <c:pt idx="1082">
                  <c:v>4.9999999119999999E-15</c:v>
                </c:pt>
                <c:pt idx="1083">
                  <c:v>5.7122644289999997E-13</c:v>
                </c:pt>
                <c:pt idx="1084">
                  <c:v>4.9999999119999999E-15</c:v>
                </c:pt>
                <c:pt idx="1085">
                  <c:v>4.9999999119999999E-15</c:v>
                </c:pt>
                <c:pt idx="1086">
                  <c:v>1.2644657460000001E-12</c:v>
                </c:pt>
                <c:pt idx="1087">
                  <c:v>9.1155555329999996E-13</c:v>
                </c:pt>
                <c:pt idx="1088">
                  <c:v>2.6607561639999998E-12</c:v>
                </c:pt>
                <c:pt idx="1089">
                  <c:v>1.9701156940000001E-13</c:v>
                </c:pt>
                <c:pt idx="1090">
                  <c:v>4.2769585620000002E-13</c:v>
                </c:pt>
                <c:pt idx="1091">
                  <c:v>1.0701284689999999E-12</c:v>
                </c:pt>
                <c:pt idx="1092">
                  <c:v>7.3472163679999998E-13</c:v>
                </c:pt>
                <c:pt idx="1093">
                  <c:v>1.587467571E-12</c:v>
                </c:pt>
                <c:pt idx="1094">
                  <c:v>2.2618963989999999E-12</c:v>
                </c:pt>
                <c:pt idx="1095">
                  <c:v>5.2220042530000001E-12</c:v>
                </c:pt>
                <c:pt idx="1096">
                  <c:v>5.5078016799999996E-12</c:v>
                </c:pt>
                <c:pt idx="1097">
                  <c:v>8.5793030670000004E-12</c:v>
                </c:pt>
                <c:pt idx="1098">
                  <c:v>7.1404037199999996E-12</c:v>
                </c:pt>
                <c:pt idx="1099">
                  <c:v>4.4071213690000001E-12</c:v>
                </c:pt>
                <c:pt idx="1100">
                  <c:v>5.6426746959999998E-12</c:v>
                </c:pt>
                <c:pt idx="1101">
                  <c:v>5.4880804759999996E-12</c:v>
                </c:pt>
                <c:pt idx="1102">
                  <c:v>6.4145303650000003E-12</c:v>
                </c:pt>
                <c:pt idx="1103">
                  <c:v>7.9386393289999993E-12</c:v>
                </c:pt>
                <c:pt idx="1104">
                  <c:v>5.3568885440000004E-12</c:v>
                </c:pt>
                <c:pt idx="1105">
                  <c:v>3.7112457199999997E-12</c:v>
                </c:pt>
                <c:pt idx="1106">
                  <c:v>5.0057909210000001E-12</c:v>
                </c:pt>
                <c:pt idx="1107">
                  <c:v>3.6779641830000004E-12</c:v>
                </c:pt>
                <c:pt idx="1108">
                  <c:v>3.9882428960000002E-12</c:v>
                </c:pt>
                <c:pt idx="1109">
                  <c:v>4.2331166780000002E-13</c:v>
                </c:pt>
                <c:pt idx="1110">
                  <c:v>3.5128817170000002E-13</c:v>
                </c:pt>
                <c:pt idx="1111">
                  <c:v>4.9999999119999999E-15</c:v>
                </c:pt>
                <c:pt idx="1112">
                  <c:v>2.742294889E-12</c:v>
                </c:pt>
                <c:pt idx="1113">
                  <c:v>2.8328108090000001E-12</c:v>
                </c:pt>
                <c:pt idx="1114">
                  <c:v>3.2369122570000001E-12</c:v>
                </c:pt>
                <c:pt idx="1115">
                  <c:v>5.3866642050000002E-12</c:v>
                </c:pt>
                <c:pt idx="1116">
                  <c:v>4.5088446869999999E-12</c:v>
                </c:pt>
                <c:pt idx="1117">
                  <c:v>7.3311356990000002E-12</c:v>
                </c:pt>
                <c:pt idx="1118">
                  <c:v>5.4567869320000002E-12</c:v>
                </c:pt>
                <c:pt idx="1119">
                  <c:v>4.5020983470000003E-12</c:v>
                </c:pt>
                <c:pt idx="1120">
                  <c:v>5.5119658840000001E-12</c:v>
                </c:pt>
                <c:pt idx="1121">
                  <c:v>9.2703891439999993E-12</c:v>
                </c:pt>
                <c:pt idx="1122">
                  <c:v>7.055435229E-12</c:v>
                </c:pt>
                <c:pt idx="1123">
                  <c:v>5.1711430279999997E-12</c:v>
                </c:pt>
                <c:pt idx="1124">
                  <c:v>4.4397107519999998E-12</c:v>
                </c:pt>
                <c:pt idx="1125">
                  <c:v>4.4172304700000002E-12</c:v>
                </c:pt>
                <c:pt idx="1126">
                  <c:v>1.161325159E-12</c:v>
                </c:pt>
                <c:pt idx="1127">
                  <c:v>2.315713159E-12</c:v>
                </c:pt>
                <c:pt idx="1128">
                  <c:v>1.369012325E-12</c:v>
                </c:pt>
                <c:pt idx="1129">
                  <c:v>8.8492180160000001E-13</c:v>
                </c:pt>
                <c:pt idx="1130">
                  <c:v>5.3063846720000002E-13</c:v>
                </c:pt>
                <c:pt idx="1131">
                  <c:v>4.9999999119999999E-15</c:v>
                </c:pt>
                <c:pt idx="1132">
                  <c:v>3.2337972360000002E-13</c:v>
                </c:pt>
                <c:pt idx="1133">
                  <c:v>2.2252468960000001E-13</c:v>
                </c:pt>
                <c:pt idx="1134">
                  <c:v>4.9999999119999999E-15</c:v>
                </c:pt>
                <c:pt idx="1135">
                  <c:v>4.9999999119999999E-15</c:v>
                </c:pt>
                <c:pt idx="1136">
                  <c:v>1.1092551570000001E-12</c:v>
                </c:pt>
                <c:pt idx="1137">
                  <c:v>4.9999999119999999E-15</c:v>
                </c:pt>
                <c:pt idx="1138">
                  <c:v>4.9999999119999999E-15</c:v>
                </c:pt>
                <c:pt idx="1139">
                  <c:v>1.667457188E-12</c:v>
                </c:pt>
                <c:pt idx="1140">
                  <c:v>5.616178095E-14</c:v>
                </c:pt>
                <c:pt idx="1141">
                  <c:v>4.9999999119999999E-15</c:v>
                </c:pt>
                <c:pt idx="1142">
                  <c:v>4.9999999119999999E-15</c:v>
                </c:pt>
                <c:pt idx="1143">
                  <c:v>4.9999999119999999E-15</c:v>
                </c:pt>
                <c:pt idx="1144">
                  <c:v>4.9999999119999999E-15</c:v>
                </c:pt>
                <c:pt idx="1145">
                  <c:v>1.0303423699999999E-12</c:v>
                </c:pt>
                <c:pt idx="1146">
                  <c:v>4.9999999119999999E-15</c:v>
                </c:pt>
                <c:pt idx="1147">
                  <c:v>1.080929183E-12</c:v>
                </c:pt>
                <c:pt idx="1148">
                  <c:v>4.9999999119999999E-15</c:v>
                </c:pt>
                <c:pt idx="1149">
                  <c:v>4.9999999119999999E-15</c:v>
                </c:pt>
                <c:pt idx="1150">
                  <c:v>4.9999999119999999E-15</c:v>
                </c:pt>
                <c:pt idx="1151">
                  <c:v>4.9999999119999999E-15</c:v>
                </c:pt>
                <c:pt idx="1152">
                  <c:v>1.7727789719999999E-13</c:v>
                </c:pt>
                <c:pt idx="1153">
                  <c:v>4.9999999119999999E-15</c:v>
                </c:pt>
                <c:pt idx="1154">
                  <c:v>1.5143893079999999E-12</c:v>
                </c:pt>
                <c:pt idx="1155">
                  <c:v>2.9841426640000001E-12</c:v>
                </c:pt>
                <c:pt idx="1156">
                  <c:v>4.9999999119999999E-15</c:v>
                </c:pt>
                <c:pt idx="1157">
                  <c:v>4.9999999119999999E-15</c:v>
                </c:pt>
                <c:pt idx="1158">
                  <c:v>8.6428726589999997E-13</c:v>
                </c:pt>
                <c:pt idx="1159">
                  <c:v>3.6345741950000001E-12</c:v>
                </c:pt>
                <c:pt idx="1160">
                  <c:v>1.0309248030000001E-12</c:v>
                </c:pt>
                <c:pt idx="1161">
                  <c:v>4.7300845970000003E-13</c:v>
                </c:pt>
                <c:pt idx="1162">
                  <c:v>5.8955357960000005E-13</c:v>
                </c:pt>
                <c:pt idx="1163">
                  <c:v>3.3034577679999998E-13</c:v>
                </c:pt>
                <c:pt idx="1164">
                  <c:v>5.1616772919999998E-13</c:v>
                </c:pt>
                <c:pt idx="1165">
                  <c:v>1.3212384750000001E-12</c:v>
                </c:pt>
                <c:pt idx="1166">
                  <c:v>4.9999999119999999E-15</c:v>
                </c:pt>
                <c:pt idx="1167">
                  <c:v>4.9999999119999999E-15</c:v>
                </c:pt>
                <c:pt idx="1168">
                  <c:v>4.9999999119999999E-15</c:v>
                </c:pt>
                <c:pt idx="1169">
                  <c:v>4.9999999119999999E-15</c:v>
                </c:pt>
                <c:pt idx="1170">
                  <c:v>1.355360052E-13</c:v>
                </c:pt>
                <c:pt idx="1171">
                  <c:v>5.5198716689999999E-13</c:v>
                </c:pt>
                <c:pt idx="1172">
                  <c:v>4.9999999119999999E-15</c:v>
                </c:pt>
                <c:pt idx="1173">
                  <c:v>3.1708376159999998E-13</c:v>
                </c:pt>
                <c:pt idx="1174">
                  <c:v>4.9999999119999999E-15</c:v>
                </c:pt>
                <c:pt idx="1175">
                  <c:v>4.9999999119999999E-15</c:v>
                </c:pt>
                <c:pt idx="1176">
                  <c:v>4.9999999119999999E-15</c:v>
                </c:pt>
                <c:pt idx="1177">
                  <c:v>4.9999999119999999E-15</c:v>
                </c:pt>
                <c:pt idx="1178">
                  <c:v>4.9999999119999999E-15</c:v>
                </c:pt>
                <c:pt idx="1179">
                  <c:v>4.9999999119999999E-15</c:v>
                </c:pt>
                <c:pt idx="1180">
                  <c:v>2.7748457830000001E-13</c:v>
                </c:pt>
                <c:pt idx="1181">
                  <c:v>4.9999999119999999E-15</c:v>
                </c:pt>
                <c:pt idx="1182">
                  <c:v>4.9999999119999999E-15</c:v>
                </c:pt>
                <c:pt idx="1183">
                  <c:v>4.9999999119999999E-15</c:v>
                </c:pt>
                <c:pt idx="1184">
                  <c:v>4.9999999119999999E-15</c:v>
                </c:pt>
                <c:pt idx="1185">
                  <c:v>4.9999999119999999E-15</c:v>
                </c:pt>
                <c:pt idx="1186">
                  <c:v>4.9999999119999999E-15</c:v>
                </c:pt>
                <c:pt idx="1187">
                  <c:v>4.9999999119999999E-15</c:v>
                </c:pt>
                <c:pt idx="1188">
                  <c:v>4.9999999119999999E-15</c:v>
                </c:pt>
                <c:pt idx="1189">
                  <c:v>9.3354187230000004E-13</c:v>
                </c:pt>
                <c:pt idx="1190">
                  <c:v>4.9999999119999999E-15</c:v>
                </c:pt>
                <c:pt idx="1191">
                  <c:v>4.9999999119999999E-15</c:v>
                </c:pt>
                <c:pt idx="1192">
                  <c:v>4.9999999119999999E-15</c:v>
                </c:pt>
                <c:pt idx="1193">
                  <c:v>4.9999999119999999E-15</c:v>
                </c:pt>
                <c:pt idx="1194">
                  <c:v>8.6190820110000002E-14</c:v>
                </c:pt>
                <c:pt idx="1195">
                  <c:v>1.7125170639999999E-12</c:v>
                </c:pt>
                <c:pt idx="1196">
                  <c:v>4.0623689309999999E-13</c:v>
                </c:pt>
                <c:pt idx="1197">
                  <c:v>6.5688567869999995E-13</c:v>
                </c:pt>
                <c:pt idx="1198">
                  <c:v>4.9999999119999999E-15</c:v>
                </c:pt>
                <c:pt idx="1199">
                  <c:v>9.2915150399999999E-14</c:v>
                </c:pt>
                <c:pt idx="1200">
                  <c:v>4.9999999119999999E-15</c:v>
                </c:pt>
                <c:pt idx="1201">
                  <c:v>1.4803386379999999E-12</c:v>
                </c:pt>
                <c:pt idx="1202">
                  <c:v>6.7127401729999999E-14</c:v>
                </c:pt>
                <c:pt idx="1203">
                  <c:v>4.9999999119999999E-15</c:v>
                </c:pt>
                <c:pt idx="1204">
                  <c:v>1.3749459470000001E-12</c:v>
                </c:pt>
                <c:pt idx="1205">
                  <c:v>1.0060048499999999E-12</c:v>
                </c:pt>
                <c:pt idx="1206">
                  <c:v>4.9999999119999999E-15</c:v>
                </c:pt>
                <c:pt idx="1207">
                  <c:v>9.1810435119999994E-13</c:v>
                </c:pt>
                <c:pt idx="1208">
                  <c:v>4.9999999119999999E-15</c:v>
                </c:pt>
                <c:pt idx="1209">
                  <c:v>4.9999999119999999E-15</c:v>
                </c:pt>
                <c:pt idx="1210">
                  <c:v>4.9999999119999999E-15</c:v>
                </c:pt>
                <c:pt idx="1211">
                  <c:v>4.8668794690000005E-13</c:v>
                </c:pt>
                <c:pt idx="1212">
                  <c:v>2.1010873159999999E-13</c:v>
                </c:pt>
                <c:pt idx="1213">
                  <c:v>2.267109569E-13</c:v>
                </c:pt>
                <c:pt idx="1214">
                  <c:v>4.9999999119999999E-15</c:v>
                </c:pt>
                <c:pt idx="1215">
                  <c:v>4.9999999119999999E-15</c:v>
                </c:pt>
                <c:pt idx="1216">
                  <c:v>1.334049841E-12</c:v>
                </c:pt>
                <c:pt idx="1217">
                  <c:v>2.3166039400000001E-14</c:v>
                </c:pt>
                <c:pt idx="1218">
                  <c:v>2.9626230940000001E-13</c:v>
                </c:pt>
                <c:pt idx="1219">
                  <c:v>4.9999999119999999E-15</c:v>
                </c:pt>
                <c:pt idx="1220">
                  <c:v>3.3286199320000001E-13</c:v>
                </c:pt>
                <c:pt idx="1221">
                  <c:v>4.9999999119999999E-15</c:v>
                </c:pt>
                <c:pt idx="1222">
                  <c:v>4.9999999119999999E-15</c:v>
                </c:pt>
                <c:pt idx="1223">
                  <c:v>4.5386817129999999E-13</c:v>
                </c:pt>
                <c:pt idx="1224">
                  <c:v>4.9999999119999999E-15</c:v>
                </c:pt>
                <c:pt idx="1225">
                  <c:v>2.291046042E-12</c:v>
                </c:pt>
                <c:pt idx="1226">
                  <c:v>1.0973227530000001E-12</c:v>
                </c:pt>
                <c:pt idx="1227">
                  <c:v>4.9999999119999999E-15</c:v>
                </c:pt>
                <c:pt idx="1228">
                  <c:v>9.9699979180000004E-15</c:v>
                </c:pt>
                <c:pt idx="1229">
                  <c:v>6.1059501639999997E-13</c:v>
                </c:pt>
                <c:pt idx="1230">
                  <c:v>2.2270049300000001E-13</c:v>
                </c:pt>
                <c:pt idx="1231">
                  <c:v>1.463318832E-12</c:v>
                </c:pt>
                <c:pt idx="1232">
                  <c:v>4.9999999119999999E-15</c:v>
                </c:pt>
                <c:pt idx="1233">
                  <c:v>7.4394028259999998E-13</c:v>
                </c:pt>
                <c:pt idx="1234">
                  <c:v>4.9999999119999999E-15</c:v>
                </c:pt>
                <c:pt idx="1235">
                  <c:v>1.2004959739999999E-12</c:v>
                </c:pt>
                <c:pt idx="1236">
                  <c:v>4.9999999119999999E-15</c:v>
                </c:pt>
                <c:pt idx="1237">
                  <c:v>4.9999999119999999E-15</c:v>
                </c:pt>
                <c:pt idx="1238">
                  <c:v>9.5686837360000006E-13</c:v>
                </c:pt>
                <c:pt idx="1239">
                  <c:v>4.9999999119999999E-15</c:v>
                </c:pt>
                <c:pt idx="1240">
                  <c:v>4.9999999119999999E-15</c:v>
                </c:pt>
                <c:pt idx="1241">
                  <c:v>1.174389579E-12</c:v>
                </c:pt>
                <c:pt idx="1242">
                  <c:v>1.9585781560000001E-13</c:v>
                </c:pt>
                <c:pt idx="1243">
                  <c:v>4.9999999119999999E-15</c:v>
                </c:pt>
                <c:pt idx="1244">
                  <c:v>4.9999999119999999E-15</c:v>
                </c:pt>
                <c:pt idx="1245">
                  <c:v>4.9999999119999999E-15</c:v>
                </c:pt>
                <c:pt idx="1246">
                  <c:v>2.3643494929999999E-13</c:v>
                </c:pt>
                <c:pt idx="1247">
                  <c:v>4.9999999119999999E-15</c:v>
                </c:pt>
                <c:pt idx="1248">
                  <c:v>3.0195388290000001E-13</c:v>
                </c:pt>
                <c:pt idx="1249">
                  <c:v>4.9999999119999999E-15</c:v>
                </c:pt>
                <c:pt idx="1250">
                  <c:v>4.9999999119999999E-15</c:v>
                </c:pt>
                <c:pt idx="1251">
                  <c:v>1.7590437569999999E-13</c:v>
                </c:pt>
                <c:pt idx="1252">
                  <c:v>4.9999999119999999E-15</c:v>
                </c:pt>
                <c:pt idx="1253">
                  <c:v>4.9999999119999999E-15</c:v>
                </c:pt>
                <c:pt idx="1254">
                  <c:v>3.8496506329999998E-13</c:v>
                </c:pt>
                <c:pt idx="1255">
                  <c:v>4.9999999119999999E-15</c:v>
                </c:pt>
                <c:pt idx="1256">
                  <c:v>1.0623272009999999E-12</c:v>
                </c:pt>
                <c:pt idx="1257">
                  <c:v>4.9999999119999999E-15</c:v>
                </c:pt>
                <c:pt idx="1258">
                  <c:v>6.0081605490000005E-13</c:v>
                </c:pt>
                <c:pt idx="1259">
                  <c:v>6.925623269E-13</c:v>
                </c:pt>
                <c:pt idx="1260">
                  <c:v>4.7684317429999995E-13</c:v>
                </c:pt>
                <c:pt idx="1261">
                  <c:v>4.9999999119999999E-15</c:v>
                </c:pt>
                <c:pt idx="1262">
                  <c:v>7.8993994510000002E-14</c:v>
                </c:pt>
                <c:pt idx="1263">
                  <c:v>6.3928354799999997E-13</c:v>
                </c:pt>
                <c:pt idx="1264">
                  <c:v>2.5787184889999998E-13</c:v>
                </c:pt>
                <c:pt idx="1265">
                  <c:v>1.4354433440000001E-12</c:v>
                </c:pt>
                <c:pt idx="1266">
                  <c:v>4.9999999119999999E-15</c:v>
                </c:pt>
                <c:pt idx="1267">
                  <c:v>1.8191847770000002E-12</c:v>
                </c:pt>
                <c:pt idx="1268">
                  <c:v>4.9999999119999999E-15</c:v>
                </c:pt>
                <c:pt idx="1269">
                  <c:v>1.8116471860000001E-12</c:v>
                </c:pt>
                <c:pt idx="1270">
                  <c:v>2.019010501E-13</c:v>
                </c:pt>
                <c:pt idx="1271">
                  <c:v>4.9999999119999999E-15</c:v>
                </c:pt>
                <c:pt idx="1272">
                  <c:v>1.3200519239999999E-12</c:v>
                </c:pt>
                <c:pt idx="1273">
                  <c:v>4.9999999119999999E-15</c:v>
                </c:pt>
                <c:pt idx="1274">
                  <c:v>6.0544180350000001E-13</c:v>
                </c:pt>
                <c:pt idx="1275">
                  <c:v>4.9999999119999999E-15</c:v>
                </c:pt>
                <c:pt idx="1276">
                  <c:v>4.781396633E-13</c:v>
                </c:pt>
                <c:pt idx="1277">
                  <c:v>1.7840353760000001E-12</c:v>
                </c:pt>
                <c:pt idx="1278">
                  <c:v>3.5945183459999999E-13</c:v>
                </c:pt>
                <c:pt idx="1279">
                  <c:v>9.1181944809999999E-13</c:v>
                </c:pt>
                <c:pt idx="1280">
                  <c:v>4.5653812760000004E-13</c:v>
                </c:pt>
                <c:pt idx="1281">
                  <c:v>7.90923208E-13</c:v>
                </c:pt>
                <c:pt idx="1282">
                  <c:v>1.3416259209999999E-13</c:v>
                </c:pt>
                <c:pt idx="1283">
                  <c:v>2.398520835E-13</c:v>
                </c:pt>
                <c:pt idx="1284">
                  <c:v>8.3247818359999999E-13</c:v>
                </c:pt>
                <c:pt idx="1285">
                  <c:v>4.9999999119999999E-15</c:v>
                </c:pt>
                <c:pt idx="1286">
                  <c:v>1.6333462360000001E-13</c:v>
                </c:pt>
                <c:pt idx="1287">
                  <c:v>4.9999999119999999E-15</c:v>
                </c:pt>
                <c:pt idx="1288">
                  <c:v>3.4265190509999998E-13</c:v>
                </c:pt>
                <c:pt idx="1289">
                  <c:v>4.9999999119999999E-15</c:v>
                </c:pt>
                <c:pt idx="1290">
                  <c:v>4.9999999119999999E-15</c:v>
                </c:pt>
                <c:pt idx="1291">
                  <c:v>1.031006877E-13</c:v>
                </c:pt>
                <c:pt idx="1292">
                  <c:v>3.0384928510000003E-14</c:v>
                </c:pt>
                <c:pt idx="1293">
                  <c:v>4.9999999119999999E-15</c:v>
                </c:pt>
                <c:pt idx="1294">
                  <c:v>7.5463116660000002E-13</c:v>
                </c:pt>
                <c:pt idx="1295">
                  <c:v>9.483420993E-13</c:v>
                </c:pt>
                <c:pt idx="1296">
                  <c:v>4.9999999119999999E-15</c:v>
                </c:pt>
                <c:pt idx="1297">
                  <c:v>8.6556174550000004E-13</c:v>
                </c:pt>
                <c:pt idx="1298">
                  <c:v>4.9999999119999999E-15</c:v>
                </c:pt>
                <c:pt idx="1299">
                  <c:v>4.9999999119999999E-15</c:v>
                </c:pt>
                <c:pt idx="1300">
                  <c:v>2.2056397510000001E-12</c:v>
                </c:pt>
                <c:pt idx="1301">
                  <c:v>1.1068728400000001E-14</c:v>
                </c:pt>
                <c:pt idx="1302">
                  <c:v>4.9999999119999999E-15</c:v>
                </c:pt>
                <c:pt idx="1303">
                  <c:v>4.9999999119999999E-15</c:v>
                </c:pt>
                <c:pt idx="1304">
                  <c:v>6.5786894159999994E-14</c:v>
                </c:pt>
                <c:pt idx="1305">
                  <c:v>2.3196360199999999E-12</c:v>
                </c:pt>
                <c:pt idx="1306">
                  <c:v>4.9999999119999999E-15</c:v>
                </c:pt>
                <c:pt idx="1307">
                  <c:v>5.3557689969999999E-14</c:v>
                </c:pt>
                <c:pt idx="1308">
                  <c:v>5.9897562170000004E-14</c:v>
                </c:pt>
                <c:pt idx="1309">
                  <c:v>2.1012542830000002E-14</c:v>
                </c:pt>
                <c:pt idx="1310">
                  <c:v>1.307893681E-13</c:v>
                </c:pt>
                <c:pt idx="1311">
                  <c:v>4.9999999119999999E-15</c:v>
                </c:pt>
                <c:pt idx="1312">
                  <c:v>4.2077365899999999E-13</c:v>
                </c:pt>
                <c:pt idx="1313">
                  <c:v>2.026041552E-13</c:v>
                </c:pt>
                <c:pt idx="1314">
                  <c:v>1.165302772E-12</c:v>
                </c:pt>
                <c:pt idx="1315">
                  <c:v>4.9999999119999999E-15</c:v>
                </c:pt>
                <c:pt idx="1316">
                  <c:v>9.7193238700000006E-13</c:v>
                </c:pt>
                <c:pt idx="1317">
                  <c:v>1.0924441689999999E-12</c:v>
                </c:pt>
                <c:pt idx="1318">
                  <c:v>1.1585344229999999E-12</c:v>
                </c:pt>
                <c:pt idx="1319">
                  <c:v>4.4001293490000002E-13</c:v>
                </c:pt>
                <c:pt idx="1320">
                  <c:v>4.9999999119999999E-15</c:v>
                </c:pt>
                <c:pt idx="1321">
                  <c:v>4.9999999119999999E-15</c:v>
                </c:pt>
                <c:pt idx="1322">
                  <c:v>4.9999999119999999E-15</c:v>
                </c:pt>
                <c:pt idx="1323">
                  <c:v>4.9999999119999999E-15</c:v>
                </c:pt>
                <c:pt idx="1324">
                  <c:v>7.5005485760000005E-14</c:v>
                </c:pt>
                <c:pt idx="1325">
                  <c:v>1.025402636E-13</c:v>
                </c:pt>
                <c:pt idx="1326">
                  <c:v>4.9999999119999999E-15</c:v>
                </c:pt>
                <c:pt idx="1327">
                  <c:v>4.9999999119999999E-15</c:v>
                </c:pt>
                <c:pt idx="1328">
                  <c:v>4.9999999119999999E-15</c:v>
                </c:pt>
                <c:pt idx="1329">
                  <c:v>4.9999999119999999E-15</c:v>
                </c:pt>
                <c:pt idx="1330">
                  <c:v>4.9999999119999999E-15</c:v>
                </c:pt>
                <c:pt idx="1331">
                  <c:v>4.9999999119999999E-15</c:v>
                </c:pt>
                <c:pt idx="1332">
                  <c:v>4.9999999119999999E-15</c:v>
                </c:pt>
                <c:pt idx="1333">
                  <c:v>3.6353927680000001E-13</c:v>
                </c:pt>
                <c:pt idx="1334">
                  <c:v>4.9999999119999999E-15</c:v>
                </c:pt>
                <c:pt idx="1335">
                  <c:v>3.7154925400000001E-13</c:v>
                </c:pt>
                <c:pt idx="1336">
                  <c:v>4.9999999119999999E-15</c:v>
                </c:pt>
                <c:pt idx="1337">
                  <c:v>4.9999999119999999E-15</c:v>
                </c:pt>
                <c:pt idx="1338">
                  <c:v>9.5854314070000004E-15</c:v>
                </c:pt>
                <c:pt idx="1339">
                  <c:v>4.9999999119999999E-15</c:v>
                </c:pt>
                <c:pt idx="1340">
                  <c:v>4.9999999119999999E-15</c:v>
                </c:pt>
                <c:pt idx="1341">
                  <c:v>4.9999999119999999E-15</c:v>
                </c:pt>
                <c:pt idx="1342">
                  <c:v>4.9999999119999999E-15</c:v>
                </c:pt>
                <c:pt idx="1343">
                  <c:v>4.9999999119999999E-15</c:v>
                </c:pt>
                <c:pt idx="1344">
                  <c:v>4.9999999119999999E-15</c:v>
                </c:pt>
                <c:pt idx="1345">
                  <c:v>4.9999999119999999E-15</c:v>
                </c:pt>
                <c:pt idx="1346">
                  <c:v>4.9999999119999999E-15</c:v>
                </c:pt>
                <c:pt idx="1347">
                  <c:v>9.6691112149999992E-13</c:v>
                </c:pt>
                <c:pt idx="1348">
                  <c:v>4.9999999119999999E-15</c:v>
                </c:pt>
                <c:pt idx="1349">
                  <c:v>4.9999999119999999E-15</c:v>
                </c:pt>
                <c:pt idx="1350">
                  <c:v>3.0839252589999998E-13</c:v>
                </c:pt>
                <c:pt idx="1351">
                  <c:v>4.9999999119999999E-15</c:v>
                </c:pt>
                <c:pt idx="1352">
                  <c:v>1.08297865E-13</c:v>
                </c:pt>
                <c:pt idx="1353">
                  <c:v>1.091878324E-13</c:v>
                </c:pt>
                <c:pt idx="1354">
                  <c:v>4.9999999119999999E-15</c:v>
                </c:pt>
                <c:pt idx="1355">
                  <c:v>4.9999999119999999E-15</c:v>
                </c:pt>
                <c:pt idx="1356">
                  <c:v>4.9999999119999999E-15</c:v>
                </c:pt>
                <c:pt idx="1357">
                  <c:v>2.4565359509999998E-13</c:v>
                </c:pt>
                <c:pt idx="1358">
                  <c:v>4.9999999119999999E-15</c:v>
                </c:pt>
                <c:pt idx="1359">
                  <c:v>5.828182988E-13</c:v>
                </c:pt>
                <c:pt idx="1360">
                  <c:v>5.7413817620000003E-13</c:v>
                </c:pt>
                <c:pt idx="1361">
                  <c:v>1.1741752320000001E-13</c:v>
                </c:pt>
                <c:pt idx="1362">
                  <c:v>4.9999999119999999E-15</c:v>
                </c:pt>
                <c:pt idx="1363">
                  <c:v>8.5237676289999999E-13</c:v>
                </c:pt>
                <c:pt idx="1364">
                  <c:v>4.9999999119999999E-15</c:v>
                </c:pt>
                <c:pt idx="1365">
                  <c:v>4.9999999119999999E-15</c:v>
                </c:pt>
                <c:pt idx="1366">
                  <c:v>4.9999999119999999E-15</c:v>
                </c:pt>
                <c:pt idx="1367">
                  <c:v>8.1644727870000005E-13</c:v>
                </c:pt>
                <c:pt idx="1368">
                  <c:v>3.1967104740000002E-14</c:v>
                </c:pt>
                <c:pt idx="1369">
                  <c:v>7.0171494480000004E-13</c:v>
                </c:pt>
                <c:pt idx="1370">
                  <c:v>4.9999999119999999E-15</c:v>
                </c:pt>
                <c:pt idx="1371">
                  <c:v>4.9999999119999999E-15</c:v>
                </c:pt>
                <c:pt idx="1372">
                  <c:v>4.9999999119999999E-15</c:v>
                </c:pt>
                <c:pt idx="1373">
                  <c:v>4.9999999119999999E-15</c:v>
                </c:pt>
                <c:pt idx="1374">
                  <c:v>1.2590377959999999E-12</c:v>
                </c:pt>
                <c:pt idx="1375">
                  <c:v>1.399200851E-13</c:v>
                </c:pt>
                <c:pt idx="1376">
                  <c:v>4.9999999119999999E-15</c:v>
                </c:pt>
                <c:pt idx="1377">
                  <c:v>4.9999999119999999E-15</c:v>
                </c:pt>
                <c:pt idx="1378">
                  <c:v>4.9999999119999999E-15</c:v>
                </c:pt>
                <c:pt idx="1379">
                  <c:v>9.7142693200000005E-13</c:v>
                </c:pt>
                <c:pt idx="1380">
                  <c:v>4.9999999119999999E-15</c:v>
                </c:pt>
                <c:pt idx="1381">
                  <c:v>4.9999999119999999E-15</c:v>
                </c:pt>
                <c:pt idx="1382">
                  <c:v>4.9999999119999999E-15</c:v>
                </c:pt>
                <c:pt idx="1383">
                  <c:v>4.9999999119999999E-15</c:v>
                </c:pt>
                <c:pt idx="1384">
                  <c:v>4.9999999119999999E-15</c:v>
                </c:pt>
                <c:pt idx="1385">
                  <c:v>4.9999999119999999E-15</c:v>
                </c:pt>
                <c:pt idx="1386">
                  <c:v>1.1203526169999999E-12</c:v>
                </c:pt>
                <c:pt idx="1387">
                  <c:v>5.5287729690000002E-13</c:v>
                </c:pt>
                <c:pt idx="1388">
                  <c:v>4.9999999119999999E-15</c:v>
                </c:pt>
                <c:pt idx="1389">
                  <c:v>4.9999999119999999E-15</c:v>
                </c:pt>
                <c:pt idx="1390">
                  <c:v>4.9999999119999999E-15</c:v>
                </c:pt>
                <c:pt idx="1391">
                  <c:v>4.9999999119999999E-15</c:v>
                </c:pt>
                <c:pt idx="1392">
                  <c:v>1.308372031E-12</c:v>
                </c:pt>
                <c:pt idx="1393">
                  <c:v>4.9999999119999999E-15</c:v>
                </c:pt>
                <c:pt idx="1394">
                  <c:v>9.5123778649999996E-14</c:v>
                </c:pt>
                <c:pt idx="1395">
                  <c:v>4.9999999119999999E-15</c:v>
                </c:pt>
                <c:pt idx="1396">
                  <c:v>4.9999999119999999E-15</c:v>
                </c:pt>
                <c:pt idx="1397">
                  <c:v>4.9999999119999999E-15</c:v>
                </c:pt>
                <c:pt idx="1398">
                  <c:v>4.9986761689999998E-14</c:v>
                </c:pt>
                <c:pt idx="1399">
                  <c:v>4.9999999119999999E-15</c:v>
                </c:pt>
                <c:pt idx="1400">
                  <c:v>4.9999999119999999E-15</c:v>
                </c:pt>
                <c:pt idx="1401">
                  <c:v>5.7397326909999998E-13</c:v>
                </c:pt>
                <c:pt idx="1402">
                  <c:v>4.9999999119999999E-15</c:v>
                </c:pt>
                <c:pt idx="1403">
                  <c:v>6.6141243960000003E-13</c:v>
                </c:pt>
                <c:pt idx="1404">
                  <c:v>2.1785503089999999E-13</c:v>
                </c:pt>
                <c:pt idx="1405">
                  <c:v>4.9999999119999999E-15</c:v>
                </c:pt>
                <c:pt idx="1406">
                  <c:v>4.9999999119999999E-15</c:v>
                </c:pt>
                <c:pt idx="1407">
                  <c:v>4.9999999119999999E-15</c:v>
                </c:pt>
                <c:pt idx="1408">
                  <c:v>8.3674712120000002E-14</c:v>
                </c:pt>
                <c:pt idx="1409">
                  <c:v>4.9999999119999999E-15</c:v>
                </c:pt>
                <c:pt idx="1410">
                  <c:v>4.9999999119999999E-15</c:v>
                </c:pt>
                <c:pt idx="1411">
                  <c:v>2.980092844E-13</c:v>
                </c:pt>
                <c:pt idx="1412">
                  <c:v>1.162380196E-12</c:v>
                </c:pt>
                <c:pt idx="1413">
                  <c:v>3.6409959249999999E-13</c:v>
                </c:pt>
                <c:pt idx="1414">
                  <c:v>4.3142052430000002E-13</c:v>
                </c:pt>
                <c:pt idx="1415">
                  <c:v>6.5912704979999996E-13</c:v>
                </c:pt>
                <c:pt idx="1416">
                  <c:v>4.9999999119999999E-15</c:v>
                </c:pt>
                <c:pt idx="1417">
                  <c:v>4.9999999119999999E-15</c:v>
                </c:pt>
                <c:pt idx="1418">
                  <c:v>4.9999999119999999E-15</c:v>
                </c:pt>
                <c:pt idx="1419">
                  <c:v>4.9999999119999999E-15</c:v>
                </c:pt>
                <c:pt idx="1420">
                  <c:v>3.5588090630000001E-13</c:v>
                </c:pt>
                <c:pt idx="1421">
                  <c:v>4.9999999119999999E-15</c:v>
                </c:pt>
                <c:pt idx="1422">
                  <c:v>4.9999999119999999E-15</c:v>
                </c:pt>
                <c:pt idx="1423">
                  <c:v>4.9999999119999999E-15</c:v>
                </c:pt>
                <c:pt idx="1424">
                  <c:v>5.4887192880000001E-14</c:v>
                </c:pt>
                <c:pt idx="1425">
                  <c:v>4.9999999119999999E-15</c:v>
                </c:pt>
                <c:pt idx="1426">
                  <c:v>1.0083782769999999E-12</c:v>
                </c:pt>
                <c:pt idx="1427">
                  <c:v>4.9999999119999999E-15</c:v>
                </c:pt>
                <c:pt idx="1428">
                  <c:v>4.9999999119999999E-15</c:v>
                </c:pt>
                <c:pt idx="1429">
                  <c:v>3.0666756030000002E-13</c:v>
                </c:pt>
                <c:pt idx="1430">
                  <c:v>4.9999999119999999E-15</c:v>
                </c:pt>
                <c:pt idx="1431">
                  <c:v>4.9999999119999999E-15</c:v>
                </c:pt>
                <c:pt idx="1432">
                  <c:v>2.617393607E-13</c:v>
                </c:pt>
                <c:pt idx="1433">
                  <c:v>4.9999999119999999E-15</c:v>
                </c:pt>
                <c:pt idx="1434">
                  <c:v>4.1490628209999999E-13</c:v>
                </c:pt>
                <c:pt idx="1435">
                  <c:v>7.6042156510000002E-13</c:v>
                </c:pt>
                <c:pt idx="1436">
                  <c:v>4.9962041879999998E-13</c:v>
                </c:pt>
                <c:pt idx="1437">
                  <c:v>4.9999999119999999E-15</c:v>
                </c:pt>
                <c:pt idx="1438">
                  <c:v>4.9999999119999999E-15</c:v>
                </c:pt>
                <c:pt idx="1439">
                  <c:v>4.9999999119999999E-15</c:v>
                </c:pt>
                <c:pt idx="1440">
                  <c:v>4.9999999119999999E-15</c:v>
                </c:pt>
                <c:pt idx="1441">
                  <c:v>2.6778248669999999E-13</c:v>
                </c:pt>
                <c:pt idx="1442">
                  <c:v>4.9999999119999999E-15</c:v>
                </c:pt>
                <c:pt idx="1443">
                  <c:v>1.049465961E-13</c:v>
                </c:pt>
                <c:pt idx="1444">
                  <c:v>4.9999999119999999E-15</c:v>
                </c:pt>
                <c:pt idx="1445">
                  <c:v>4.9999999119999999E-15</c:v>
                </c:pt>
                <c:pt idx="1446">
                  <c:v>4.9999999119999999E-15</c:v>
                </c:pt>
                <c:pt idx="1447">
                  <c:v>4.9999999119999999E-15</c:v>
                </c:pt>
                <c:pt idx="1448">
                  <c:v>4.9999999119999999E-15</c:v>
                </c:pt>
                <c:pt idx="1449">
                  <c:v>4.8912718490000003E-13</c:v>
                </c:pt>
                <c:pt idx="1450">
                  <c:v>4.9999999119999999E-15</c:v>
                </c:pt>
                <c:pt idx="1451">
                  <c:v>4.0965982780000002E-14</c:v>
                </c:pt>
                <c:pt idx="1452">
                  <c:v>4.4177075190000001E-13</c:v>
                </c:pt>
                <c:pt idx="1453">
                  <c:v>4.9999999119999999E-15</c:v>
                </c:pt>
                <c:pt idx="1454">
                  <c:v>4.9999999119999999E-15</c:v>
                </c:pt>
                <c:pt idx="1455">
                  <c:v>4.9999999119999999E-15</c:v>
                </c:pt>
                <c:pt idx="1456">
                  <c:v>4.9999999119999999E-15</c:v>
                </c:pt>
                <c:pt idx="1457">
                  <c:v>4.0471532380000002E-14</c:v>
                </c:pt>
                <c:pt idx="1458">
                  <c:v>4.9999999119999999E-15</c:v>
                </c:pt>
                <c:pt idx="1459">
                  <c:v>4.9999999119999999E-15</c:v>
                </c:pt>
                <c:pt idx="1460">
                  <c:v>3.0351968770000002E-14</c:v>
                </c:pt>
                <c:pt idx="1461">
                  <c:v>1.12757156E-12</c:v>
                </c:pt>
                <c:pt idx="1462">
                  <c:v>4.9999999119999999E-15</c:v>
                </c:pt>
                <c:pt idx="1463">
                  <c:v>4.9999999119999999E-15</c:v>
                </c:pt>
                <c:pt idx="1464">
                  <c:v>4.9999999119999999E-15</c:v>
                </c:pt>
                <c:pt idx="1465">
                  <c:v>4.9999999119999999E-15</c:v>
                </c:pt>
                <c:pt idx="1466">
                  <c:v>4.9999999119999999E-15</c:v>
                </c:pt>
                <c:pt idx="1467">
                  <c:v>4.6139459440000002E-13</c:v>
                </c:pt>
                <c:pt idx="1468">
                  <c:v>4.9999999119999999E-15</c:v>
                </c:pt>
                <c:pt idx="1469">
                  <c:v>4.9999999119999999E-15</c:v>
                </c:pt>
                <c:pt idx="1470">
                  <c:v>3.6702238469999999E-13</c:v>
                </c:pt>
                <c:pt idx="1471">
                  <c:v>4.9999999119999999E-15</c:v>
                </c:pt>
                <c:pt idx="1472">
                  <c:v>4.9999999119999999E-15</c:v>
                </c:pt>
                <c:pt idx="1473">
                  <c:v>4.9300591820000002E-13</c:v>
                </c:pt>
                <c:pt idx="1474">
                  <c:v>4.9999999119999999E-15</c:v>
                </c:pt>
                <c:pt idx="1475">
                  <c:v>4.9999999119999999E-15</c:v>
                </c:pt>
                <c:pt idx="1476">
                  <c:v>4.9999999119999999E-15</c:v>
                </c:pt>
                <c:pt idx="1477">
                  <c:v>4.9999999119999999E-15</c:v>
                </c:pt>
                <c:pt idx="1478">
                  <c:v>4.9999999119999999E-15</c:v>
                </c:pt>
                <c:pt idx="1479">
                  <c:v>3.416849594E-13</c:v>
                </c:pt>
                <c:pt idx="1480">
                  <c:v>4.9999999119999999E-15</c:v>
                </c:pt>
                <c:pt idx="1481">
                  <c:v>4.9999999119999999E-15</c:v>
                </c:pt>
                <c:pt idx="1482">
                  <c:v>4.9999999119999999E-15</c:v>
                </c:pt>
                <c:pt idx="1483">
                  <c:v>4.9999999119999999E-15</c:v>
                </c:pt>
                <c:pt idx="1484">
                  <c:v>4.9999999119999999E-15</c:v>
                </c:pt>
                <c:pt idx="1485">
                  <c:v>4.9999999119999999E-15</c:v>
                </c:pt>
                <c:pt idx="1486">
                  <c:v>4.9999999119999999E-15</c:v>
                </c:pt>
                <c:pt idx="1487">
                  <c:v>7.3552372959999996E-13</c:v>
                </c:pt>
                <c:pt idx="1488">
                  <c:v>4.9999999119999999E-15</c:v>
                </c:pt>
                <c:pt idx="1489">
                  <c:v>4.9999999119999999E-15</c:v>
                </c:pt>
                <c:pt idx="1490">
                  <c:v>4.9999999119999999E-15</c:v>
                </c:pt>
                <c:pt idx="1491">
                  <c:v>4.9999999119999999E-15</c:v>
                </c:pt>
                <c:pt idx="1492">
                  <c:v>4.9999999119999999E-15</c:v>
                </c:pt>
                <c:pt idx="1493">
                  <c:v>8.8872344810000001E-13</c:v>
                </c:pt>
                <c:pt idx="1494">
                  <c:v>4.9999999119999999E-15</c:v>
                </c:pt>
                <c:pt idx="1495">
                  <c:v>4.9999999119999999E-15</c:v>
                </c:pt>
                <c:pt idx="1496">
                  <c:v>7.5379047619999995E-14</c:v>
                </c:pt>
                <c:pt idx="1497">
                  <c:v>4.9999999119999999E-15</c:v>
                </c:pt>
                <c:pt idx="1498">
                  <c:v>1.335027791E-12</c:v>
                </c:pt>
                <c:pt idx="1499">
                  <c:v>4.9999999119999999E-15</c:v>
                </c:pt>
                <c:pt idx="1500">
                  <c:v>4.9999999119999999E-15</c:v>
                </c:pt>
                <c:pt idx="1501">
                  <c:v>1.5024835760000001E-13</c:v>
                </c:pt>
                <c:pt idx="1502">
                  <c:v>4.9999999119999999E-15</c:v>
                </c:pt>
                <c:pt idx="1503">
                  <c:v>9.7057507429999995E-14</c:v>
                </c:pt>
                <c:pt idx="1504">
                  <c:v>4.9999999119999999E-15</c:v>
                </c:pt>
                <c:pt idx="1505">
                  <c:v>5.9736590669999995E-13</c:v>
                </c:pt>
                <c:pt idx="1506">
                  <c:v>4.9999999119999999E-15</c:v>
                </c:pt>
                <c:pt idx="1507">
                  <c:v>4.9999999119999999E-15</c:v>
                </c:pt>
                <c:pt idx="1508">
                  <c:v>4.34277397E-13</c:v>
                </c:pt>
                <c:pt idx="1509">
                  <c:v>4.9999999119999999E-15</c:v>
                </c:pt>
                <c:pt idx="1510">
                  <c:v>4.9999999119999999E-15</c:v>
                </c:pt>
                <c:pt idx="1511">
                  <c:v>4.9999999119999999E-15</c:v>
                </c:pt>
                <c:pt idx="1512">
                  <c:v>4.9999999119999999E-15</c:v>
                </c:pt>
                <c:pt idx="1513">
                  <c:v>4.9999999119999999E-15</c:v>
                </c:pt>
                <c:pt idx="1514">
                  <c:v>7.4561038770000001E-13</c:v>
                </c:pt>
                <c:pt idx="1515">
                  <c:v>4.9999999119999999E-15</c:v>
                </c:pt>
                <c:pt idx="1516">
                  <c:v>2.296776051E-13</c:v>
                </c:pt>
                <c:pt idx="1517">
                  <c:v>4.9999999119999999E-15</c:v>
                </c:pt>
                <c:pt idx="1518">
                  <c:v>7.7082112390000004E-14</c:v>
                </c:pt>
                <c:pt idx="1519">
                  <c:v>4.9999999119999999E-15</c:v>
                </c:pt>
                <c:pt idx="1520">
                  <c:v>8.0356402960000002E-14</c:v>
                </c:pt>
                <c:pt idx="1521">
                  <c:v>4.9999999119999999E-15</c:v>
                </c:pt>
                <c:pt idx="1522">
                  <c:v>4.9999999119999999E-15</c:v>
                </c:pt>
                <c:pt idx="1523">
                  <c:v>4.9999999119999999E-15</c:v>
                </c:pt>
                <c:pt idx="1524">
                  <c:v>4.9999999119999999E-15</c:v>
                </c:pt>
                <c:pt idx="1525">
                  <c:v>1.880391459E-14</c:v>
                </c:pt>
                <c:pt idx="1526">
                  <c:v>4.9999999119999999E-15</c:v>
                </c:pt>
                <c:pt idx="1527">
                  <c:v>4.9999999119999999E-15</c:v>
                </c:pt>
                <c:pt idx="1528">
                  <c:v>2.2411185320000002E-12</c:v>
                </c:pt>
                <c:pt idx="1529">
                  <c:v>4.9999999119999999E-15</c:v>
                </c:pt>
                <c:pt idx="1530">
                  <c:v>4.9999999119999999E-15</c:v>
                </c:pt>
                <c:pt idx="1531">
                  <c:v>1.027980218E-12</c:v>
                </c:pt>
                <c:pt idx="1532">
                  <c:v>4.9999999119999999E-15</c:v>
                </c:pt>
                <c:pt idx="1533">
                  <c:v>4.9999999119999999E-15</c:v>
                </c:pt>
                <c:pt idx="1534">
                  <c:v>4.9999999119999999E-15</c:v>
                </c:pt>
                <c:pt idx="1535">
                  <c:v>4.9999999119999999E-15</c:v>
                </c:pt>
                <c:pt idx="1536">
                  <c:v>2.8297243020000001E-14</c:v>
                </c:pt>
                <c:pt idx="1537">
                  <c:v>1.165764208E-12</c:v>
                </c:pt>
                <c:pt idx="1538">
                  <c:v>4.9999999119999999E-15</c:v>
                </c:pt>
                <c:pt idx="1539">
                  <c:v>7.3107383859999999E-13</c:v>
                </c:pt>
                <c:pt idx="1540">
                  <c:v>1.032529097E-12</c:v>
                </c:pt>
                <c:pt idx="1541">
                  <c:v>1.0029833949999999E-12</c:v>
                </c:pt>
                <c:pt idx="1542">
                  <c:v>4.9999999119999999E-15</c:v>
                </c:pt>
                <c:pt idx="1543">
                  <c:v>4.9999999119999999E-15</c:v>
                </c:pt>
                <c:pt idx="1544">
                  <c:v>2.832749226E-13</c:v>
                </c:pt>
                <c:pt idx="1545">
                  <c:v>4.9999999119999999E-15</c:v>
                </c:pt>
                <c:pt idx="1546">
                  <c:v>4.9999999119999999E-15</c:v>
                </c:pt>
                <c:pt idx="1547">
                  <c:v>1.0047303700000001E-12</c:v>
                </c:pt>
                <c:pt idx="1548">
                  <c:v>4.9999999119999999E-15</c:v>
                </c:pt>
                <c:pt idx="1549">
                  <c:v>2.4722471250000003E-13</c:v>
                </c:pt>
                <c:pt idx="1550">
                  <c:v>4.9999999119999999E-15</c:v>
                </c:pt>
                <c:pt idx="1551">
                  <c:v>4.9999999119999999E-15</c:v>
                </c:pt>
                <c:pt idx="1552">
                  <c:v>4.9999999119999999E-15</c:v>
                </c:pt>
                <c:pt idx="1553">
                  <c:v>1.430641846E-12</c:v>
                </c:pt>
                <c:pt idx="1554">
                  <c:v>4.9999999119999999E-15</c:v>
                </c:pt>
                <c:pt idx="1555">
                  <c:v>1.1167817969999999E-12</c:v>
                </c:pt>
                <c:pt idx="1556">
                  <c:v>4.9999999119999999E-15</c:v>
                </c:pt>
                <c:pt idx="1557">
                  <c:v>4.9999999119999999E-15</c:v>
                </c:pt>
                <c:pt idx="1558">
                  <c:v>4.9999999119999999E-15</c:v>
                </c:pt>
                <c:pt idx="1559">
                  <c:v>4.9999999119999999E-15</c:v>
                </c:pt>
                <c:pt idx="1560">
                  <c:v>9.1394014750000001E-13</c:v>
                </c:pt>
                <c:pt idx="1561">
                  <c:v>2.413135338E-13</c:v>
                </c:pt>
                <c:pt idx="1562">
                  <c:v>4.9999999119999999E-15</c:v>
                </c:pt>
                <c:pt idx="1563">
                  <c:v>1.4486396020000001E-12</c:v>
                </c:pt>
                <c:pt idx="1564">
                  <c:v>4.9999999119999999E-15</c:v>
                </c:pt>
                <c:pt idx="1565">
                  <c:v>4.9999999119999999E-15</c:v>
                </c:pt>
                <c:pt idx="1566">
                  <c:v>5.5128384500000001E-13</c:v>
                </c:pt>
                <c:pt idx="1567">
                  <c:v>1.6319183419999999E-13</c:v>
                </c:pt>
                <c:pt idx="1568">
                  <c:v>5.5371224100000004E-13</c:v>
                </c:pt>
                <c:pt idx="1569">
                  <c:v>5.0218043699999995E-13</c:v>
                </c:pt>
                <c:pt idx="1570">
                  <c:v>1.0890161390000001E-12</c:v>
                </c:pt>
                <c:pt idx="1571">
                  <c:v>4.9999999119999999E-15</c:v>
                </c:pt>
                <c:pt idx="1572">
                  <c:v>1.0150145699999999E-12</c:v>
                </c:pt>
                <c:pt idx="1573">
                  <c:v>4.9999999119999999E-15</c:v>
                </c:pt>
                <c:pt idx="1574">
                  <c:v>3.747576251E-13</c:v>
                </c:pt>
                <c:pt idx="1575">
                  <c:v>4.9999999119999999E-15</c:v>
                </c:pt>
                <c:pt idx="1576">
                  <c:v>1.971769102E-12</c:v>
                </c:pt>
                <c:pt idx="1577">
                  <c:v>4.9999999119999999E-15</c:v>
                </c:pt>
                <c:pt idx="1578">
                  <c:v>4.9999999119999999E-15</c:v>
                </c:pt>
                <c:pt idx="1579">
                  <c:v>4.9999999119999999E-15</c:v>
                </c:pt>
                <c:pt idx="1580">
                  <c:v>4.9999999119999999E-15</c:v>
                </c:pt>
                <c:pt idx="1581">
                  <c:v>4.9999999119999999E-15</c:v>
                </c:pt>
                <c:pt idx="1582">
                  <c:v>4.9999999119999999E-15</c:v>
                </c:pt>
                <c:pt idx="1583">
                  <c:v>7.2313520189999996E-14</c:v>
                </c:pt>
                <c:pt idx="1584">
                  <c:v>1.4145999909999999E-12</c:v>
                </c:pt>
                <c:pt idx="1585">
                  <c:v>4.9999999119999999E-15</c:v>
                </c:pt>
                <c:pt idx="1586">
                  <c:v>8.6288083879999999E-13</c:v>
                </c:pt>
                <c:pt idx="1587">
                  <c:v>1.0057362929999999E-13</c:v>
                </c:pt>
                <c:pt idx="1588">
                  <c:v>1.119781243E-12</c:v>
                </c:pt>
                <c:pt idx="1589">
                  <c:v>1.458533815E-13</c:v>
                </c:pt>
                <c:pt idx="1590">
                  <c:v>4.9999999119999999E-15</c:v>
                </c:pt>
                <c:pt idx="1591">
                  <c:v>4.9999999119999999E-15</c:v>
                </c:pt>
                <c:pt idx="1592">
                  <c:v>4.9999999119999999E-15</c:v>
                </c:pt>
                <c:pt idx="1593">
                  <c:v>6.4402530619999998E-14</c:v>
                </c:pt>
                <c:pt idx="1594">
                  <c:v>1.753808687E-12</c:v>
                </c:pt>
                <c:pt idx="1595">
                  <c:v>4.9999999119999999E-15</c:v>
                </c:pt>
                <c:pt idx="1596">
                  <c:v>4.9999999119999999E-15</c:v>
                </c:pt>
                <c:pt idx="1597">
                  <c:v>4.9999999119999999E-15</c:v>
                </c:pt>
                <c:pt idx="1598">
                  <c:v>5.5969768750000003E-15</c:v>
                </c:pt>
                <c:pt idx="1599">
                  <c:v>7.5823516300000003E-13</c:v>
                </c:pt>
                <c:pt idx="1600">
                  <c:v>2.7944031640000003E-13</c:v>
                </c:pt>
                <c:pt idx="1601">
                  <c:v>4.9999999119999999E-15</c:v>
                </c:pt>
                <c:pt idx="1602">
                  <c:v>1.729926966E-13</c:v>
                </c:pt>
                <c:pt idx="1603">
                  <c:v>4.9999999119999999E-15</c:v>
                </c:pt>
                <c:pt idx="1604">
                  <c:v>4.9999999119999999E-15</c:v>
                </c:pt>
                <c:pt idx="1605">
                  <c:v>3.733951082E-13</c:v>
                </c:pt>
                <c:pt idx="1606">
                  <c:v>4.9999999119999999E-15</c:v>
                </c:pt>
                <c:pt idx="1607">
                  <c:v>4.9999999119999999E-15</c:v>
                </c:pt>
                <c:pt idx="1608">
                  <c:v>4.9999999119999999E-15</c:v>
                </c:pt>
                <c:pt idx="1609">
                  <c:v>4.9999999119999999E-15</c:v>
                </c:pt>
                <c:pt idx="1610">
                  <c:v>4.9999999119999999E-15</c:v>
                </c:pt>
                <c:pt idx="1611">
                  <c:v>4.9999999119999999E-15</c:v>
                </c:pt>
                <c:pt idx="1612">
                  <c:v>4.9999999119999999E-15</c:v>
                </c:pt>
                <c:pt idx="1613">
                  <c:v>4.9999999119999999E-15</c:v>
                </c:pt>
                <c:pt idx="1614">
                  <c:v>4.9999999119999999E-15</c:v>
                </c:pt>
                <c:pt idx="1615">
                  <c:v>1.1344497390000001E-12</c:v>
                </c:pt>
                <c:pt idx="1616">
                  <c:v>4.9999999119999999E-15</c:v>
                </c:pt>
                <c:pt idx="1617">
                  <c:v>4.9999999119999999E-15</c:v>
                </c:pt>
                <c:pt idx="1618">
                  <c:v>4.9999999119999999E-15</c:v>
                </c:pt>
                <c:pt idx="1619">
                  <c:v>4.9999999119999999E-15</c:v>
                </c:pt>
                <c:pt idx="1620">
                  <c:v>4.9999999119999999E-15</c:v>
                </c:pt>
                <c:pt idx="1621">
                  <c:v>5.2312299459999998E-13</c:v>
                </c:pt>
                <c:pt idx="1622">
                  <c:v>5.2878133729999997E-13</c:v>
                </c:pt>
                <c:pt idx="1623">
                  <c:v>4.9999999119999999E-15</c:v>
                </c:pt>
                <c:pt idx="1624">
                  <c:v>4.0002896829999999E-13</c:v>
                </c:pt>
                <c:pt idx="1625">
                  <c:v>2.6349739450000002E-13</c:v>
                </c:pt>
                <c:pt idx="1626">
                  <c:v>4.9999999119999999E-15</c:v>
                </c:pt>
                <c:pt idx="1627">
                  <c:v>6.3171798519999995E-14</c:v>
                </c:pt>
                <c:pt idx="1628">
                  <c:v>1.0113999479999999E-12</c:v>
                </c:pt>
                <c:pt idx="1629">
                  <c:v>2.265247235E-12</c:v>
                </c:pt>
                <c:pt idx="1630">
                  <c:v>4.9999999119999999E-15</c:v>
                </c:pt>
                <c:pt idx="1631">
                  <c:v>3.838113638E-13</c:v>
                </c:pt>
                <c:pt idx="1632">
                  <c:v>3.8609675350000002E-13</c:v>
                </c:pt>
                <c:pt idx="1633">
                  <c:v>4.9999999119999999E-15</c:v>
                </c:pt>
                <c:pt idx="1634">
                  <c:v>8.6553377309999994E-14</c:v>
                </c:pt>
                <c:pt idx="1635">
                  <c:v>4.9999999119999999E-15</c:v>
                </c:pt>
                <c:pt idx="1636">
                  <c:v>9.200322795E-14</c:v>
                </c:pt>
                <c:pt idx="1637">
                  <c:v>4.9999999119999999E-15</c:v>
                </c:pt>
                <c:pt idx="1638">
                  <c:v>1.001994386E-12</c:v>
                </c:pt>
                <c:pt idx="1639">
                  <c:v>4.9999999119999999E-15</c:v>
                </c:pt>
                <c:pt idx="1640">
                  <c:v>4.3318950859999999E-13</c:v>
                </c:pt>
                <c:pt idx="1641">
                  <c:v>4.9999999119999999E-15</c:v>
                </c:pt>
                <c:pt idx="1642">
                  <c:v>6.7656438179999998E-13</c:v>
                </c:pt>
                <c:pt idx="1643">
                  <c:v>4.9999999119999999E-15</c:v>
                </c:pt>
                <c:pt idx="1644">
                  <c:v>7.7400813620000005E-14</c:v>
                </c:pt>
                <c:pt idx="1645">
                  <c:v>4.9999999119999999E-15</c:v>
                </c:pt>
                <c:pt idx="1646">
                  <c:v>4.9999999119999999E-15</c:v>
                </c:pt>
                <c:pt idx="1647">
                  <c:v>3.194570801E-13</c:v>
                </c:pt>
                <c:pt idx="1648">
                  <c:v>4.9999999119999999E-15</c:v>
                </c:pt>
                <c:pt idx="1649">
                  <c:v>4.9999999119999999E-15</c:v>
                </c:pt>
                <c:pt idx="1650">
                  <c:v>4.9999999119999999E-15</c:v>
                </c:pt>
                <c:pt idx="1651">
                  <c:v>8.2032590360000004E-13</c:v>
                </c:pt>
                <c:pt idx="1652">
                  <c:v>1.2156038980000001E-12</c:v>
                </c:pt>
                <c:pt idx="1653">
                  <c:v>1.9013333660000001E-13</c:v>
                </c:pt>
                <c:pt idx="1654">
                  <c:v>4.9999999119999999E-15</c:v>
                </c:pt>
                <c:pt idx="1655">
                  <c:v>4.9999999119999999E-15</c:v>
                </c:pt>
                <c:pt idx="1656">
                  <c:v>4.9999999119999999E-15</c:v>
                </c:pt>
                <c:pt idx="1657">
                  <c:v>4.9999999119999999E-15</c:v>
                </c:pt>
                <c:pt idx="1658">
                  <c:v>4.9999999119999999E-15</c:v>
                </c:pt>
                <c:pt idx="1659">
                  <c:v>4.9999999119999999E-15</c:v>
                </c:pt>
                <c:pt idx="1660">
                  <c:v>4.9999999119999999E-15</c:v>
                </c:pt>
                <c:pt idx="1661">
                  <c:v>4.9999999119999999E-15</c:v>
                </c:pt>
                <c:pt idx="1662">
                  <c:v>4.9999999119999999E-15</c:v>
                </c:pt>
                <c:pt idx="1663">
                  <c:v>1.1946946250000001E-12</c:v>
                </c:pt>
                <c:pt idx="1664">
                  <c:v>5.6842985180000003E-14</c:v>
                </c:pt>
                <c:pt idx="1665">
                  <c:v>4.9999999119999999E-15</c:v>
                </c:pt>
                <c:pt idx="1666">
                  <c:v>4.9999999119999999E-15</c:v>
                </c:pt>
                <c:pt idx="1667">
                  <c:v>4.9999999119999999E-15</c:v>
                </c:pt>
                <c:pt idx="1668">
                  <c:v>4.9999999119999999E-15</c:v>
                </c:pt>
                <c:pt idx="1669">
                  <c:v>4.9999999119999999E-15</c:v>
                </c:pt>
                <c:pt idx="1670">
                  <c:v>1.602418285E-14</c:v>
                </c:pt>
                <c:pt idx="1671">
                  <c:v>4.9999999119999999E-15</c:v>
                </c:pt>
                <c:pt idx="1672">
                  <c:v>4.9999999119999999E-15</c:v>
                </c:pt>
                <c:pt idx="1673">
                  <c:v>4.9999999119999999E-15</c:v>
                </c:pt>
                <c:pt idx="1674">
                  <c:v>4.9999999119999999E-15</c:v>
                </c:pt>
                <c:pt idx="1675">
                  <c:v>4.9999999119999999E-15</c:v>
                </c:pt>
                <c:pt idx="1676">
                  <c:v>4.9999999119999999E-15</c:v>
                </c:pt>
                <c:pt idx="1677">
                  <c:v>4.9999999119999999E-15</c:v>
                </c:pt>
                <c:pt idx="1678">
                  <c:v>5.2063952110000004E-13</c:v>
                </c:pt>
                <c:pt idx="1679">
                  <c:v>5.1118506130000003E-14</c:v>
                </c:pt>
                <c:pt idx="1680">
                  <c:v>4.9999999119999999E-15</c:v>
                </c:pt>
                <c:pt idx="1681">
                  <c:v>4.9999999119999999E-15</c:v>
                </c:pt>
                <c:pt idx="1682">
                  <c:v>4.9999999119999999E-15</c:v>
                </c:pt>
                <c:pt idx="1683">
                  <c:v>1.2660310080000001E-13</c:v>
                </c:pt>
                <c:pt idx="1684">
                  <c:v>1.748056452E-13</c:v>
                </c:pt>
                <c:pt idx="1685">
                  <c:v>4.9999999119999999E-15</c:v>
                </c:pt>
                <c:pt idx="1686">
                  <c:v>1.4002362639999999E-14</c:v>
                </c:pt>
                <c:pt idx="1687">
                  <c:v>4.879626434E-13</c:v>
                </c:pt>
                <c:pt idx="1688">
                  <c:v>4.9999999119999999E-15</c:v>
                </c:pt>
                <c:pt idx="1689">
                  <c:v>4.9999999119999999E-15</c:v>
                </c:pt>
                <c:pt idx="1690">
                  <c:v>4.9999999119999999E-15</c:v>
                </c:pt>
                <c:pt idx="1691">
                  <c:v>4.9999999119999999E-15</c:v>
                </c:pt>
                <c:pt idx="1692">
                  <c:v>5.0419130680000003E-13</c:v>
                </c:pt>
                <c:pt idx="1693">
                  <c:v>4.9999999119999999E-15</c:v>
                </c:pt>
                <c:pt idx="1694">
                  <c:v>7.8494068879999998E-15</c:v>
                </c:pt>
                <c:pt idx="1695">
                  <c:v>4.9999999119999999E-15</c:v>
                </c:pt>
                <c:pt idx="1696">
                  <c:v>4.9999999119999999E-15</c:v>
                </c:pt>
                <c:pt idx="1697">
                  <c:v>1.448254927E-12</c:v>
                </c:pt>
                <c:pt idx="1698">
                  <c:v>4.9999999119999999E-15</c:v>
                </c:pt>
                <c:pt idx="1699">
                  <c:v>1.109019018E-13</c:v>
                </c:pt>
                <c:pt idx="1700">
                  <c:v>4.9999999119999999E-15</c:v>
                </c:pt>
                <c:pt idx="1701">
                  <c:v>4.9999999119999999E-15</c:v>
                </c:pt>
                <c:pt idx="1702">
                  <c:v>4.9999999119999999E-15</c:v>
                </c:pt>
                <c:pt idx="1703">
                  <c:v>9.7057507429999995E-14</c:v>
                </c:pt>
                <c:pt idx="1704">
                  <c:v>4.5693364460000001E-13</c:v>
                </c:pt>
                <c:pt idx="1705">
                  <c:v>4.9999999119999999E-15</c:v>
                </c:pt>
                <c:pt idx="1706">
                  <c:v>4.9999999119999999E-15</c:v>
                </c:pt>
                <c:pt idx="1707">
                  <c:v>4.9999999119999999E-15</c:v>
                </c:pt>
                <c:pt idx="1708">
                  <c:v>4.9999999119999999E-15</c:v>
                </c:pt>
                <c:pt idx="1709">
                  <c:v>4.9999999119999999E-15</c:v>
                </c:pt>
                <c:pt idx="1710">
                  <c:v>4.9999999119999999E-15</c:v>
                </c:pt>
                <c:pt idx="1711">
                  <c:v>1.9816532309999999E-13</c:v>
                </c:pt>
                <c:pt idx="1712">
                  <c:v>1.092070553E-12</c:v>
                </c:pt>
                <c:pt idx="1713">
                  <c:v>8.8860776380000002E-14</c:v>
                </c:pt>
                <c:pt idx="1714">
                  <c:v>3.7787806739999999E-13</c:v>
                </c:pt>
                <c:pt idx="1715">
                  <c:v>5.5336052579999995E-13</c:v>
                </c:pt>
                <c:pt idx="1716">
                  <c:v>4.9999999119999999E-15</c:v>
                </c:pt>
                <c:pt idx="1717">
                  <c:v>7.5782847880000002E-13</c:v>
                </c:pt>
                <c:pt idx="1718">
                  <c:v>4.9999999119999999E-15</c:v>
                </c:pt>
                <c:pt idx="1719">
                  <c:v>8.7325307579999997E-13</c:v>
                </c:pt>
                <c:pt idx="1720">
                  <c:v>9.9522603699999994E-13</c:v>
                </c:pt>
                <c:pt idx="1721">
                  <c:v>4.9999999119999999E-15</c:v>
                </c:pt>
                <c:pt idx="1722">
                  <c:v>4.9999999119999999E-15</c:v>
                </c:pt>
                <c:pt idx="1723">
                  <c:v>4.9999999119999999E-15</c:v>
                </c:pt>
                <c:pt idx="1724">
                  <c:v>4.9999999119999999E-15</c:v>
                </c:pt>
                <c:pt idx="1725">
                  <c:v>4.9999999119999999E-15</c:v>
                </c:pt>
                <c:pt idx="1726">
                  <c:v>1.9515465629999999E-13</c:v>
                </c:pt>
                <c:pt idx="1727">
                  <c:v>4.7366776300000005E-13</c:v>
                </c:pt>
                <c:pt idx="1728">
                  <c:v>4.9999999119999999E-15</c:v>
                </c:pt>
                <c:pt idx="1729">
                  <c:v>4.9999999119999999E-15</c:v>
                </c:pt>
                <c:pt idx="1730">
                  <c:v>5.707375761E-14</c:v>
                </c:pt>
                <c:pt idx="1731">
                  <c:v>4.9999999119999999E-15</c:v>
                </c:pt>
                <c:pt idx="1732">
                  <c:v>4.9999999119999999E-15</c:v>
                </c:pt>
                <c:pt idx="1733">
                  <c:v>3.6974720160000001E-13</c:v>
                </c:pt>
                <c:pt idx="1734">
                  <c:v>4.9999999119999999E-15</c:v>
                </c:pt>
                <c:pt idx="1735">
                  <c:v>4.9999999119999999E-15</c:v>
                </c:pt>
                <c:pt idx="1736">
                  <c:v>2.5997037640000002E-13</c:v>
                </c:pt>
                <c:pt idx="1737">
                  <c:v>4.9999999119999999E-15</c:v>
                </c:pt>
                <c:pt idx="1738">
                  <c:v>4.9999999119999999E-15</c:v>
                </c:pt>
                <c:pt idx="1739">
                  <c:v>2.057796208E-13</c:v>
                </c:pt>
                <c:pt idx="1740">
                  <c:v>4.9999999119999999E-15</c:v>
                </c:pt>
                <c:pt idx="1741">
                  <c:v>4.9999999119999999E-15</c:v>
                </c:pt>
                <c:pt idx="1742">
                  <c:v>3.0616210520000002E-13</c:v>
                </c:pt>
                <c:pt idx="1743">
                  <c:v>3.3130177200000002E-13</c:v>
                </c:pt>
                <c:pt idx="1744">
                  <c:v>4.9999999119999999E-15</c:v>
                </c:pt>
                <c:pt idx="1745">
                  <c:v>4.9999999119999999E-15</c:v>
                </c:pt>
                <c:pt idx="1746">
                  <c:v>4.9999999119999999E-15</c:v>
                </c:pt>
                <c:pt idx="1747">
                  <c:v>4.9999999119999999E-15</c:v>
                </c:pt>
                <c:pt idx="1748">
                  <c:v>4.9999999119999999E-15</c:v>
                </c:pt>
                <c:pt idx="1749">
                  <c:v>4.9999999119999999E-15</c:v>
                </c:pt>
                <c:pt idx="1750">
                  <c:v>4.9999999119999999E-15</c:v>
                </c:pt>
                <c:pt idx="1751">
                  <c:v>7.0105054570000003E-14</c:v>
                </c:pt>
                <c:pt idx="1752">
                  <c:v>2.4368674399999997E-13</c:v>
                </c:pt>
                <c:pt idx="1753">
                  <c:v>2.170475171E-14</c:v>
                </c:pt>
                <c:pt idx="1754">
                  <c:v>4.9999999119999999E-15</c:v>
                </c:pt>
                <c:pt idx="1755">
                  <c:v>1.370742712E-13</c:v>
                </c:pt>
                <c:pt idx="1756">
                  <c:v>4.9999999119999999E-15</c:v>
                </c:pt>
                <c:pt idx="1757">
                  <c:v>4.9999999119999999E-15</c:v>
                </c:pt>
                <c:pt idx="1758">
                  <c:v>4.9999999119999999E-15</c:v>
                </c:pt>
                <c:pt idx="1759">
                  <c:v>1.9205611489999999E-13</c:v>
                </c:pt>
                <c:pt idx="1760">
                  <c:v>5.3285793750000003E-13</c:v>
                </c:pt>
                <c:pt idx="1761">
                  <c:v>4.9999999119999999E-15</c:v>
                </c:pt>
                <c:pt idx="1762">
                  <c:v>4.9999999119999999E-15</c:v>
                </c:pt>
                <c:pt idx="1763">
                  <c:v>4.9999999119999999E-15</c:v>
                </c:pt>
                <c:pt idx="1764">
                  <c:v>6.3916265939999999E-13</c:v>
                </c:pt>
                <c:pt idx="1765">
                  <c:v>1.810136242E-13</c:v>
                </c:pt>
                <c:pt idx="1766">
                  <c:v>4.9999999119999999E-15</c:v>
                </c:pt>
                <c:pt idx="1767">
                  <c:v>4.9999999119999999E-15</c:v>
                </c:pt>
                <c:pt idx="1768">
                  <c:v>4.9999999119999999E-15</c:v>
                </c:pt>
                <c:pt idx="1769">
                  <c:v>4.9999999119999999E-15</c:v>
                </c:pt>
                <c:pt idx="1770">
                  <c:v>2.3185316509999999E-13</c:v>
                </c:pt>
                <c:pt idx="1771">
                  <c:v>4.9999999119999999E-15</c:v>
                </c:pt>
                <c:pt idx="1772">
                  <c:v>5.462356912E-14</c:v>
                </c:pt>
                <c:pt idx="1773">
                  <c:v>8.1100837849999996E-13</c:v>
                </c:pt>
                <c:pt idx="1774">
                  <c:v>4.9999999119999999E-15</c:v>
                </c:pt>
                <c:pt idx="1775">
                  <c:v>1.9324886740000001E-12</c:v>
                </c:pt>
                <c:pt idx="1776">
                  <c:v>4.9999999119999999E-15</c:v>
                </c:pt>
                <c:pt idx="1777">
                  <c:v>6.7643698800000006E-14</c:v>
                </c:pt>
                <c:pt idx="1778">
                  <c:v>5.5961257759999997E-13</c:v>
                </c:pt>
                <c:pt idx="1779">
                  <c:v>6.9360619680000004E-13</c:v>
                </c:pt>
                <c:pt idx="1780">
                  <c:v>5.4997022559999999E-14</c:v>
                </c:pt>
                <c:pt idx="1781">
                  <c:v>1.5060717430000001E-12</c:v>
                </c:pt>
                <c:pt idx="1782">
                  <c:v>4.9999999119999999E-15</c:v>
                </c:pt>
                <c:pt idx="1783">
                  <c:v>2.8659323180000002E-13</c:v>
                </c:pt>
                <c:pt idx="1784">
                  <c:v>4.9999999119999999E-15</c:v>
                </c:pt>
                <c:pt idx="1785">
                  <c:v>4.9999999119999999E-15</c:v>
                </c:pt>
                <c:pt idx="1786">
                  <c:v>4.9999999119999999E-15</c:v>
                </c:pt>
                <c:pt idx="1787">
                  <c:v>7.5079634350000001E-13</c:v>
                </c:pt>
                <c:pt idx="1788">
                  <c:v>4.9999999119999999E-15</c:v>
                </c:pt>
                <c:pt idx="1789">
                  <c:v>4.9999999119999999E-15</c:v>
                </c:pt>
                <c:pt idx="1790">
                  <c:v>4.9999999119999999E-15</c:v>
                </c:pt>
                <c:pt idx="1791">
                  <c:v>4.9999999119999999E-15</c:v>
                </c:pt>
                <c:pt idx="1792">
                  <c:v>8.1773780460000006E-14</c:v>
                </c:pt>
                <c:pt idx="1793">
                  <c:v>4.9999999119999999E-15</c:v>
                </c:pt>
                <c:pt idx="1794">
                  <c:v>4.9999999119999999E-15</c:v>
                </c:pt>
                <c:pt idx="1795">
                  <c:v>8.0433381310000003E-14</c:v>
                </c:pt>
                <c:pt idx="1796">
                  <c:v>4.9999999119999999E-15</c:v>
                </c:pt>
                <c:pt idx="1797">
                  <c:v>4.9999999119999999E-15</c:v>
                </c:pt>
                <c:pt idx="1798">
                  <c:v>3.3739992139999998E-13</c:v>
                </c:pt>
                <c:pt idx="1799">
                  <c:v>4.9999999119999999E-15</c:v>
                </c:pt>
                <c:pt idx="1800">
                  <c:v>6.9212279139999995E-13</c:v>
                </c:pt>
                <c:pt idx="1801">
                  <c:v>4.9999999119999999E-15</c:v>
                </c:pt>
                <c:pt idx="1802">
                  <c:v>4.9999999119999999E-15</c:v>
                </c:pt>
                <c:pt idx="1803">
                  <c:v>4.9999999119999999E-15</c:v>
                </c:pt>
                <c:pt idx="1804">
                  <c:v>2.8260477729999998E-13</c:v>
                </c:pt>
                <c:pt idx="1805">
                  <c:v>4.9999999119999999E-15</c:v>
                </c:pt>
                <c:pt idx="1806">
                  <c:v>3.7761438939999999E-13</c:v>
                </c:pt>
                <c:pt idx="1807">
                  <c:v>4.9999999119999999E-15</c:v>
                </c:pt>
                <c:pt idx="1808">
                  <c:v>9.730532351999999E-13</c:v>
                </c:pt>
                <c:pt idx="1809">
                  <c:v>4.9999999119999999E-15</c:v>
                </c:pt>
                <c:pt idx="1810">
                  <c:v>3.7800979790000002E-13</c:v>
                </c:pt>
                <c:pt idx="1811">
                  <c:v>4.9999999119999999E-15</c:v>
                </c:pt>
                <c:pt idx="1812">
                  <c:v>1.048592853E-12</c:v>
                </c:pt>
                <c:pt idx="1813">
                  <c:v>4.9999999119999999E-15</c:v>
                </c:pt>
                <c:pt idx="1814">
                  <c:v>4.9999999119999999E-15</c:v>
                </c:pt>
                <c:pt idx="1815">
                  <c:v>9.9542379549999993E-13</c:v>
                </c:pt>
                <c:pt idx="1816">
                  <c:v>4.9999999119999999E-15</c:v>
                </c:pt>
                <c:pt idx="1817">
                  <c:v>2.1174863080000001E-12</c:v>
                </c:pt>
                <c:pt idx="1818">
                  <c:v>4.9999999119999999E-15</c:v>
                </c:pt>
                <c:pt idx="1819">
                  <c:v>4.9999999119999999E-15</c:v>
                </c:pt>
                <c:pt idx="1820">
                  <c:v>3.4480545589999999E-13</c:v>
                </c:pt>
                <c:pt idx="1821">
                  <c:v>3.4426714949999999E-13</c:v>
                </c:pt>
                <c:pt idx="1822">
                  <c:v>4.9999999119999999E-15</c:v>
                </c:pt>
                <c:pt idx="1823">
                  <c:v>4.9999999119999999E-15</c:v>
                </c:pt>
                <c:pt idx="1824">
                  <c:v>6.7389442549999998E-13</c:v>
                </c:pt>
                <c:pt idx="1825">
                  <c:v>1.309943256E-12</c:v>
                </c:pt>
                <c:pt idx="1826">
                  <c:v>8.529590879E-13</c:v>
                </c:pt>
                <c:pt idx="1827">
                  <c:v>3.0294996110000002E-12</c:v>
                </c:pt>
                <c:pt idx="1828">
                  <c:v>9.216422113E-13</c:v>
                </c:pt>
                <c:pt idx="1829">
                  <c:v>1.0284796020000001E-13</c:v>
                </c:pt>
                <c:pt idx="1830">
                  <c:v>2.8926329650000002E-13</c:v>
                </c:pt>
                <c:pt idx="1831">
                  <c:v>1.1498214489999999E-12</c:v>
                </c:pt>
                <c:pt idx="1832">
                  <c:v>1.2260421629999999E-12</c:v>
                </c:pt>
                <c:pt idx="1833">
                  <c:v>4.9999999119999999E-15</c:v>
                </c:pt>
                <c:pt idx="1834">
                  <c:v>4.9999999119999999E-15</c:v>
                </c:pt>
                <c:pt idx="1835">
                  <c:v>2.9357039800000002E-13</c:v>
                </c:pt>
                <c:pt idx="1836">
                  <c:v>8.5940857300000002E-13</c:v>
                </c:pt>
                <c:pt idx="1837">
                  <c:v>4.9999999119999999E-15</c:v>
                </c:pt>
                <c:pt idx="1838">
                  <c:v>8.0972273159999996E-13</c:v>
                </c:pt>
                <c:pt idx="1839">
                  <c:v>4.9999999119999999E-15</c:v>
                </c:pt>
                <c:pt idx="1840">
                  <c:v>4.9999999119999999E-15</c:v>
                </c:pt>
                <c:pt idx="1841">
                  <c:v>3.7650470849999998E-13</c:v>
                </c:pt>
                <c:pt idx="1842">
                  <c:v>4.1018154579999999E-13</c:v>
                </c:pt>
                <c:pt idx="1843">
                  <c:v>1.5821442460000001E-13</c:v>
                </c:pt>
                <c:pt idx="1844">
                  <c:v>1.3277302429999999E-14</c:v>
                </c:pt>
                <c:pt idx="1845">
                  <c:v>3.135018287E-13</c:v>
                </c:pt>
                <c:pt idx="1846">
                  <c:v>5.9464098140000004E-13</c:v>
                </c:pt>
                <c:pt idx="1847">
                  <c:v>7.2594263500000002E-13</c:v>
                </c:pt>
                <c:pt idx="1848">
                  <c:v>4.9999999119999999E-15</c:v>
                </c:pt>
                <c:pt idx="1849">
                  <c:v>4.9999999119999999E-15</c:v>
                </c:pt>
                <c:pt idx="1850">
                  <c:v>4.9999999119999999E-15</c:v>
                </c:pt>
                <c:pt idx="1851">
                  <c:v>4.9999999119999999E-15</c:v>
                </c:pt>
                <c:pt idx="1852">
                  <c:v>4.9999999119999999E-15</c:v>
                </c:pt>
                <c:pt idx="1853">
                  <c:v>3.1969880300000001E-13</c:v>
                </c:pt>
                <c:pt idx="1854">
                  <c:v>8.7798876239999997E-13</c:v>
                </c:pt>
                <c:pt idx="1855">
                  <c:v>4.9999999119999999E-15</c:v>
                </c:pt>
                <c:pt idx="1856">
                  <c:v>4.9999999119999999E-15</c:v>
                </c:pt>
                <c:pt idx="1857">
                  <c:v>6.4676606079999998E-13</c:v>
                </c:pt>
                <c:pt idx="1858">
                  <c:v>3.537384144E-13</c:v>
                </c:pt>
                <c:pt idx="1859">
                  <c:v>6.3882189469999995E-13</c:v>
                </c:pt>
                <c:pt idx="1860">
                  <c:v>9.880621711000001E-13</c:v>
                </c:pt>
                <c:pt idx="1861">
                  <c:v>2.728516415E-12</c:v>
                </c:pt>
                <c:pt idx="1862">
                  <c:v>4.9999999119999999E-15</c:v>
                </c:pt>
                <c:pt idx="1863">
                  <c:v>3.0868428469999999E-14</c:v>
                </c:pt>
                <c:pt idx="1864">
                  <c:v>9.5339643300000006E-13</c:v>
                </c:pt>
                <c:pt idx="1865">
                  <c:v>9.4288118979999992E-13</c:v>
                </c:pt>
                <c:pt idx="1866">
                  <c:v>4.9999999119999999E-15</c:v>
                </c:pt>
                <c:pt idx="1867">
                  <c:v>4.3813401260000001E-13</c:v>
                </c:pt>
                <c:pt idx="1868">
                  <c:v>4.9999999119999999E-15</c:v>
                </c:pt>
                <c:pt idx="1869">
                  <c:v>4.9999999119999999E-15</c:v>
                </c:pt>
                <c:pt idx="1870">
                  <c:v>1.3122895779999999E-13</c:v>
                </c:pt>
                <c:pt idx="1871">
                  <c:v>4.9999999119999999E-15</c:v>
                </c:pt>
                <c:pt idx="1872">
                  <c:v>4.9999999119999999E-15</c:v>
                </c:pt>
                <c:pt idx="1873">
                  <c:v>4.9999999119999999E-15</c:v>
                </c:pt>
                <c:pt idx="1874">
                  <c:v>4.6053221999999997E-14</c:v>
                </c:pt>
                <c:pt idx="1875">
                  <c:v>4.9999999119999999E-15</c:v>
                </c:pt>
                <c:pt idx="1876">
                  <c:v>3.6052855580000002E-13</c:v>
                </c:pt>
                <c:pt idx="1877">
                  <c:v>4.9999999119999999E-15</c:v>
                </c:pt>
                <c:pt idx="1878">
                  <c:v>4.9999999119999999E-15</c:v>
                </c:pt>
                <c:pt idx="1879">
                  <c:v>1.4023878630000001E-13</c:v>
                </c:pt>
                <c:pt idx="1880">
                  <c:v>6.35866468E-13</c:v>
                </c:pt>
                <c:pt idx="1881">
                  <c:v>1.037270313E-13</c:v>
                </c:pt>
                <c:pt idx="1882">
                  <c:v>4.9999999119999999E-15</c:v>
                </c:pt>
                <c:pt idx="1883">
                  <c:v>4.9999999119999999E-15</c:v>
                </c:pt>
                <c:pt idx="1884">
                  <c:v>6.4237103050000003E-13</c:v>
                </c:pt>
                <c:pt idx="1885">
                  <c:v>4.9999999119999999E-15</c:v>
                </c:pt>
                <c:pt idx="1886">
                  <c:v>4.9999999119999999E-15</c:v>
                </c:pt>
                <c:pt idx="1887">
                  <c:v>4.9999999119999999E-15</c:v>
                </c:pt>
                <c:pt idx="1888">
                  <c:v>4.9999999119999999E-15</c:v>
                </c:pt>
                <c:pt idx="1889">
                  <c:v>2.6228867169999998E-13</c:v>
                </c:pt>
                <c:pt idx="1890">
                  <c:v>4.9999999119999999E-15</c:v>
                </c:pt>
                <c:pt idx="1891">
                  <c:v>4.9999999119999999E-15</c:v>
                </c:pt>
                <c:pt idx="1892">
                  <c:v>3.6711020509999999E-13</c:v>
                </c:pt>
                <c:pt idx="1893">
                  <c:v>4.9999999119999999E-15</c:v>
                </c:pt>
                <c:pt idx="1894">
                  <c:v>1.006504992E-13</c:v>
                </c:pt>
                <c:pt idx="1895">
                  <c:v>4.9999999119999999E-15</c:v>
                </c:pt>
                <c:pt idx="1896">
                  <c:v>4.9999999119999999E-15</c:v>
                </c:pt>
                <c:pt idx="1897">
                  <c:v>4.9999999119999999E-15</c:v>
                </c:pt>
                <c:pt idx="1898">
                  <c:v>4.9999999119999999E-15</c:v>
                </c:pt>
                <c:pt idx="1899">
                  <c:v>4.9999999119999999E-15</c:v>
                </c:pt>
                <c:pt idx="1900">
                  <c:v>7.1987728279999995E-13</c:v>
                </c:pt>
                <c:pt idx="1901">
                  <c:v>4.9999999119999999E-15</c:v>
                </c:pt>
                <c:pt idx="1902">
                  <c:v>4.9999999119999999E-15</c:v>
                </c:pt>
                <c:pt idx="1903">
                  <c:v>4.9999999119999999E-15</c:v>
                </c:pt>
                <c:pt idx="1904">
                  <c:v>4.9999999119999999E-15</c:v>
                </c:pt>
                <c:pt idx="1905">
                  <c:v>4.9999999119999999E-15</c:v>
                </c:pt>
                <c:pt idx="1906">
                  <c:v>2.0122521269999999E-14</c:v>
                </c:pt>
                <c:pt idx="1907">
                  <c:v>4.9999999119999999E-15</c:v>
                </c:pt>
                <c:pt idx="1908">
                  <c:v>4.9999999119999999E-15</c:v>
                </c:pt>
                <c:pt idx="1909">
                  <c:v>1.5220253440000001E-12</c:v>
                </c:pt>
                <c:pt idx="1910">
                  <c:v>2.114602438E-13</c:v>
                </c:pt>
                <c:pt idx="1911">
                  <c:v>4.9999999119999999E-15</c:v>
                </c:pt>
                <c:pt idx="1912">
                  <c:v>4.9999999119999999E-15</c:v>
                </c:pt>
                <c:pt idx="1913">
                  <c:v>4.9999999119999999E-15</c:v>
                </c:pt>
                <c:pt idx="1914">
                  <c:v>4.9999999119999999E-15</c:v>
                </c:pt>
                <c:pt idx="1915">
                  <c:v>4.9999999119999999E-15</c:v>
                </c:pt>
                <c:pt idx="1916">
                  <c:v>4.9999999119999999E-15</c:v>
                </c:pt>
                <c:pt idx="1917">
                  <c:v>4.9999999119999999E-15</c:v>
                </c:pt>
                <c:pt idx="1918">
                  <c:v>6.607258143E-14</c:v>
                </c:pt>
                <c:pt idx="1919">
                  <c:v>4.9999999119999999E-15</c:v>
                </c:pt>
                <c:pt idx="1920">
                  <c:v>4.9999999119999999E-15</c:v>
                </c:pt>
                <c:pt idx="1921">
                  <c:v>1.8215637330000001E-13</c:v>
                </c:pt>
                <c:pt idx="1922">
                  <c:v>4.9999999119999999E-15</c:v>
                </c:pt>
                <c:pt idx="1923">
                  <c:v>4.9999999119999999E-15</c:v>
                </c:pt>
                <c:pt idx="1924">
                  <c:v>4.9999999119999999E-15</c:v>
                </c:pt>
                <c:pt idx="1925">
                  <c:v>7.7285183459999994E-15</c:v>
                </c:pt>
                <c:pt idx="1926">
                  <c:v>4.9999999119999999E-15</c:v>
                </c:pt>
                <c:pt idx="1927">
                  <c:v>4.9999999119999999E-15</c:v>
                </c:pt>
                <c:pt idx="1928">
                  <c:v>4.9999999119999999E-15</c:v>
                </c:pt>
                <c:pt idx="1929">
                  <c:v>5.4821848020000003E-13</c:v>
                </c:pt>
                <c:pt idx="1930">
                  <c:v>3.569357266E-13</c:v>
                </c:pt>
                <c:pt idx="1931">
                  <c:v>4.9999999119999999E-15</c:v>
                </c:pt>
                <c:pt idx="1932">
                  <c:v>4.9999999119999999E-15</c:v>
                </c:pt>
                <c:pt idx="1933">
                  <c:v>4.9999999119999999E-15</c:v>
                </c:pt>
                <c:pt idx="1934">
                  <c:v>2.3497360739999998E-13</c:v>
                </c:pt>
                <c:pt idx="1935">
                  <c:v>4.9999999119999999E-15</c:v>
                </c:pt>
                <c:pt idx="1936">
                  <c:v>4.9999999119999999E-15</c:v>
                </c:pt>
                <c:pt idx="1937">
                  <c:v>4.9999999119999999E-15</c:v>
                </c:pt>
                <c:pt idx="1938">
                  <c:v>4.9999999119999999E-15</c:v>
                </c:pt>
                <c:pt idx="1939">
                  <c:v>4.9999999119999999E-15</c:v>
                </c:pt>
                <c:pt idx="1940">
                  <c:v>4.9999999119999999E-15</c:v>
                </c:pt>
                <c:pt idx="1941">
                  <c:v>8.2608832970000001E-14</c:v>
                </c:pt>
                <c:pt idx="1942">
                  <c:v>1.9880798400000001E-14</c:v>
                </c:pt>
                <c:pt idx="1943">
                  <c:v>4.9999999119999999E-15</c:v>
                </c:pt>
                <c:pt idx="1944">
                  <c:v>4.9999999119999999E-15</c:v>
                </c:pt>
                <c:pt idx="1945">
                  <c:v>4.9999999119999999E-15</c:v>
                </c:pt>
                <c:pt idx="1946">
                  <c:v>4.9999999119999999E-15</c:v>
                </c:pt>
                <c:pt idx="1947">
                  <c:v>4.9999999119999999E-15</c:v>
                </c:pt>
                <c:pt idx="1948">
                  <c:v>4.9999999119999999E-15</c:v>
                </c:pt>
                <c:pt idx="1949">
                  <c:v>4.9999999119999999E-15</c:v>
                </c:pt>
                <c:pt idx="1950">
                  <c:v>4.9999999119999999E-15</c:v>
                </c:pt>
                <c:pt idx="1951">
                  <c:v>4.9999999119999999E-15</c:v>
                </c:pt>
                <c:pt idx="1952">
                  <c:v>4.9999999119999999E-15</c:v>
                </c:pt>
                <c:pt idx="1953">
                  <c:v>4.9999999119999999E-15</c:v>
                </c:pt>
                <c:pt idx="1954">
                  <c:v>4.9999999119999999E-15</c:v>
                </c:pt>
                <c:pt idx="1955">
                  <c:v>4.9999999119999999E-15</c:v>
                </c:pt>
                <c:pt idx="1956">
                  <c:v>4.9999999119999999E-15</c:v>
                </c:pt>
                <c:pt idx="1957">
                  <c:v>3.2297257319999999E-12</c:v>
                </c:pt>
                <c:pt idx="1958">
                  <c:v>5.0251014289999995E-13</c:v>
                </c:pt>
                <c:pt idx="1959">
                  <c:v>4.9999999119999999E-15</c:v>
                </c:pt>
                <c:pt idx="1960">
                  <c:v>8.3979578929999995E-13</c:v>
                </c:pt>
                <c:pt idx="1961">
                  <c:v>4.9999999119999999E-15</c:v>
                </c:pt>
                <c:pt idx="1962">
                  <c:v>4.1259877459999999E-13</c:v>
                </c:pt>
                <c:pt idx="1963">
                  <c:v>4.9999999119999999E-15</c:v>
                </c:pt>
                <c:pt idx="1964">
                  <c:v>7.4992843969999995E-13</c:v>
                </c:pt>
                <c:pt idx="1965">
                  <c:v>4.9999999119999999E-15</c:v>
                </c:pt>
                <c:pt idx="1966">
                  <c:v>4.7084385000000004E-13</c:v>
                </c:pt>
                <c:pt idx="1967">
                  <c:v>4.9999999119999999E-15</c:v>
                </c:pt>
                <c:pt idx="1968">
                  <c:v>4.9999999119999999E-15</c:v>
                </c:pt>
                <c:pt idx="1969">
                  <c:v>4.9999999119999999E-15</c:v>
                </c:pt>
                <c:pt idx="1970">
                  <c:v>4.9999999119999999E-15</c:v>
                </c:pt>
                <c:pt idx="1971">
                  <c:v>3.574411817E-13</c:v>
                </c:pt>
                <c:pt idx="1972">
                  <c:v>1.253615267E-13</c:v>
                </c:pt>
                <c:pt idx="1973">
                  <c:v>4.9999999119999999E-15</c:v>
                </c:pt>
                <c:pt idx="1974">
                  <c:v>8.3147301980000001E-14</c:v>
                </c:pt>
                <c:pt idx="1975">
                  <c:v>2.419068093E-13</c:v>
                </c:pt>
                <c:pt idx="1976">
                  <c:v>1.1646163629999999E-13</c:v>
                </c:pt>
                <c:pt idx="1977">
                  <c:v>4.9999999119999999E-15</c:v>
                </c:pt>
                <c:pt idx="1978">
                  <c:v>4.9999999119999999E-15</c:v>
                </c:pt>
                <c:pt idx="1979">
                  <c:v>2.5946486710000002E-13</c:v>
                </c:pt>
                <c:pt idx="1980">
                  <c:v>6.8050328830000003E-14</c:v>
                </c:pt>
                <c:pt idx="1981">
                  <c:v>5.3009994399999999E-13</c:v>
                </c:pt>
                <c:pt idx="1982">
                  <c:v>4.9999999119999999E-15</c:v>
                </c:pt>
                <c:pt idx="1983">
                  <c:v>1.720587648E-13</c:v>
                </c:pt>
                <c:pt idx="1984">
                  <c:v>4.9999999119999999E-15</c:v>
                </c:pt>
                <c:pt idx="1985">
                  <c:v>4.5847191060000002E-13</c:v>
                </c:pt>
                <c:pt idx="1986">
                  <c:v>4.9999999119999999E-15</c:v>
                </c:pt>
                <c:pt idx="1987">
                  <c:v>4.9999999119999999E-15</c:v>
                </c:pt>
                <c:pt idx="1988">
                  <c:v>4.9999999119999999E-15</c:v>
                </c:pt>
                <c:pt idx="1989">
                  <c:v>4.9999999119999999E-15</c:v>
                </c:pt>
                <c:pt idx="1990">
                  <c:v>4.9999999119999999E-15</c:v>
                </c:pt>
                <c:pt idx="1991">
                  <c:v>2.205139825E-13</c:v>
                </c:pt>
                <c:pt idx="1992">
                  <c:v>4.9999999119999999E-15</c:v>
                </c:pt>
                <c:pt idx="1993">
                  <c:v>4.9999999119999999E-15</c:v>
                </c:pt>
                <c:pt idx="1994">
                  <c:v>4.9999999119999999E-15</c:v>
                </c:pt>
                <c:pt idx="1995">
                  <c:v>2.5903639040000002E-13</c:v>
                </c:pt>
                <c:pt idx="1996">
                  <c:v>4.9999999119999999E-15</c:v>
                </c:pt>
                <c:pt idx="1997">
                  <c:v>4.9999999119999999E-15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EEC-4D11-A4AF-A201DDDBD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257552"/>
        <c:axId val="488262256"/>
      </c:scatterChart>
      <c:valAx>
        <c:axId val="48825755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Mass[amu]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62256"/>
        <c:crossesAt val="1.000000000000001E-17"/>
        <c:crossBetween val="midCat"/>
        <c:majorUnit val="10"/>
        <c:minorUnit val="1"/>
      </c:valAx>
      <c:valAx>
        <c:axId val="488262256"/>
        <c:scaling>
          <c:logBase val="10"/>
          <c:orientation val="minMax"/>
          <c:max val="1.0000000000000005E-8"/>
          <c:min val="1.0000000000000007E-13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>
              <a:glow>
                <a:schemeClr val="accent1"/>
              </a:glow>
              <a:outerShdw blurRad="50800" dist="50800" dir="5400000" sx="1000" sy="1000" algn="ctr" rotWithShape="0">
                <a:srgbClr val="000000">
                  <a:alpha val="43137"/>
                </a:srgbClr>
              </a:outerShdw>
              <a:softEdge rad="0"/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Ion Current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57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chemeClr val="tx1"/>
                </a:solidFill>
                <a:effectLst/>
              </a:rPr>
              <a:t>Изменение </a:t>
            </a:r>
            <a:r>
              <a:rPr lang="ru-RU" sz="1800" b="1" i="0" baseline="0" dirty="0" smtClean="0">
                <a:solidFill>
                  <a:schemeClr val="tx1"/>
                </a:solidFill>
                <a:effectLst/>
              </a:rPr>
              <a:t>масс-спектра остаточного газа </a:t>
            </a:r>
            <a:r>
              <a:rPr lang="ru-RU" sz="1800" b="1" i="0" baseline="0" dirty="0">
                <a:solidFill>
                  <a:schemeClr val="tx1"/>
                </a:solidFill>
                <a:effectLst/>
              </a:rPr>
              <a:t>на </a:t>
            </a:r>
            <a:r>
              <a:rPr lang="ru-RU" sz="1800" b="1" i="0" baseline="0" dirty="0" smtClean="0">
                <a:solidFill>
                  <a:schemeClr val="tx1"/>
                </a:solidFill>
                <a:effectLst/>
              </a:rPr>
              <a:t>участке вывода </a:t>
            </a:r>
            <a:r>
              <a:rPr lang="ru-RU" sz="1800" b="1" i="0" baseline="0" dirty="0">
                <a:solidFill>
                  <a:schemeClr val="tx1"/>
                </a:solidFill>
                <a:effectLst/>
              </a:rPr>
              <a:t>пучка из бустера,</a:t>
            </a:r>
            <a:r>
              <a:rPr lang="en-US" sz="1800" b="1" i="0" baseline="0" dirty="0">
                <a:solidFill>
                  <a:schemeClr val="tx1"/>
                </a:solidFill>
                <a:effectLst/>
              </a:rPr>
              <a:t> </a:t>
            </a:r>
            <a:r>
              <a:rPr lang="ru-RU" sz="1800" b="1" i="0" baseline="0" dirty="0" smtClean="0">
                <a:solidFill>
                  <a:schemeClr val="tx1"/>
                </a:solidFill>
                <a:effectLst/>
              </a:rPr>
              <a:t>цикл </a:t>
            </a:r>
            <a:r>
              <a:rPr lang="ru-RU" sz="1800" b="1" i="0" baseline="0" dirty="0">
                <a:solidFill>
                  <a:schemeClr val="tx1"/>
                </a:solidFill>
                <a:effectLst/>
              </a:rPr>
              <a:t>6,5-15  </a:t>
            </a:r>
            <a:r>
              <a:rPr lang="ru-RU" sz="1800" b="1" i="0" baseline="0" dirty="0" err="1">
                <a:solidFill>
                  <a:schemeClr val="tx1"/>
                </a:solidFill>
                <a:effectLst/>
              </a:rPr>
              <a:t>кГс</a:t>
            </a:r>
            <a:endParaRPr lang="ru-RU" sz="1800" b="1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9.5522965879265093E-2"/>
          <c:y val="2.8051618547681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792383128567219"/>
          <c:y val="0.28305992282809689"/>
          <c:w val="0.70731346748079238"/>
          <c:h val="0.5238193715608267"/>
        </c:manualLayout>
      </c:layout>
      <c:scatterChart>
        <c:scatterStyle val="smoothMarker"/>
        <c:varyColors val="0"/>
        <c:ser>
          <c:idx val="0"/>
          <c:order val="0"/>
          <c:tx>
            <c:v>2 а.е.м</c:v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Лист2!$F$10:$F$105</c:f>
              <c:numCache>
                <c:formatCode>0.00E+00</c:formatCode>
                <c:ptCount val="96"/>
                <c:pt idx="0">
                  <c:v>5E-15</c:v>
                </c:pt>
                <c:pt idx="1">
                  <c:v>3.3499999999999998E-9</c:v>
                </c:pt>
                <c:pt idx="2">
                  <c:v>3.29E-9</c:v>
                </c:pt>
                <c:pt idx="3">
                  <c:v>3.29E-9</c:v>
                </c:pt>
                <c:pt idx="4">
                  <c:v>3.1800000000000002E-9</c:v>
                </c:pt>
                <c:pt idx="5">
                  <c:v>3.3200000000000001E-9</c:v>
                </c:pt>
                <c:pt idx="6">
                  <c:v>3.36E-9</c:v>
                </c:pt>
                <c:pt idx="7">
                  <c:v>3.5199999999999998E-9</c:v>
                </c:pt>
                <c:pt idx="8">
                  <c:v>3.3900000000000001E-9</c:v>
                </c:pt>
                <c:pt idx="9">
                  <c:v>3.4299999999999999E-9</c:v>
                </c:pt>
                <c:pt idx="10">
                  <c:v>3.5100000000000001E-9</c:v>
                </c:pt>
                <c:pt idx="11">
                  <c:v>3.29E-9</c:v>
                </c:pt>
                <c:pt idx="12">
                  <c:v>3.4699999999999998E-9</c:v>
                </c:pt>
                <c:pt idx="13">
                  <c:v>3.36E-9</c:v>
                </c:pt>
                <c:pt idx="14">
                  <c:v>3.5600000000000001E-9</c:v>
                </c:pt>
                <c:pt idx="15">
                  <c:v>3.6600000000000002E-9</c:v>
                </c:pt>
                <c:pt idx="16">
                  <c:v>3.53E-9</c:v>
                </c:pt>
                <c:pt idx="17">
                  <c:v>3.6E-9</c:v>
                </c:pt>
                <c:pt idx="18">
                  <c:v>3.4900000000000001E-9</c:v>
                </c:pt>
                <c:pt idx="19">
                  <c:v>3.58E-9</c:v>
                </c:pt>
                <c:pt idx="20">
                  <c:v>3.72E-9</c:v>
                </c:pt>
                <c:pt idx="21">
                  <c:v>3.77E-9</c:v>
                </c:pt>
                <c:pt idx="22">
                  <c:v>3.6600000000000002E-9</c:v>
                </c:pt>
                <c:pt idx="23">
                  <c:v>3.7E-9</c:v>
                </c:pt>
                <c:pt idx="24">
                  <c:v>3.7E-9</c:v>
                </c:pt>
                <c:pt idx="25">
                  <c:v>3.7499999999999997E-9</c:v>
                </c:pt>
                <c:pt idx="26">
                  <c:v>3.8300000000000002E-9</c:v>
                </c:pt>
                <c:pt idx="27">
                  <c:v>3.77E-9</c:v>
                </c:pt>
                <c:pt idx="28">
                  <c:v>3.9499999999999998E-9</c:v>
                </c:pt>
                <c:pt idx="29">
                  <c:v>4.1499999999999999E-9</c:v>
                </c:pt>
                <c:pt idx="30">
                  <c:v>3.8499999999999997E-9</c:v>
                </c:pt>
                <c:pt idx="31">
                  <c:v>4.0199999999999998E-9</c:v>
                </c:pt>
                <c:pt idx="32">
                  <c:v>4.0199999999999998E-9</c:v>
                </c:pt>
                <c:pt idx="33">
                  <c:v>4.18E-9</c:v>
                </c:pt>
                <c:pt idx="34">
                  <c:v>4.2400000000000002E-9</c:v>
                </c:pt>
                <c:pt idx="35">
                  <c:v>4.1000000000000003E-9</c:v>
                </c:pt>
                <c:pt idx="36">
                  <c:v>4.2700000000000004E-9</c:v>
                </c:pt>
                <c:pt idx="37">
                  <c:v>4.3500000000000001E-9</c:v>
                </c:pt>
                <c:pt idx="38">
                  <c:v>4.4699999999999997E-9</c:v>
                </c:pt>
                <c:pt idx="39">
                  <c:v>4.5399999999999996E-9</c:v>
                </c:pt>
                <c:pt idx="40">
                  <c:v>4.6699999999999998E-9</c:v>
                </c:pt>
                <c:pt idx="41">
                  <c:v>4.7500000000000003E-9</c:v>
                </c:pt>
                <c:pt idx="42">
                  <c:v>4.7099999999999997E-9</c:v>
                </c:pt>
                <c:pt idx="43">
                  <c:v>4.7399999999999998E-9</c:v>
                </c:pt>
                <c:pt idx="44">
                  <c:v>4.8799999999999997E-9</c:v>
                </c:pt>
                <c:pt idx="45">
                  <c:v>4.8600000000000002E-9</c:v>
                </c:pt>
                <c:pt idx="46">
                  <c:v>5.1600000000000004E-9</c:v>
                </c:pt>
                <c:pt idx="47">
                  <c:v>5.3300000000000004E-9</c:v>
                </c:pt>
                <c:pt idx="48">
                  <c:v>5.1099999999999999E-9</c:v>
                </c:pt>
                <c:pt idx="49">
                  <c:v>5.2000000000000002E-9</c:v>
                </c:pt>
                <c:pt idx="50">
                  <c:v>5.3899999999999998E-9</c:v>
                </c:pt>
                <c:pt idx="51">
                  <c:v>5.5500000000000001E-9</c:v>
                </c:pt>
                <c:pt idx="52">
                  <c:v>5.6299999999999998E-9</c:v>
                </c:pt>
                <c:pt idx="53">
                  <c:v>5.5100000000000002E-9</c:v>
                </c:pt>
                <c:pt idx="54">
                  <c:v>5.5999999999999997E-9</c:v>
                </c:pt>
                <c:pt idx="55">
                  <c:v>5.76E-9</c:v>
                </c:pt>
                <c:pt idx="56">
                  <c:v>5.6699999999999997E-9</c:v>
                </c:pt>
                <c:pt idx="57">
                  <c:v>5.8299999999999999E-9</c:v>
                </c:pt>
                <c:pt idx="58">
                  <c:v>6.2700000000000001E-9</c:v>
                </c:pt>
                <c:pt idx="59">
                  <c:v>6.0699999999999999E-9</c:v>
                </c:pt>
                <c:pt idx="60">
                  <c:v>6.2300000000000002E-9</c:v>
                </c:pt>
                <c:pt idx="61">
                  <c:v>6.2499999999999997E-9</c:v>
                </c:pt>
                <c:pt idx="62">
                  <c:v>6.2900000000000004E-9</c:v>
                </c:pt>
                <c:pt idx="63">
                  <c:v>6.4599999999999996E-9</c:v>
                </c:pt>
                <c:pt idx="64">
                  <c:v>6.6000000000000004E-9</c:v>
                </c:pt>
                <c:pt idx="65">
                  <c:v>6.5899999999999998E-9</c:v>
                </c:pt>
                <c:pt idx="66">
                  <c:v>6.5700000000000003E-9</c:v>
                </c:pt>
                <c:pt idx="67">
                  <c:v>6.89E-9</c:v>
                </c:pt>
                <c:pt idx="68">
                  <c:v>6.89E-9</c:v>
                </c:pt>
                <c:pt idx="69">
                  <c:v>7.1099999999999996E-9</c:v>
                </c:pt>
                <c:pt idx="70">
                  <c:v>7.1500000000000003E-9</c:v>
                </c:pt>
                <c:pt idx="71">
                  <c:v>7.2699999999999999E-9</c:v>
                </c:pt>
                <c:pt idx="72">
                  <c:v>7.8199999999999999E-9</c:v>
                </c:pt>
                <c:pt idx="73">
                  <c:v>7.6500000000000007E-9</c:v>
                </c:pt>
                <c:pt idx="74">
                  <c:v>7.4600000000000003E-9</c:v>
                </c:pt>
                <c:pt idx="75">
                  <c:v>7.7200000000000006E-9</c:v>
                </c:pt>
                <c:pt idx="76">
                  <c:v>7.8399999999999994E-9</c:v>
                </c:pt>
                <c:pt idx="77">
                  <c:v>9.8400000000000008E-9</c:v>
                </c:pt>
                <c:pt idx="78">
                  <c:v>8.0299999999999998E-9</c:v>
                </c:pt>
                <c:pt idx="79">
                  <c:v>8.2599999999999992E-9</c:v>
                </c:pt>
                <c:pt idx="80">
                  <c:v>8.5199999999999995E-9</c:v>
                </c:pt>
                <c:pt idx="81">
                  <c:v>8.3300000000000008E-9</c:v>
                </c:pt>
                <c:pt idx="82">
                  <c:v>9.2099999999999994E-9</c:v>
                </c:pt>
                <c:pt idx="83">
                  <c:v>8.5400000000000007E-9</c:v>
                </c:pt>
                <c:pt idx="84">
                  <c:v>8.4100000000000005E-9</c:v>
                </c:pt>
                <c:pt idx="85">
                  <c:v>8.6300000000000002E-9</c:v>
                </c:pt>
                <c:pt idx="86">
                  <c:v>8.7000000000000001E-9</c:v>
                </c:pt>
                <c:pt idx="87">
                  <c:v>8.6499999999999997E-9</c:v>
                </c:pt>
                <c:pt idx="88">
                  <c:v>8.5799999999999997E-9</c:v>
                </c:pt>
                <c:pt idx="89">
                  <c:v>8.7999999999999994E-9</c:v>
                </c:pt>
                <c:pt idx="90">
                  <c:v>8.9899999999999998E-9</c:v>
                </c:pt>
                <c:pt idx="91">
                  <c:v>9.0799999999999993E-9</c:v>
                </c:pt>
                <c:pt idx="92">
                  <c:v>9.0099999999999993E-9</c:v>
                </c:pt>
                <c:pt idx="93">
                  <c:v>1.03E-8</c:v>
                </c:pt>
                <c:pt idx="94">
                  <c:v>9.3100000000000003E-9</c:v>
                </c:pt>
                <c:pt idx="95">
                  <c:v>9.5399999999999997E-9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BA9-4959-A8A2-F94148130FCB}"/>
            </c:ext>
          </c:extLst>
        </c:ser>
        <c:ser>
          <c:idx val="1"/>
          <c:order val="1"/>
          <c:tx>
            <c:v>4 а.е.м</c:v>
          </c:tx>
          <c:spPr>
            <a:ln w="19050" cap="rnd">
              <a:solidFill>
                <a:srgbClr val="9900CC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Лист2!$G$10:$G$105</c:f>
              <c:numCache>
                <c:formatCode>0.00E+00</c:formatCode>
                <c:ptCount val="96"/>
                <c:pt idx="0">
                  <c:v>1.2999999999999999E-10</c:v>
                </c:pt>
                <c:pt idx="1">
                  <c:v>1.4000000000000001E-10</c:v>
                </c:pt>
                <c:pt idx="2">
                  <c:v>1.28E-10</c:v>
                </c:pt>
                <c:pt idx="3">
                  <c:v>1.3200000000000001E-10</c:v>
                </c:pt>
                <c:pt idx="4">
                  <c:v>1.5999999999999999E-10</c:v>
                </c:pt>
                <c:pt idx="5">
                  <c:v>1.8899999999999999E-10</c:v>
                </c:pt>
                <c:pt idx="6">
                  <c:v>1.96E-10</c:v>
                </c:pt>
                <c:pt idx="7">
                  <c:v>1.6100000000000001E-10</c:v>
                </c:pt>
                <c:pt idx="8">
                  <c:v>1.6900000000000001E-10</c:v>
                </c:pt>
                <c:pt idx="9">
                  <c:v>1.81E-10</c:v>
                </c:pt>
                <c:pt idx="10">
                  <c:v>1.7600000000000001E-10</c:v>
                </c:pt>
                <c:pt idx="11">
                  <c:v>1.34E-10</c:v>
                </c:pt>
                <c:pt idx="12">
                  <c:v>1.2299999999999999E-10</c:v>
                </c:pt>
                <c:pt idx="13">
                  <c:v>1.6300000000000001E-10</c:v>
                </c:pt>
                <c:pt idx="14">
                  <c:v>1.2500000000000001E-10</c:v>
                </c:pt>
                <c:pt idx="15">
                  <c:v>1.2400000000000001E-10</c:v>
                </c:pt>
                <c:pt idx="16">
                  <c:v>1.5899999999999999E-10</c:v>
                </c:pt>
                <c:pt idx="17">
                  <c:v>1.26E-10</c:v>
                </c:pt>
                <c:pt idx="18">
                  <c:v>1.4499999999999999E-10</c:v>
                </c:pt>
                <c:pt idx="19">
                  <c:v>1.6900000000000001E-10</c:v>
                </c:pt>
                <c:pt idx="20">
                  <c:v>1.5899999999999999E-10</c:v>
                </c:pt>
                <c:pt idx="21">
                  <c:v>1.49E-10</c:v>
                </c:pt>
                <c:pt idx="22">
                  <c:v>1.5899999999999999E-10</c:v>
                </c:pt>
                <c:pt idx="23">
                  <c:v>1.57E-10</c:v>
                </c:pt>
                <c:pt idx="24">
                  <c:v>1.2899999999999999E-10</c:v>
                </c:pt>
                <c:pt idx="25">
                  <c:v>1.4000000000000001E-10</c:v>
                </c:pt>
                <c:pt idx="26">
                  <c:v>1.4800000000000001E-10</c:v>
                </c:pt>
                <c:pt idx="27">
                  <c:v>1.42E-10</c:v>
                </c:pt>
                <c:pt idx="28">
                  <c:v>1.4600000000000001E-10</c:v>
                </c:pt>
                <c:pt idx="29">
                  <c:v>1.3900000000000001E-10</c:v>
                </c:pt>
                <c:pt idx="30">
                  <c:v>1.4700000000000001E-10</c:v>
                </c:pt>
                <c:pt idx="31">
                  <c:v>1.28E-10</c:v>
                </c:pt>
                <c:pt idx="32">
                  <c:v>1.2999999999999999E-10</c:v>
                </c:pt>
                <c:pt idx="33">
                  <c:v>1.8199999999999999E-10</c:v>
                </c:pt>
                <c:pt idx="34">
                  <c:v>1.5400000000000001E-10</c:v>
                </c:pt>
                <c:pt idx="35">
                  <c:v>1.16E-10</c:v>
                </c:pt>
                <c:pt idx="36">
                  <c:v>1.2500000000000001E-10</c:v>
                </c:pt>
                <c:pt idx="37">
                  <c:v>1.6100000000000001E-10</c:v>
                </c:pt>
                <c:pt idx="38">
                  <c:v>1.5199999999999999E-10</c:v>
                </c:pt>
                <c:pt idx="39">
                  <c:v>1.3799999999999999E-10</c:v>
                </c:pt>
                <c:pt idx="40">
                  <c:v>1.4700000000000001E-10</c:v>
                </c:pt>
                <c:pt idx="41">
                  <c:v>1.65E-10</c:v>
                </c:pt>
                <c:pt idx="42">
                  <c:v>1.3799999999999999E-10</c:v>
                </c:pt>
                <c:pt idx="43">
                  <c:v>1.5E-10</c:v>
                </c:pt>
                <c:pt idx="44">
                  <c:v>1.5500000000000001E-10</c:v>
                </c:pt>
                <c:pt idx="45">
                  <c:v>1.4000000000000001E-10</c:v>
                </c:pt>
                <c:pt idx="46">
                  <c:v>1.49E-10</c:v>
                </c:pt>
                <c:pt idx="47">
                  <c:v>1.4700000000000001E-10</c:v>
                </c:pt>
                <c:pt idx="48">
                  <c:v>1.2400000000000001E-10</c:v>
                </c:pt>
                <c:pt idx="49">
                  <c:v>1.6100000000000001E-10</c:v>
                </c:pt>
                <c:pt idx="50">
                  <c:v>1.2299999999999999E-10</c:v>
                </c:pt>
                <c:pt idx="51">
                  <c:v>1.28E-10</c:v>
                </c:pt>
                <c:pt idx="52">
                  <c:v>1.35E-10</c:v>
                </c:pt>
                <c:pt idx="53">
                  <c:v>1.12E-10</c:v>
                </c:pt>
                <c:pt idx="54">
                  <c:v>1.27E-10</c:v>
                </c:pt>
                <c:pt idx="55">
                  <c:v>1.3799999999999999E-10</c:v>
                </c:pt>
                <c:pt idx="56">
                  <c:v>1.64E-10</c:v>
                </c:pt>
                <c:pt idx="57">
                  <c:v>1.28E-10</c:v>
                </c:pt>
                <c:pt idx="58">
                  <c:v>1.43E-10</c:v>
                </c:pt>
                <c:pt idx="59">
                  <c:v>1.42E-10</c:v>
                </c:pt>
                <c:pt idx="60">
                  <c:v>1.3300000000000001E-10</c:v>
                </c:pt>
                <c:pt idx="61">
                  <c:v>1.28E-10</c:v>
                </c:pt>
                <c:pt idx="62">
                  <c:v>1.5199999999999999E-10</c:v>
                </c:pt>
                <c:pt idx="63">
                  <c:v>1.4000000000000001E-10</c:v>
                </c:pt>
                <c:pt idx="64">
                  <c:v>1.28E-10</c:v>
                </c:pt>
                <c:pt idx="65">
                  <c:v>1.1700000000000001E-10</c:v>
                </c:pt>
                <c:pt idx="66">
                  <c:v>1.3900000000000001E-10</c:v>
                </c:pt>
                <c:pt idx="67">
                  <c:v>1.42E-10</c:v>
                </c:pt>
                <c:pt idx="68">
                  <c:v>1.57E-10</c:v>
                </c:pt>
                <c:pt idx="69">
                  <c:v>1.2400000000000001E-10</c:v>
                </c:pt>
                <c:pt idx="70">
                  <c:v>1.2899999999999999E-10</c:v>
                </c:pt>
                <c:pt idx="71">
                  <c:v>3.7599999999999999E-10</c:v>
                </c:pt>
                <c:pt idx="72">
                  <c:v>1.86E-9</c:v>
                </c:pt>
                <c:pt idx="73">
                  <c:v>1.6400000000000001E-8</c:v>
                </c:pt>
                <c:pt idx="74">
                  <c:v>6.3500000000000006E-8</c:v>
                </c:pt>
                <c:pt idx="75">
                  <c:v>9.7699999999999995E-8</c:v>
                </c:pt>
                <c:pt idx="76">
                  <c:v>7.9500000000000004E-8</c:v>
                </c:pt>
                <c:pt idx="77">
                  <c:v>6.8600000000000005E-8</c:v>
                </c:pt>
                <c:pt idx="78">
                  <c:v>5.39E-8</c:v>
                </c:pt>
                <c:pt idx="79">
                  <c:v>2.33E-8</c:v>
                </c:pt>
                <c:pt idx="80">
                  <c:v>1.5700000000000002E-8</c:v>
                </c:pt>
                <c:pt idx="81">
                  <c:v>8.0299999999999998E-9</c:v>
                </c:pt>
                <c:pt idx="82">
                  <c:v>5.5100000000000002E-9</c:v>
                </c:pt>
                <c:pt idx="83">
                  <c:v>4.3699999999999996E-9</c:v>
                </c:pt>
                <c:pt idx="84">
                  <c:v>2.7900000000000001E-9</c:v>
                </c:pt>
                <c:pt idx="85">
                  <c:v>6.7199999999999995E-10</c:v>
                </c:pt>
                <c:pt idx="86">
                  <c:v>2.1E-10</c:v>
                </c:pt>
                <c:pt idx="87">
                  <c:v>1.8899999999999999E-10</c:v>
                </c:pt>
                <c:pt idx="88">
                  <c:v>1.51E-10</c:v>
                </c:pt>
                <c:pt idx="89">
                  <c:v>1.41E-10</c:v>
                </c:pt>
                <c:pt idx="90">
                  <c:v>1.8199999999999999E-10</c:v>
                </c:pt>
                <c:pt idx="91">
                  <c:v>1.81E-10</c:v>
                </c:pt>
                <c:pt idx="92">
                  <c:v>1.65E-10</c:v>
                </c:pt>
                <c:pt idx="93">
                  <c:v>2.98E-10</c:v>
                </c:pt>
                <c:pt idx="94">
                  <c:v>6.6799999999999997E-10</c:v>
                </c:pt>
                <c:pt idx="95">
                  <c:v>2.0200000000000001E-9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BA9-4959-A8A2-F94148130FCB}"/>
            </c:ext>
          </c:extLst>
        </c:ser>
        <c:ser>
          <c:idx val="2"/>
          <c:order val="2"/>
          <c:tx>
            <c:v>18 а.е.м</c:v>
          </c:tx>
          <c:spPr>
            <a:ln w="19050" cap="rnd">
              <a:solidFill>
                <a:srgbClr val="66FFFF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Лист2!$H$10:$H$105</c:f>
              <c:numCache>
                <c:formatCode>0.00E+00</c:formatCode>
                <c:ptCount val="96"/>
                <c:pt idx="0">
                  <c:v>1.8700000000000001E-11</c:v>
                </c:pt>
                <c:pt idx="1">
                  <c:v>1.8500000000000001E-11</c:v>
                </c:pt>
                <c:pt idx="2">
                  <c:v>1.8900000000000001E-11</c:v>
                </c:pt>
                <c:pt idx="3">
                  <c:v>1.32E-11</c:v>
                </c:pt>
                <c:pt idx="4">
                  <c:v>1.33E-11</c:v>
                </c:pt>
                <c:pt idx="5">
                  <c:v>1.62E-11</c:v>
                </c:pt>
                <c:pt idx="6">
                  <c:v>1.26E-11</c:v>
                </c:pt>
                <c:pt idx="7">
                  <c:v>8.8300000000000001E-12</c:v>
                </c:pt>
                <c:pt idx="8">
                  <c:v>1.32E-11</c:v>
                </c:pt>
                <c:pt idx="9">
                  <c:v>1.9199999999999999E-11</c:v>
                </c:pt>
                <c:pt idx="10">
                  <c:v>1.9999999999999999E-11</c:v>
                </c:pt>
                <c:pt idx="11">
                  <c:v>1.29E-11</c:v>
                </c:pt>
                <c:pt idx="12">
                  <c:v>1.45E-11</c:v>
                </c:pt>
                <c:pt idx="13">
                  <c:v>1.56E-11</c:v>
                </c:pt>
                <c:pt idx="14">
                  <c:v>1.9300000000000001E-11</c:v>
                </c:pt>
                <c:pt idx="15">
                  <c:v>1.7599999999999999E-11</c:v>
                </c:pt>
                <c:pt idx="16">
                  <c:v>1.9100000000000001E-11</c:v>
                </c:pt>
                <c:pt idx="17">
                  <c:v>1.62E-11</c:v>
                </c:pt>
                <c:pt idx="18">
                  <c:v>1.9599999999999999E-11</c:v>
                </c:pt>
                <c:pt idx="19">
                  <c:v>1.8500000000000001E-11</c:v>
                </c:pt>
                <c:pt idx="20">
                  <c:v>1.2200000000000001E-11</c:v>
                </c:pt>
                <c:pt idx="21">
                  <c:v>2.11E-11</c:v>
                </c:pt>
                <c:pt idx="22">
                  <c:v>2.07E-11</c:v>
                </c:pt>
                <c:pt idx="23">
                  <c:v>1.66E-11</c:v>
                </c:pt>
                <c:pt idx="24">
                  <c:v>2.2200000000000002E-11</c:v>
                </c:pt>
                <c:pt idx="25">
                  <c:v>3.0499999999999998E-11</c:v>
                </c:pt>
                <c:pt idx="26">
                  <c:v>1.7399999999999999E-11</c:v>
                </c:pt>
                <c:pt idx="27">
                  <c:v>2.6000000000000001E-11</c:v>
                </c:pt>
                <c:pt idx="28">
                  <c:v>2.9100000000000002E-11</c:v>
                </c:pt>
                <c:pt idx="29">
                  <c:v>1.9599999999999999E-11</c:v>
                </c:pt>
                <c:pt idx="30">
                  <c:v>2.78E-11</c:v>
                </c:pt>
                <c:pt idx="31">
                  <c:v>2.0799999999999999E-11</c:v>
                </c:pt>
                <c:pt idx="32">
                  <c:v>2.4499999999999999E-11</c:v>
                </c:pt>
                <c:pt idx="33">
                  <c:v>2.6400000000000001E-11</c:v>
                </c:pt>
                <c:pt idx="34">
                  <c:v>2.6000000000000001E-11</c:v>
                </c:pt>
                <c:pt idx="35">
                  <c:v>1.5300000000000001E-11</c:v>
                </c:pt>
                <c:pt idx="36">
                  <c:v>4.0900000000000002E-11</c:v>
                </c:pt>
                <c:pt idx="37">
                  <c:v>2.19E-11</c:v>
                </c:pt>
                <c:pt idx="38">
                  <c:v>2.3600000000000001E-11</c:v>
                </c:pt>
                <c:pt idx="39">
                  <c:v>3.43E-11</c:v>
                </c:pt>
                <c:pt idx="40">
                  <c:v>2.72E-11</c:v>
                </c:pt>
                <c:pt idx="41">
                  <c:v>2.35E-11</c:v>
                </c:pt>
                <c:pt idx="42">
                  <c:v>1.8599999999999999E-11</c:v>
                </c:pt>
                <c:pt idx="43">
                  <c:v>3.0300000000000001E-11</c:v>
                </c:pt>
                <c:pt idx="44">
                  <c:v>2.5200000000000001E-11</c:v>
                </c:pt>
                <c:pt idx="45">
                  <c:v>2.5800000000000001E-11</c:v>
                </c:pt>
                <c:pt idx="46">
                  <c:v>2.7499999999999999E-11</c:v>
                </c:pt>
                <c:pt idx="47">
                  <c:v>2.8699999999999998E-11</c:v>
                </c:pt>
                <c:pt idx="48">
                  <c:v>3.5800000000000002E-11</c:v>
                </c:pt>
                <c:pt idx="49">
                  <c:v>2.8899999999999998E-11</c:v>
                </c:pt>
                <c:pt idx="50">
                  <c:v>3.3599999999999999E-11</c:v>
                </c:pt>
                <c:pt idx="51">
                  <c:v>3.8200000000000001E-11</c:v>
                </c:pt>
                <c:pt idx="52">
                  <c:v>4.8199999999999999E-11</c:v>
                </c:pt>
                <c:pt idx="53">
                  <c:v>4.8999999999999999E-11</c:v>
                </c:pt>
                <c:pt idx="54">
                  <c:v>3.6200000000000002E-11</c:v>
                </c:pt>
                <c:pt idx="55">
                  <c:v>3.8699999999999999E-11</c:v>
                </c:pt>
                <c:pt idx="56">
                  <c:v>3.1900000000000001E-11</c:v>
                </c:pt>
                <c:pt idx="57">
                  <c:v>2.9900000000000001E-11</c:v>
                </c:pt>
                <c:pt idx="58">
                  <c:v>3.5299999999999997E-11</c:v>
                </c:pt>
                <c:pt idx="59">
                  <c:v>4.6199999999999999E-11</c:v>
                </c:pt>
                <c:pt idx="60">
                  <c:v>3.8699999999999999E-11</c:v>
                </c:pt>
                <c:pt idx="61">
                  <c:v>4.0500000000000002E-11</c:v>
                </c:pt>
                <c:pt idx="62">
                  <c:v>3.2899999999999998E-11</c:v>
                </c:pt>
                <c:pt idx="63">
                  <c:v>5.0199999999999999E-11</c:v>
                </c:pt>
                <c:pt idx="64">
                  <c:v>4.0699999999999999E-11</c:v>
                </c:pt>
                <c:pt idx="65">
                  <c:v>3.7700000000000003E-11</c:v>
                </c:pt>
                <c:pt idx="66">
                  <c:v>4.9200000000000002E-11</c:v>
                </c:pt>
                <c:pt idx="67">
                  <c:v>5.17E-11</c:v>
                </c:pt>
                <c:pt idx="68">
                  <c:v>5.0699999999999997E-11</c:v>
                </c:pt>
                <c:pt idx="69">
                  <c:v>3.7700000000000003E-11</c:v>
                </c:pt>
                <c:pt idx="70">
                  <c:v>5.6899999999999999E-11</c:v>
                </c:pt>
                <c:pt idx="71">
                  <c:v>4.4699999999999998E-11</c:v>
                </c:pt>
                <c:pt idx="72">
                  <c:v>5.8899999999999998E-11</c:v>
                </c:pt>
                <c:pt idx="73">
                  <c:v>5.3699999999999999E-11</c:v>
                </c:pt>
                <c:pt idx="74">
                  <c:v>4.8999999999999999E-11</c:v>
                </c:pt>
                <c:pt idx="75">
                  <c:v>5.4599999999999998E-11</c:v>
                </c:pt>
                <c:pt idx="76">
                  <c:v>4.7099999999999998E-11</c:v>
                </c:pt>
                <c:pt idx="77">
                  <c:v>4.7200000000000002E-11</c:v>
                </c:pt>
                <c:pt idx="78">
                  <c:v>5.3100000000000003E-11</c:v>
                </c:pt>
                <c:pt idx="79">
                  <c:v>4.4400000000000003E-11</c:v>
                </c:pt>
                <c:pt idx="80">
                  <c:v>3.5599999999999999E-11</c:v>
                </c:pt>
                <c:pt idx="81">
                  <c:v>5.6099999999999999E-11</c:v>
                </c:pt>
                <c:pt idx="82">
                  <c:v>5.6700000000000002E-11</c:v>
                </c:pt>
                <c:pt idx="83">
                  <c:v>5.5399999999999997E-11</c:v>
                </c:pt>
                <c:pt idx="84">
                  <c:v>5.0599999999999998E-11</c:v>
                </c:pt>
                <c:pt idx="85">
                  <c:v>4.3099999999999999E-11</c:v>
                </c:pt>
                <c:pt idx="86">
                  <c:v>6.8499999999999996E-11</c:v>
                </c:pt>
                <c:pt idx="87">
                  <c:v>5.9899999999999995E-11</c:v>
                </c:pt>
                <c:pt idx="88">
                  <c:v>5.8500000000000005E-11</c:v>
                </c:pt>
                <c:pt idx="89">
                  <c:v>4.7700000000000001E-11</c:v>
                </c:pt>
                <c:pt idx="90">
                  <c:v>5.7900000000000002E-11</c:v>
                </c:pt>
                <c:pt idx="91">
                  <c:v>5.4499999999999999E-11</c:v>
                </c:pt>
                <c:pt idx="92">
                  <c:v>5.6899999999999999E-11</c:v>
                </c:pt>
                <c:pt idx="93">
                  <c:v>5.6899999999999999E-11</c:v>
                </c:pt>
                <c:pt idx="94">
                  <c:v>4.7700000000000001E-11</c:v>
                </c:pt>
                <c:pt idx="95">
                  <c:v>6.7199999999999998E-11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BA9-4959-A8A2-F94148130FCB}"/>
            </c:ext>
          </c:extLst>
        </c:ser>
        <c:ser>
          <c:idx val="3"/>
          <c:order val="3"/>
          <c:tx>
            <c:v>28 а.е.м</c:v>
          </c:tx>
          <c:spPr>
            <a:ln w="19050" cap="rnd">
              <a:solidFill>
                <a:srgbClr val="CC6600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Лист2!$I$10:$I$105</c:f>
              <c:numCache>
                <c:formatCode>0.00E+00</c:formatCode>
                <c:ptCount val="96"/>
                <c:pt idx="0">
                  <c:v>8.5000000000000004E-11</c:v>
                </c:pt>
                <c:pt idx="1">
                  <c:v>4.5E-11</c:v>
                </c:pt>
                <c:pt idx="2">
                  <c:v>3.9300000000000003E-11</c:v>
                </c:pt>
                <c:pt idx="3">
                  <c:v>4.18E-11</c:v>
                </c:pt>
                <c:pt idx="4">
                  <c:v>3.9700000000000002E-11</c:v>
                </c:pt>
                <c:pt idx="5">
                  <c:v>4.34E-11</c:v>
                </c:pt>
                <c:pt idx="6">
                  <c:v>3.9000000000000001E-11</c:v>
                </c:pt>
                <c:pt idx="7">
                  <c:v>4.1700000000000002E-11</c:v>
                </c:pt>
                <c:pt idx="8">
                  <c:v>4.22E-11</c:v>
                </c:pt>
                <c:pt idx="9">
                  <c:v>4.2799999999999997E-11</c:v>
                </c:pt>
                <c:pt idx="10">
                  <c:v>4.7899999999999997E-11</c:v>
                </c:pt>
                <c:pt idx="11">
                  <c:v>4.8400000000000002E-11</c:v>
                </c:pt>
                <c:pt idx="12">
                  <c:v>4.6599999999999999E-11</c:v>
                </c:pt>
                <c:pt idx="13">
                  <c:v>4.89E-11</c:v>
                </c:pt>
                <c:pt idx="14">
                  <c:v>7.5999999999999996E-11</c:v>
                </c:pt>
                <c:pt idx="15">
                  <c:v>5.2700000000000003E-11</c:v>
                </c:pt>
                <c:pt idx="16">
                  <c:v>5.2400000000000001E-11</c:v>
                </c:pt>
                <c:pt idx="17">
                  <c:v>5.4199999999999998E-11</c:v>
                </c:pt>
                <c:pt idx="18">
                  <c:v>6.3399999999999996E-11</c:v>
                </c:pt>
                <c:pt idx="19">
                  <c:v>4.1599999999999997E-11</c:v>
                </c:pt>
                <c:pt idx="20">
                  <c:v>4.5700000000000001E-11</c:v>
                </c:pt>
                <c:pt idx="21">
                  <c:v>4.8699999999999997E-11</c:v>
                </c:pt>
                <c:pt idx="22">
                  <c:v>5.0800000000000002E-11</c:v>
                </c:pt>
                <c:pt idx="23">
                  <c:v>5.7100000000000002E-11</c:v>
                </c:pt>
                <c:pt idx="24">
                  <c:v>4.7300000000000001E-11</c:v>
                </c:pt>
                <c:pt idx="25">
                  <c:v>5.4199999999999998E-11</c:v>
                </c:pt>
                <c:pt idx="26">
                  <c:v>5.8500000000000005E-11</c:v>
                </c:pt>
                <c:pt idx="27">
                  <c:v>5.2400000000000001E-11</c:v>
                </c:pt>
                <c:pt idx="28">
                  <c:v>5.1900000000000003E-11</c:v>
                </c:pt>
                <c:pt idx="29">
                  <c:v>7.26E-11</c:v>
                </c:pt>
                <c:pt idx="30">
                  <c:v>5.4999999999999997E-11</c:v>
                </c:pt>
                <c:pt idx="31">
                  <c:v>5.3100000000000003E-11</c:v>
                </c:pt>
                <c:pt idx="32">
                  <c:v>6.1799999999999996E-11</c:v>
                </c:pt>
                <c:pt idx="33">
                  <c:v>8.2499999999999999E-11</c:v>
                </c:pt>
                <c:pt idx="34">
                  <c:v>6.0799999999999999E-11</c:v>
                </c:pt>
                <c:pt idx="35">
                  <c:v>6.4499999999999997E-11</c:v>
                </c:pt>
                <c:pt idx="36">
                  <c:v>6.7800000000000001E-11</c:v>
                </c:pt>
                <c:pt idx="37">
                  <c:v>5.4700000000000002E-11</c:v>
                </c:pt>
                <c:pt idx="38">
                  <c:v>5.6700000000000002E-11</c:v>
                </c:pt>
                <c:pt idx="39">
                  <c:v>6E-11</c:v>
                </c:pt>
                <c:pt idx="40">
                  <c:v>4.6699999999999998E-11</c:v>
                </c:pt>
                <c:pt idx="41">
                  <c:v>6.1299999999999998E-11</c:v>
                </c:pt>
                <c:pt idx="42">
                  <c:v>5.2599999999999998E-11</c:v>
                </c:pt>
                <c:pt idx="43">
                  <c:v>4.4299999999999998E-11</c:v>
                </c:pt>
                <c:pt idx="44">
                  <c:v>6.3000000000000002E-11</c:v>
                </c:pt>
                <c:pt idx="45">
                  <c:v>6.3199999999999999E-11</c:v>
                </c:pt>
                <c:pt idx="46">
                  <c:v>5.2599999999999998E-11</c:v>
                </c:pt>
                <c:pt idx="47">
                  <c:v>6.0499999999999998E-11</c:v>
                </c:pt>
                <c:pt idx="48">
                  <c:v>6.0900000000000004E-11</c:v>
                </c:pt>
                <c:pt idx="49">
                  <c:v>6.3300000000000004E-11</c:v>
                </c:pt>
                <c:pt idx="50">
                  <c:v>5.6899999999999999E-11</c:v>
                </c:pt>
                <c:pt idx="51">
                  <c:v>5.8500000000000005E-11</c:v>
                </c:pt>
                <c:pt idx="52">
                  <c:v>6.2800000000000005E-11</c:v>
                </c:pt>
                <c:pt idx="53">
                  <c:v>6.2200000000000002E-11</c:v>
                </c:pt>
                <c:pt idx="54">
                  <c:v>5.76E-11</c:v>
                </c:pt>
                <c:pt idx="55">
                  <c:v>6.0999999999999996E-11</c:v>
                </c:pt>
                <c:pt idx="56">
                  <c:v>5.68E-11</c:v>
                </c:pt>
                <c:pt idx="57">
                  <c:v>7.8199999999999999E-11</c:v>
                </c:pt>
                <c:pt idx="58">
                  <c:v>4.8299999999999997E-11</c:v>
                </c:pt>
                <c:pt idx="59">
                  <c:v>8.8899999999999998E-11</c:v>
                </c:pt>
                <c:pt idx="60">
                  <c:v>7.4600000000000006E-11</c:v>
                </c:pt>
                <c:pt idx="61">
                  <c:v>5.8099999999999998E-11</c:v>
                </c:pt>
                <c:pt idx="62">
                  <c:v>6.8600000000000001E-11</c:v>
                </c:pt>
                <c:pt idx="63">
                  <c:v>8.1899999999999996E-11</c:v>
                </c:pt>
                <c:pt idx="64">
                  <c:v>7.5699999999999994E-11</c:v>
                </c:pt>
                <c:pt idx="65">
                  <c:v>5.29E-11</c:v>
                </c:pt>
                <c:pt idx="66">
                  <c:v>5.21E-11</c:v>
                </c:pt>
                <c:pt idx="67">
                  <c:v>6.0100000000000004E-11</c:v>
                </c:pt>
                <c:pt idx="68">
                  <c:v>8.2900000000000006E-11</c:v>
                </c:pt>
                <c:pt idx="69">
                  <c:v>6.1299999999999998E-11</c:v>
                </c:pt>
                <c:pt idx="70">
                  <c:v>6.8299999999999999E-11</c:v>
                </c:pt>
                <c:pt idx="71">
                  <c:v>6.3099999999999994E-11</c:v>
                </c:pt>
                <c:pt idx="72">
                  <c:v>7.8699999999999997E-11</c:v>
                </c:pt>
                <c:pt idx="73">
                  <c:v>7.8099999999999994E-11</c:v>
                </c:pt>
                <c:pt idx="74">
                  <c:v>8.9399999999999996E-11</c:v>
                </c:pt>
                <c:pt idx="75">
                  <c:v>1.4499999999999999E-10</c:v>
                </c:pt>
                <c:pt idx="76">
                  <c:v>8.3900000000000002E-11</c:v>
                </c:pt>
                <c:pt idx="77">
                  <c:v>9.9599999999999997E-11</c:v>
                </c:pt>
                <c:pt idx="78">
                  <c:v>8.9099999999999995E-11</c:v>
                </c:pt>
                <c:pt idx="79">
                  <c:v>7.1900000000000005E-11</c:v>
                </c:pt>
                <c:pt idx="80">
                  <c:v>8.2800000000000001E-11</c:v>
                </c:pt>
                <c:pt idx="81">
                  <c:v>7.6100000000000001E-11</c:v>
                </c:pt>
                <c:pt idx="82">
                  <c:v>7.9799999999999998E-11</c:v>
                </c:pt>
                <c:pt idx="83">
                  <c:v>6.9299999999999996E-11</c:v>
                </c:pt>
                <c:pt idx="84">
                  <c:v>8.2999999999999998E-11</c:v>
                </c:pt>
                <c:pt idx="85">
                  <c:v>6.0999999999999996E-11</c:v>
                </c:pt>
                <c:pt idx="86">
                  <c:v>6.43E-11</c:v>
                </c:pt>
                <c:pt idx="87">
                  <c:v>6.6800000000000005E-11</c:v>
                </c:pt>
                <c:pt idx="88">
                  <c:v>6.3000000000000002E-11</c:v>
                </c:pt>
                <c:pt idx="89">
                  <c:v>5.6099999999999999E-11</c:v>
                </c:pt>
                <c:pt idx="90">
                  <c:v>7.0099999999999996E-11</c:v>
                </c:pt>
                <c:pt idx="91">
                  <c:v>6.8499999999999996E-11</c:v>
                </c:pt>
                <c:pt idx="92">
                  <c:v>7.34E-11</c:v>
                </c:pt>
                <c:pt idx="93">
                  <c:v>7.4800000000000003E-11</c:v>
                </c:pt>
                <c:pt idx="94">
                  <c:v>7.8999999999999999E-11</c:v>
                </c:pt>
                <c:pt idx="95">
                  <c:v>7.2900000000000002E-11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0BA9-4959-A8A2-F94148130FCB}"/>
            </c:ext>
          </c:extLst>
        </c:ser>
        <c:ser>
          <c:idx val="4"/>
          <c:order val="4"/>
          <c:tx>
            <c:v>32 а.е.м</c:v>
          </c:tx>
          <c:spPr>
            <a:ln w="19050" cap="rnd">
              <a:solidFill>
                <a:srgbClr val="33CC33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Лист2!$J$10:$J$105</c:f>
              <c:numCache>
                <c:formatCode>0.00E+00</c:formatCode>
                <c:ptCount val="96"/>
                <c:pt idx="0">
                  <c:v>2.1699999999999998E-12</c:v>
                </c:pt>
                <c:pt idx="1">
                  <c:v>2.5299999999999999E-12</c:v>
                </c:pt>
                <c:pt idx="2">
                  <c:v>5E-15</c:v>
                </c:pt>
                <c:pt idx="3">
                  <c:v>3.56E-13</c:v>
                </c:pt>
                <c:pt idx="4">
                  <c:v>2.2499999999999999E-12</c:v>
                </c:pt>
                <c:pt idx="5">
                  <c:v>2.1199999999999999E-12</c:v>
                </c:pt>
                <c:pt idx="6">
                  <c:v>3.8399999999999998E-13</c:v>
                </c:pt>
                <c:pt idx="7">
                  <c:v>1.51E-12</c:v>
                </c:pt>
                <c:pt idx="8">
                  <c:v>1.18E-12</c:v>
                </c:pt>
                <c:pt idx="9">
                  <c:v>2.0399999999999999E-13</c:v>
                </c:pt>
                <c:pt idx="10">
                  <c:v>3.55E-12</c:v>
                </c:pt>
                <c:pt idx="11">
                  <c:v>1.5500000000000001E-12</c:v>
                </c:pt>
                <c:pt idx="12">
                  <c:v>2.4999999999999999E-13</c:v>
                </c:pt>
                <c:pt idx="13">
                  <c:v>3.2299999999999999E-13</c:v>
                </c:pt>
                <c:pt idx="14">
                  <c:v>2.6400000000000001E-12</c:v>
                </c:pt>
                <c:pt idx="15">
                  <c:v>1.7400000000000001E-12</c:v>
                </c:pt>
                <c:pt idx="16">
                  <c:v>4.2799999999999999E-13</c:v>
                </c:pt>
                <c:pt idx="17">
                  <c:v>1.9300000000000001E-12</c:v>
                </c:pt>
                <c:pt idx="18">
                  <c:v>1.76E-12</c:v>
                </c:pt>
                <c:pt idx="19">
                  <c:v>2.08E-12</c:v>
                </c:pt>
                <c:pt idx="20">
                  <c:v>4.6800000000000003E-13</c:v>
                </c:pt>
                <c:pt idx="21">
                  <c:v>1.5799999999999999E-12</c:v>
                </c:pt>
                <c:pt idx="22">
                  <c:v>1.9600000000000001E-12</c:v>
                </c:pt>
                <c:pt idx="23">
                  <c:v>1.7E-12</c:v>
                </c:pt>
                <c:pt idx="24">
                  <c:v>5.7899999999999996E-13</c:v>
                </c:pt>
                <c:pt idx="25">
                  <c:v>2.6200000000000001E-12</c:v>
                </c:pt>
                <c:pt idx="26">
                  <c:v>5E-15</c:v>
                </c:pt>
                <c:pt idx="27">
                  <c:v>6.9899999999999995E-13</c:v>
                </c:pt>
                <c:pt idx="28">
                  <c:v>9.3000000000000004E-15</c:v>
                </c:pt>
                <c:pt idx="29">
                  <c:v>3.6999999999999999E-13</c:v>
                </c:pt>
                <c:pt idx="30">
                  <c:v>5E-15</c:v>
                </c:pt>
                <c:pt idx="31">
                  <c:v>1.7800000000000001E-12</c:v>
                </c:pt>
                <c:pt idx="32">
                  <c:v>3.1800000000000002E-12</c:v>
                </c:pt>
                <c:pt idx="33">
                  <c:v>4.8199999999999997E-13</c:v>
                </c:pt>
                <c:pt idx="34">
                  <c:v>1.4100000000000001E-12</c:v>
                </c:pt>
                <c:pt idx="35">
                  <c:v>1.4100000000000001E-12</c:v>
                </c:pt>
                <c:pt idx="36">
                  <c:v>2.28E-12</c:v>
                </c:pt>
                <c:pt idx="37">
                  <c:v>7.5300000000000002E-13</c:v>
                </c:pt>
                <c:pt idx="38">
                  <c:v>3.17E-12</c:v>
                </c:pt>
                <c:pt idx="39">
                  <c:v>4.51E-12</c:v>
                </c:pt>
                <c:pt idx="40">
                  <c:v>3.9399999999999998E-12</c:v>
                </c:pt>
                <c:pt idx="41">
                  <c:v>3.4899999999999999E-12</c:v>
                </c:pt>
                <c:pt idx="42">
                  <c:v>2.4700000000000002E-12</c:v>
                </c:pt>
                <c:pt idx="43">
                  <c:v>2.1100000000000001E-12</c:v>
                </c:pt>
                <c:pt idx="44">
                  <c:v>4.26E-12</c:v>
                </c:pt>
                <c:pt idx="45">
                  <c:v>4.1499999999999999E-12</c:v>
                </c:pt>
                <c:pt idx="46">
                  <c:v>1.5799999999999999E-12</c:v>
                </c:pt>
                <c:pt idx="47">
                  <c:v>1.5900000000000001E-12</c:v>
                </c:pt>
                <c:pt idx="48">
                  <c:v>3.42E-12</c:v>
                </c:pt>
                <c:pt idx="49">
                  <c:v>1.5900000000000001E-12</c:v>
                </c:pt>
                <c:pt idx="50">
                  <c:v>1.4000000000000001E-12</c:v>
                </c:pt>
                <c:pt idx="51">
                  <c:v>1.0099999999999999E-12</c:v>
                </c:pt>
                <c:pt idx="52">
                  <c:v>1.0300000000000001E-12</c:v>
                </c:pt>
                <c:pt idx="53">
                  <c:v>1.7199999999999999E-12</c:v>
                </c:pt>
                <c:pt idx="54">
                  <c:v>1.6400000000000001E-12</c:v>
                </c:pt>
                <c:pt idx="55">
                  <c:v>9.6500000000000003E-13</c:v>
                </c:pt>
                <c:pt idx="56">
                  <c:v>1.2699999999999999E-13</c:v>
                </c:pt>
                <c:pt idx="57">
                  <c:v>2.1499999999999999E-12</c:v>
                </c:pt>
                <c:pt idx="58">
                  <c:v>1.7199999999999999E-12</c:v>
                </c:pt>
                <c:pt idx="59">
                  <c:v>1.98E-12</c:v>
                </c:pt>
                <c:pt idx="60">
                  <c:v>1.6400000000000001E-12</c:v>
                </c:pt>
                <c:pt idx="61">
                  <c:v>9.9999999999999998E-13</c:v>
                </c:pt>
                <c:pt idx="62">
                  <c:v>1.67E-12</c:v>
                </c:pt>
                <c:pt idx="63">
                  <c:v>5E-15</c:v>
                </c:pt>
                <c:pt idx="64">
                  <c:v>5.7299999999999998E-13</c:v>
                </c:pt>
                <c:pt idx="65">
                  <c:v>3.2900000000000001E-13</c:v>
                </c:pt>
                <c:pt idx="66">
                  <c:v>1.4399999999999999E-12</c:v>
                </c:pt>
                <c:pt idx="67">
                  <c:v>2.8500000000000002E-12</c:v>
                </c:pt>
                <c:pt idx="68">
                  <c:v>2.74E-12</c:v>
                </c:pt>
                <c:pt idx="69">
                  <c:v>1.75E-12</c:v>
                </c:pt>
                <c:pt idx="70">
                  <c:v>1.08E-12</c:v>
                </c:pt>
                <c:pt idx="71">
                  <c:v>2.8200000000000001E-12</c:v>
                </c:pt>
                <c:pt idx="72">
                  <c:v>2.2400000000000001E-12</c:v>
                </c:pt>
                <c:pt idx="73">
                  <c:v>2.89E-12</c:v>
                </c:pt>
                <c:pt idx="74">
                  <c:v>3.2300000000000002E-12</c:v>
                </c:pt>
                <c:pt idx="75">
                  <c:v>4.0100000000000001E-12</c:v>
                </c:pt>
                <c:pt idx="76">
                  <c:v>7.2799999999999997E-12</c:v>
                </c:pt>
                <c:pt idx="77">
                  <c:v>5.5000000000000004E-12</c:v>
                </c:pt>
                <c:pt idx="78">
                  <c:v>3.2300000000000002E-12</c:v>
                </c:pt>
                <c:pt idx="79">
                  <c:v>2.7200000000000001E-12</c:v>
                </c:pt>
                <c:pt idx="80">
                  <c:v>9.48E-13</c:v>
                </c:pt>
                <c:pt idx="81">
                  <c:v>3.45E-12</c:v>
                </c:pt>
                <c:pt idx="82">
                  <c:v>3.0200000000000001E-12</c:v>
                </c:pt>
                <c:pt idx="83">
                  <c:v>2.56E-12</c:v>
                </c:pt>
                <c:pt idx="84">
                  <c:v>2.46E-12</c:v>
                </c:pt>
                <c:pt idx="85">
                  <c:v>2.5700000000000002E-12</c:v>
                </c:pt>
                <c:pt idx="86">
                  <c:v>3.2599999999999998E-12</c:v>
                </c:pt>
                <c:pt idx="87">
                  <c:v>2.5799999999999999E-12</c:v>
                </c:pt>
                <c:pt idx="88">
                  <c:v>2.4299999999999999E-12</c:v>
                </c:pt>
                <c:pt idx="89">
                  <c:v>3.9299999999999996E-12</c:v>
                </c:pt>
                <c:pt idx="90">
                  <c:v>2.4700000000000002E-12</c:v>
                </c:pt>
                <c:pt idx="91">
                  <c:v>9.5300000000000008E-13</c:v>
                </c:pt>
                <c:pt idx="92">
                  <c:v>2.8599999999999999E-12</c:v>
                </c:pt>
                <c:pt idx="93">
                  <c:v>3.1099999999999999E-12</c:v>
                </c:pt>
                <c:pt idx="94">
                  <c:v>5.69E-13</c:v>
                </c:pt>
                <c:pt idx="95">
                  <c:v>2.3400000000000001E-12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0BA9-4959-A8A2-F94148130FCB}"/>
            </c:ext>
          </c:extLst>
        </c:ser>
        <c:ser>
          <c:idx val="5"/>
          <c:order val="5"/>
          <c:tx>
            <c:v>44 а.е.м</c:v>
          </c:tx>
          <c:spPr>
            <a:ln w="19050" cap="rnd">
              <a:solidFill>
                <a:srgbClr val="FF9966"/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Лист2!$K$10:$K$105</c:f>
              <c:numCache>
                <c:formatCode>0.00E+00</c:formatCode>
                <c:ptCount val="96"/>
                <c:pt idx="0">
                  <c:v>2.0999999999999999E-11</c:v>
                </c:pt>
                <c:pt idx="1">
                  <c:v>1.2100000000000001E-11</c:v>
                </c:pt>
                <c:pt idx="2">
                  <c:v>1.9199999999999999E-11</c:v>
                </c:pt>
                <c:pt idx="3">
                  <c:v>1.7500000000000001E-11</c:v>
                </c:pt>
                <c:pt idx="4">
                  <c:v>1.0799999999999999E-11</c:v>
                </c:pt>
                <c:pt idx="5">
                  <c:v>9.4400000000000002E-12</c:v>
                </c:pt>
                <c:pt idx="6">
                  <c:v>7.6500000000000007E-12</c:v>
                </c:pt>
                <c:pt idx="7">
                  <c:v>7.7500000000000007E-12</c:v>
                </c:pt>
                <c:pt idx="8">
                  <c:v>6.3100000000000004E-12</c:v>
                </c:pt>
                <c:pt idx="9">
                  <c:v>6.9100000000000002E-12</c:v>
                </c:pt>
                <c:pt idx="10">
                  <c:v>5.4800000000000001E-12</c:v>
                </c:pt>
                <c:pt idx="11">
                  <c:v>1.1100000000000001E-11</c:v>
                </c:pt>
                <c:pt idx="12">
                  <c:v>9.1199999999999999E-12</c:v>
                </c:pt>
                <c:pt idx="13">
                  <c:v>1.0099999999999999E-11</c:v>
                </c:pt>
                <c:pt idx="14">
                  <c:v>1.44E-11</c:v>
                </c:pt>
                <c:pt idx="15">
                  <c:v>9.3500000000000003E-12</c:v>
                </c:pt>
                <c:pt idx="16">
                  <c:v>8.2500000000000006E-12</c:v>
                </c:pt>
                <c:pt idx="17">
                  <c:v>9.2999999999999996E-12</c:v>
                </c:pt>
                <c:pt idx="18">
                  <c:v>1.0299999999999999E-11</c:v>
                </c:pt>
                <c:pt idx="19">
                  <c:v>9.2199999999999999E-12</c:v>
                </c:pt>
                <c:pt idx="20">
                  <c:v>1.0699999999999999E-11</c:v>
                </c:pt>
                <c:pt idx="21">
                  <c:v>1.38E-11</c:v>
                </c:pt>
                <c:pt idx="22">
                  <c:v>9.7999999999999994E-12</c:v>
                </c:pt>
                <c:pt idx="23">
                  <c:v>5.4800000000000001E-12</c:v>
                </c:pt>
                <c:pt idx="24">
                  <c:v>1.45E-11</c:v>
                </c:pt>
                <c:pt idx="25">
                  <c:v>8.7300000000000002E-12</c:v>
                </c:pt>
                <c:pt idx="26">
                  <c:v>8.0899999999999997E-12</c:v>
                </c:pt>
                <c:pt idx="27">
                  <c:v>1.64E-11</c:v>
                </c:pt>
                <c:pt idx="28">
                  <c:v>9.3600000000000005E-12</c:v>
                </c:pt>
                <c:pt idx="29">
                  <c:v>1.5E-11</c:v>
                </c:pt>
                <c:pt idx="30">
                  <c:v>1.1700000000000001E-11</c:v>
                </c:pt>
                <c:pt idx="31">
                  <c:v>1.0599999999999999E-11</c:v>
                </c:pt>
                <c:pt idx="32">
                  <c:v>1.44E-11</c:v>
                </c:pt>
                <c:pt idx="33">
                  <c:v>6.9299999999999998E-12</c:v>
                </c:pt>
                <c:pt idx="34">
                  <c:v>1.0099999999999999E-11</c:v>
                </c:pt>
                <c:pt idx="35">
                  <c:v>1.54E-11</c:v>
                </c:pt>
                <c:pt idx="36">
                  <c:v>1.6700000000000001E-11</c:v>
                </c:pt>
                <c:pt idx="37">
                  <c:v>1.54E-11</c:v>
                </c:pt>
                <c:pt idx="38">
                  <c:v>1.5500000000000001E-11</c:v>
                </c:pt>
                <c:pt idx="39">
                  <c:v>1.5E-11</c:v>
                </c:pt>
                <c:pt idx="40">
                  <c:v>1.54E-11</c:v>
                </c:pt>
                <c:pt idx="41">
                  <c:v>1.68E-11</c:v>
                </c:pt>
                <c:pt idx="42">
                  <c:v>8.0300000000000003E-12</c:v>
                </c:pt>
                <c:pt idx="43">
                  <c:v>1.52E-11</c:v>
                </c:pt>
                <c:pt idx="44">
                  <c:v>1.6900000000000001E-11</c:v>
                </c:pt>
                <c:pt idx="45">
                  <c:v>1.32E-11</c:v>
                </c:pt>
                <c:pt idx="46">
                  <c:v>1.0299999999999999E-11</c:v>
                </c:pt>
                <c:pt idx="47">
                  <c:v>1.4900000000000002E-11</c:v>
                </c:pt>
                <c:pt idx="48">
                  <c:v>1.8900000000000001E-11</c:v>
                </c:pt>
                <c:pt idx="49">
                  <c:v>1.46E-11</c:v>
                </c:pt>
                <c:pt idx="50">
                  <c:v>1.44E-11</c:v>
                </c:pt>
                <c:pt idx="51">
                  <c:v>2.4099999999999999E-11</c:v>
                </c:pt>
                <c:pt idx="52">
                  <c:v>1.43E-11</c:v>
                </c:pt>
                <c:pt idx="53">
                  <c:v>1.1900000000000001E-11</c:v>
                </c:pt>
                <c:pt idx="54">
                  <c:v>8.9400000000000003E-12</c:v>
                </c:pt>
                <c:pt idx="55">
                  <c:v>1.8300000000000001E-11</c:v>
                </c:pt>
                <c:pt idx="56">
                  <c:v>2.2200000000000002E-11</c:v>
                </c:pt>
                <c:pt idx="57">
                  <c:v>1.37E-11</c:v>
                </c:pt>
                <c:pt idx="58">
                  <c:v>1.1300000000000001E-11</c:v>
                </c:pt>
                <c:pt idx="59">
                  <c:v>2.33E-11</c:v>
                </c:pt>
                <c:pt idx="60">
                  <c:v>1.5700000000000001E-11</c:v>
                </c:pt>
                <c:pt idx="61">
                  <c:v>1.6500000000000001E-11</c:v>
                </c:pt>
                <c:pt idx="62">
                  <c:v>1.42E-11</c:v>
                </c:pt>
                <c:pt idx="63">
                  <c:v>1.6500000000000001E-11</c:v>
                </c:pt>
                <c:pt idx="64">
                  <c:v>1.8700000000000001E-11</c:v>
                </c:pt>
                <c:pt idx="65">
                  <c:v>1.7100000000000001E-11</c:v>
                </c:pt>
                <c:pt idx="66">
                  <c:v>1.9599999999999999E-11</c:v>
                </c:pt>
                <c:pt idx="67">
                  <c:v>1.7799999999999999E-11</c:v>
                </c:pt>
                <c:pt idx="68">
                  <c:v>1.1600000000000001E-11</c:v>
                </c:pt>
                <c:pt idx="69">
                  <c:v>2.09E-11</c:v>
                </c:pt>
                <c:pt idx="70">
                  <c:v>1.99E-11</c:v>
                </c:pt>
                <c:pt idx="71">
                  <c:v>2.2400000000000001E-11</c:v>
                </c:pt>
                <c:pt idx="72">
                  <c:v>2.1199999999999999E-11</c:v>
                </c:pt>
                <c:pt idx="73">
                  <c:v>1.5100000000000001E-11</c:v>
                </c:pt>
                <c:pt idx="74">
                  <c:v>1.7399999999999999E-11</c:v>
                </c:pt>
                <c:pt idx="75">
                  <c:v>1.7599999999999999E-11</c:v>
                </c:pt>
                <c:pt idx="76">
                  <c:v>2.19E-11</c:v>
                </c:pt>
                <c:pt idx="77">
                  <c:v>2.09E-11</c:v>
                </c:pt>
                <c:pt idx="78">
                  <c:v>2.0999999999999999E-11</c:v>
                </c:pt>
                <c:pt idx="79">
                  <c:v>1.5900000000000001E-11</c:v>
                </c:pt>
                <c:pt idx="80">
                  <c:v>1.6100000000000001E-11</c:v>
                </c:pt>
                <c:pt idx="81">
                  <c:v>2.21E-11</c:v>
                </c:pt>
                <c:pt idx="82">
                  <c:v>2.05E-11</c:v>
                </c:pt>
                <c:pt idx="83">
                  <c:v>1.6500000000000001E-11</c:v>
                </c:pt>
                <c:pt idx="84">
                  <c:v>1.9199999999999999E-11</c:v>
                </c:pt>
                <c:pt idx="85">
                  <c:v>1.7999999999999999E-11</c:v>
                </c:pt>
                <c:pt idx="86">
                  <c:v>1.7500000000000001E-11</c:v>
                </c:pt>
                <c:pt idx="87">
                  <c:v>1.97E-11</c:v>
                </c:pt>
                <c:pt idx="88">
                  <c:v>1.5700000000000001E-11</c:v>
                </c:pt>
                <c:pt idx="89">
                  <c:v>1.8999999999999999E-11</c:v>
                </c:pt>
                <c:pt idx="90">
                  <c:v>1.39E-11</c:v>
                </c:pt>
                <c:pt idx="91">
                  <c:v>2.15E-11</c:v>
                </c:pt>
                <c:pt idx="92">
                  <c:v>1.7300000000000001E-11</c:v>
                </c:pt>
                <c:pt idx="93">
                  <c:v>2.5200000000000001E-11</c:v>
                </c:pt>
                <c:pt idx="94">
                  <c:v>2.13E-11</c:v>
                </c:pt>
                <c:pt idx="95">
                  <c:v>2.0999999999999999E-11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0BA9-4959-A8A2-F94148130FCB}"/>
            </c:ext>
          </c:extLst>
        </c:ser>
        <c:ser>
          <c:idx val="6"/>
          <c:order val="6"/>
          <c:tx>
            <c:v>69 а.е.м</c:v>
          </c:tx>
          <c:spPr>
            <a:ln w="19050" cap="rnd">
              <a:solidFill>
                <a:schemeClr val="accent5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Лист2!$D$10:$D$105</c:f>
              <c:numCache>
                <c:formatCode>h:mm:ss;@</c:formatCode>
                <c:ptCount val="96"/>
                <c:pt idx="0">
                  <c:v>0.47072002314814815</c:v>
                </c:pt>
                <c:pt idx="1">
                  <c:v>0.47191824074074074</c:v>
                </c:pt>
                <c:pt idx="2">
                  <c:v>0.47311645833333332</c:v>
                </c:pt>
                <c:pt idx="3">
                  <c:v>0.47431467592592597</c:v>
                </c:pt>
                <c:pt idx="4">
                  <c:v>0.4755128935185185</c:v>
                </c:pt>
                <c:pt idx="5">
                  <c:v>0.47671111111111109</c:v>
                </c:pt>
                <c:pt idx="6">
                  <c:v>0.47790932870370373</c:v>
                </c:pt>
                <c:pt idx="7">
                  <c:v>0.47910754629629632</c:v>
                </c:pt>
                <c:pt idx="8">
                  <c:v>0.48030576388888885</c:v>
                </c:pt>
                <c:pt idx="9">
                  <c:v>0.48150398148148149</c:v>
                </c:pt>
                <c:pt idx="10">
                  <c:v>0.48270219907407408</c:v>
                </c:pt>
                <c:pt idx="11">
                  <c:v>0.48390041666666667</c:v>
                </c:pt>
                <c:pt idx="12">
                  <c:v>0.48509863425925931</c:v>
                </c:pt>
                <c:pt idx="13">
                  <c:v>0.48629685185185184</c:v>
                </c:pt>
                <c:pt idx="14">
                  <c:v>0.48749506944444443</c:v>
                </c:pt>
                <c:pt idx="15">
                  <c:v>0.48869328703703707</c:v>
                </c:pt>
                <c:pt idx="16">
                  <c:v>0.48989150462962966</c:v>
                </c:pt>
                <c:pt idx="17">
                  <c:v>0.49108972222222219</c:v>
                </c:pt>
                <c:pt idx="18">
                  <c:v>0.49228793981481478</c:v>
                </c:pt>
                <c:pt idx="19">
                  <c:v>0.49348615740740742</c:v>
                </c:pt>
                <c:pt idx="20">
                  <c:v>0.49468437500000001</c:v>
                </c:pt>
                <c:pt idx="21">
                  <c:v>0.49588259259259254</c:v>
                </c:pt>
                <c:pt idx="22">
                  <c:v>0.49708081018518518</c:v>
                </c:pt>
                <c:pt idx="23">
                  <c:v>0.49827902777777777</c:v>
                </c:pt>
                <c:pt idx="24">
                  <c:v>0.49947724537037036</c:v>
                </c:pt>
                <c:pt idx="25">
                  <c:v>0.50067546296296295</c:v>
                </c:pt>
                <c:pt idx="26">
                  <c:v>0.50187368055555559</c:v>
                </c:pt>
                <c:pt idx="27">
                  <c:v>0.50307189814814812</c:v>
                </c:pt>
                <c:pt idx="28">
                  <c:v>0.50427011574074077</c:v>
                </c:pt>
                <c:pt idx="29">
                  <c:v>0.5054683333333333</c:v>
                </c:pt>
                <c:pt idx="30">
                  <c:v>0.50666655092592594</c:v>
                </c:pt>
                <c:pt idx="31">
                  <c:v>0.50786476851851858</c:v>
                </c:pt>
                <c:pt idx="32">
                  <c:v>0.50906298611111112</c:v>
                </c:pt>
                <c:pt idx="33">
                  <c:v>0.51026120370370365</c:v>
                </c:pt>
                <c:pt idx="34">
                  <c:v>0.51145942129629629</c:v>
                </c:pt>
                <c:pt idx="35">
                  <c:v>0.51265763888888893</c:v>
                </c:pt>
                <c:pt idx="36">
                  <c:v>0.51385585648148147</c:v>
                </c:pt>
                <c:pt idx="37">
                  <c:v>0.51505407407407411</c:v>
                </c:pt>
                <c:pt idx="38">
                  <c:v>0.51625229166666664</c:v>
                </c:pt>
                <c:pt idx="39">
                  <c:v>0.51745050925925928</c:v>
                </c:pt>
                <c:pt idx="40">
                  <c:v>0.51864872685185182</c:v>
                </c:pt>
                <c:pt idx="41">
                  <c:v>0.51984694444444446</c:v>
                </c:pt>
                <c:pt idx="42">
                  <c:v>0.52104516203703699</c:v>
                </c:pt>
                <c:pt idx="43">
                  <c:v>0.52224337962962963</c:v>
                </c:pt>
                <c:pt idx="44">
                  <c:v>0.52344159722222228</c:v>
                </c:pt>
                <c:pt idx="45">
                  <c:v>0.52463981481481481</c:v>
                </c:pt>
                <c:pt idx="46">
                  <c:v>0.52583803240740734</c:v>
                </c:pt>
                <c:pt idx="47">
                  <c:v>0.52703624999999998</c:v>
                </c:pt>
                <c:pt idx="48">
                  <c:v>0.52823446759259263</c:v>
                </c:pt>
                <c:pt idx="49">
                  <c:v>0.52943268518518516</c:v>
                </c:pt>
                <c:pt idx="50">
                  <c:v>0.5306309027777778</c:v>
                </c:pt>
                <c:pt idx="51">
                  <c:v>0.53182912037037033</c:v>
                </c:pt>
                <c:pt idx="52">
                  <c:v>0.53302733796296298</c:v>
                </c:pt>
                <c:pt idx="53">
                  <c:v>0.53422555555555562</c:v>
                </c:pt>
                <c:pt idx="54">
                  <c:v>0.53542377314814815</c:v>
                </c:pt>
                <c:pt idx="55">
                  <c:v>0.53662199074074068</c:v>
                </c:pt>
                <c:pt idx="56">
                  <c:v>0.53782020833333333</c:v>
                </c:pt>
                <c:pt idx="57">
                  <c:v>0.53901842592592597</c:v>
                </c:pt>
                <c:pt idx="58">
                  <c:v>0.5402166435185185</c:v>
                </c:pt>
                <c:pt idx="59">
                  <c:v>0.54141486111111115</c:v>
                </c:pt>
                <c:pt idx="60">
                  <c:v>0.54261307870370368</c:v>
                </c:pt>
                <c:pt idx="61">
                  <c:v>0.54381129629629632</c:v>
                </c:pt>
                <c:pt idx="62">
                  <c:v>0.54500951388888885</c:v>
                </c:pt>
                <c:pt idx="63">
                  <c:v>0.5462077314814815</c:v>
                </c:pt>
                <c:pt idx="64">
                  <c:v>0.54740594907407403</c:v>
                </c:pt>
                <c:pt idx="65">
                  <c:v>0.54860416666666667</c:v>
                </c:pt>
                <c:pt idx="66">
                  <c:v>0.54980238425925931</c:v>
                </c:pt>
                <c:pt idx="67">
                  <c:v>0.55100060185185185</c:v>
                </c:pt>
                <c:pt idx="68">
                  <c:v>0.55219881944444438</c:v>
                </c:pt>
                <c:pt idx="69">
                  <c:v>0.55339703703703702</c:v>
                </c:pt>
                <c:pt idx="70">
                  <c:v>0.55459525462962966</c:v>
                </c:pt>
                <c:pt idx="71">
                  <c:v>0.5557934722222222</c:v>
                </c:pt>
                <c:pt idx="72">
                  <c:v>0.55699168981481484</c:v>
                </c:pt>
                <c:pt idx="73">
                  <c:v>0.55818990740740737</c:v>
                </c:pt>
                <c:pt idx="74">
                  <c:v>0.55938812500000001</c:v>
                </c:pt>
                <c:pt idx="75">
                  <c:v>0.56058634259259266</c:v>
                </c:pt>
                <c:pt idx="76">
                  <c:v>0.56178456018518519</c:v>
                </c:pt>
                <c:pt idx="77">
                  <c:v>0.56298277777777772</c:v>
                </c:pt>
                <c:pt idx="78">
                  <c:v>0.56418099537037036</c:v>
                </c:pt>
                <c:pt idx="79">
                  <c:v>0.56537921296296301</c:v>
                </c:pt>
                <c:pt idx="80">
                  <c:v>0.56657743055555554</c:v>
                </c:pt>
                <c:pt idx="81">
                  <c:v>0.56777564814814818</c:v>
                </c:pt>
                <c:pt idx="82">
                  <c:v>0.56897386574074071</c:v>
                </c:pt>
                <c:pt idx="83">
                  <c:v>0.57017208333333336</c:v>
                </c:pt>
                <c:pt idx="84">
                  <c:v>0.57137030092592589</c:v>
                </c:pt>
                <c:pt idx="85">
                  <c:v>0.57256851851851853</c:v>
                </c:pt>
                <c:pt idx="86">
                  <c:v>0.57376673611111106</c:v>
                </c:pt>
                <c:pt idx="87">
                  <c:v>0.57496495370370371</c:v>
                </c:pt>
                <c:pt idx="88">
                  <c:v>0.57616317129629635</c:v>
                </c:pt>
                <c:pt idx="89">
                  <c:v>0.57736138888888888</c:v>
                </c:pt>
                <c:pt idx="90">
                  <c:v>0.57855960648148141</c:v>
                </c:pt>
                <c:pt idx="91">
                  <c:v>0.57975782407407406</c:v>
                </c:pt>
                <c:pt idx="92">
                  <c:v>0.5809560416666667</c:v>
                </c:pt>
                <c:pt idx="93">
                  <c:v>0.58215425925925923</c:v>
                </c:pt>
                <c:pt idx="94">
                  <c:v>0.58335247685185188</c:v>
                </c:pt>
                <c:pt idx="95">
                  <c:v>0.58455069444444441</c:v>
                </c:pt>
              </c:numCache>
            </c:numRef>
          </c:xVal>
          <c:yVal>
            <c:numRef>
              <c:f>Лист2!$L$10:$L$105</c:f>
              <c:numCache>
                <c:formatCode>0.00E+00</c:formatCode>
                <c:ptCount val="96"/>
                <c:pt idx="0">
                  <c:v>6.6000000000000001E-13</c:v>
                </c:pt>
                <c:pt idx="1">
                  <c:v>3.5899999999999998E-13</c:v>
                </c:pt>
                <c:pt idx="2">
                  <c:v>1.0199999999999999E-13</c:v>
                </c:pt>
                <c:pt idx="3">
                  <c:v>5E-15</c:v>
                </c:pt>
                <c:pt idx="4">
                  <c:v>5.8400000000000004E-13</c:v>
                </c:pt>
                <c:pt idx="5">
                  <c:v>5E-15</c:v>
                </c:pt>
                <c:pt idx="6">
                  <c:v>5E-15</c:v>
                </c:pt>
                <c:pt idx="7">
                  <c:v>5E-15</c:v>
                </c:pt>
                <c:pt idx="8">
                  <c:v>8.8500000000000002E-14</c:v>
                </c:pt>
                <c:pt idx="9">
                  <c:v>5E-15</c:v>
                </c:pt>
                <c:pt idx="10">
                  <c:v>5E-15</c:v>
                </c:pt>
                <c:pt idx="11">
                  <c:v>7.3900000000000006E-14</c:v>
                </c:pt>
                <c:pt idx="12">
                  <c:v>5E-15</c:v>
                </c:pt>
                <c:pt idx="13">
                  <c:v>4.6700000000000003E-13</c:v>
                </c:pt>
                <c:pt idx="14">
                  <c:v>5.1500000000000003E-13</c:v>
                </c:pt>
                <c:pt idx="15">
                  <c:v>9.1300000000000005E-13</c:v>
                </c:pt>
                <c:pt idx="16">
                  <c:v>5E-15</c:v>
                </c:pt>
                <c:pt idx="17">
                  <c:v>9.1799999999999998E-14</c:v>
                </c:pt>
                <c:pt idx="18">
                  <c:v>5E-15</c:v>
                </c:pt>
                <c:pt idx="19">
                  <c:v>4.6699999999999999E-14</c:v>
                </c:pt>
                <c:pt idx="20">
                  <c:v>5.9200000000000003E-14</c:v>
                </c:pt>
                <c:pt idx="21">
                  <c:v>1.0200000000000001E-12</c:v>
                </c:pt>
                <c:pt idx="22">
                  <c:v>1.7400000000000001E-12</c:v>
                </c:pt>
                <c:pt idx="23">
                  <c:v>2.26E-13</c:v>
                </c:pt>
                <c:pt idx="24">
                  <c:v>5E-15</c:v>
                </c:pt>
                <c:pt idx="25">
                  <c:v>5E-15</c:v>
                </c:pt>
                <c:pt idx="26">
                  <c:v>3.44E-13</c:v>
                </c:pt>
                <c:pt idx="27">
                  <c:v>8.1699999999999995E-13</c:v>
                </c:pt>
                <c:pt idx="28">
                  <c:v>1.71E-13</c:v>
                </c:pt>
                <c:pt idx="29">
                  <c:v>5E-15</c:v>
                </c:pt>
                <c:pt idx="30">
                  <c:v>5E-15</c:v>
                </c:pt>
                <c:pt idx="31">
                  <c:v>5E-15</c:v>
                </c:pt>
                <c:pt idx="32">
                  <c:v>5E-15</c:v>
                </c:pt>
                <c:pt idx="33">
                  <c:v>5E-15</c:v>
                </c:pt>
                <c:pt idx="34">
                  <c:v>1.3899999999999999E-13</c:v>
                </c:pt>
                <c:pt idx="35">
                  <c:v>5E-15</c:v>
                </c:pt>
                <c:pt idx="36">
                  <c:v>5E-15</c:v>
                </c:pt>
                <c:pt idx="37">
                  <c:v>5E-15</c:v>
                </c:pt>
                <c:pt idx="38">
                  <c:v>5E-15</c:v>
                </c:pt>
                <c:pt idx="39">
                  <c:v>5E-15</c:v>
                </c:pt>
                <c:pt idx="40">
                  <c:v>5E-15</c:v>
                </c:pt>
                <c:pt idx="41">
                  <c:v>5E-15</c:v>
                </c:pt>
                <c:pt idx="42">
                  <c:v>3.3299999999999999E-13</c:v>
                </c:pt>
                <c:pt idx="43">
                  <c:v>5E-15</c:v>
                </c:pt>
                <c:pt idx="44">
                  <c:v>5E-15</c:v>
                </c:pt>
                <c:pt idx="45">
                  <c:v>4.8399999999999996E-13</c:v>
                </c:pt>
                <c:pt idx="46">
                  <c:v>4.7899999999999998E-13</c:v>
                </c:pt>
                <c:pt idx="47">
                  <c:v>5E-15</c:v>
                </c:pt>
                <c:pt idx="48">
                  <c:v>2.73E-13</c:v>
                </c:pt>
                <c:pt idx="49">
                  <c:v>8.8299999999999997E-13</c:v>
                </c:pt>
                <c:pt idx="50">
                  <c:v>5E-15</c:v>
                </c:pt>
                <c:pt idx="51">
                  <c:v>2.04E-14</c:v>
                </c:pt>
                <c:pt idx="52">
                  <c:v>4.9400000000000002E-13</c:v>
                </c:pt>
                <c:pt idx="53">
                  <c:v>5E-15</c:v>
                </c:pt>
                <c:pt idx="54">
                  <c:v>5E-15</c:v>
                </c:pt>
                <c:pt idx="55">
                  <c:v>5E-15</c:v>
                </c:pt>
                <c:pt idx="56">
                  <c:v>1.01E-13</c:v>
                </c:pt>
                <c:pt idx="57">
                  <c:v>5E-15</c:v>
                </c:pt>
                <c:pt idx="58">
                  <c:v>5E-15</c:v>
                </c:pt>
                <c:pt idx="59">
                  <c:v>5E-15</c:v>
                </c:pt>
                <c:pt idx="60">
                  <c:v>5E-15</c:v>
                </c:pt>
                <c:pt idx="61">
                  <c:v>5E-15</c:v>
                </c:pt>
                <c:pt idx="62">
                  <c:v>5E-15</c:v>
                </c:pt>
                <c:pt idx="63">
                  <c:v>5E-15</c:v>
                </c:pt>
                <c:pt idx="64">
                  <c:v>5E-15</c:v>
                </c:pt>
                <c:pt idx="65">
                  <c:v>5.9999999999999997E-13</c:v>
                </c:pt>
                <c:pt idx="66">
                  <c:v>2.6700000000000002E-13</c:v>
                </c:pt>
                <c:pt idx="67">
                  <c:v>5E-15</c:v>
                </c:pt>
                <c:pt idx="68">
                  <c:v>5E-15</c:v>
                </c:pt>
                <c:pt idx="69">
                  <c:v>3.09E-13</c:v>
                </c:pt>
                <c:pt idx="70">
                  <c:v>5E-15</c:v>
                </c:pt>
                <c:pt idx="71">
                  <c:v>5E-15</c:v>
                </c:pt>
                <c:pt idx="72">
                  <c:v>5E-15</c:v>
                </c:pt>
                <c:pt idx="73">
                  <c:v>2.0600000000000001E-12</c:v>
                </c:pt>
                <c:pt idx="74">
                  <c:v>2.1100000000000001E-13</c:v>
                </c:pt>
                <c:pt idx="75">
                  <c:v>5E-15</c:v>
                </c:pt>
                <c:pt idx="76">
                  <c:v>5E-15</c:v>
                </c:pt>
                <c:pt idx="77">
                  <c:v>5E-15</c:v>
                </c:pt>
                <c:pt idx="78">
                  <c:v>7.5699999999999996E-14</c:v>
                </c:pt>
                <c:pt idx="79">
                  <c:v>5E-15</c:v>
                </c:pt>
                <c:pt idx="80">
                  <c:v>5E-15</c:v>
                </c:pt>
                <c:pt idx="81">
                  <c:v>5E-15</c:v>
                </c:pt>
                <c:pt idx="82">
                  <c:v>4.5199999999999999E-13</c:v>
                </c:pt>
                <c:pt idx="83">
                  <c:v>5E-15</c:v>
                </c:pt>
                <c:pt idx="84">
                  <c:v>5E-15</c:v>
                </c:pt>
                <c:pt idx="85">
                  <c:v>5E-15</c:v>
                </c:pt>
                <c:pt idx="86">
                  <c:v>5E-15</c:v>
                </c:pt>
                <c:pt idx="87">
                  <c:v>5E-15</c:v>
                </c:pt>
                <c:pt idx="88">
                  <c:v>1.74E-14</c:v>
                </c:pt>
                <c:pt idx="89">
                  <c:v>5E-15</c:v>
                </c:pt>
                <c:pt idx="90">
                  <c:v>5E-15</c:v>
                </c:pt>
                <c:pt idx="91">
                  <c:v>5E-15</c:v>
                </c:pt>
                <c:pt idx="92">
                  <c:v>5E-15</c:v>
                </c:pt>
                <c:pt idx="93">
                  <c:v>1.19E-12</c:v>
                </c:pt>
                <c:pt idx="94">
                  <c:v>5E-15</c:v>
                </c:pt>
                <c:pt idx="95">
                  <c:v>5.0099999999999999E-13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0BA9-4959-A8A2-F94148130F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256768"/>
        <c:axId val="488257160"/>
      </c:scatterChart>
      <c:valAx>
        <c:axId val="488256768"/>
        <c:scaling>
          <c:orientation val="minMax"/>
          <c:max val="0.58500000000000008"/>
          <c:min val="0.47000000000000003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57160"/>
        <c:crossesAt val="1.000000000000001E-17"/>
        <c:crossBetween val="midCat"/>
      </c:valAx>
      <c:valAx>
        <c:axId val="488257160"/>
        <c:scaling>
          <c:logBase val="10"/>
          <c:orientation val="minMax"/>
          <c:max val="1.0000000000000004E-6"/>
          <c:min val="1.0000000000000007E-13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>
              <a:glow>
                <a:schemeClr val="accent1"/>
              </a:glow>
              <a:outerShdw blurRad="50800" dist="50800" dir="5400000" sx="1000" sy="1000" algn="ctr" rotWithShape="0">
                <a:srgbClr val="000000">
                  <a:alpha val="43137"/>
                </a:srgbClr>
              </a:outerShdw>
              <a:softEdge rad="0"/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Ion Current [A]</a:t>
                </a:r>
              </a:p>
            </c:rich>
          </c:tx>
          <c:layout>
            <c:manualLayout>
              <c:xMode val="edge"/>
              <c:yMode val="edge"/>
              <c:x val="1.0453690152623877E-2"/>
              <c:y val="0.390406074486913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56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7128125000000001"/>
          <c:y val="0.34523067949839603"/>
          <c:w val="0.11830208333333334"/>
          <c:h val="0.31134412365121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solidFill>
                  <a:schemeClr val="tx1"/>
                </a:solidFill>
                <a:effectLst/>
              </a:rPr>
              <a:t>Работа с циклом бустера 16кГс</a:t>
            </a:r>
            <a:endParaRPr lang="ru-RU" b="1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35444540457845941"/>
          <c:y val="2.3840769903762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2</c:v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Лист3!$F$10:$F$43</c:f>
              <c:numCache>
                <c:formatCode>0.00E+00</c:formatCode>
                <c:ptCount val="34"/>
                <c:pt idx="0">
                  <c:v>1.5956808099999999E-9</c:v>
                </c:pt>
                <c:pt idx="1">
                  <c:v>1.1831176039999999E-8</c:v>
                </c:pt>
                <c:pt idx="2">
                  <c:v>1.1707775189999999E-8</c:v>
                </c:pt>
                <c:pt idx="3">
                  <c:v>1.1730863390000001E-8</c:v>
                </c:pt>
                <c:pt idx="4">
                  <c:v>1.3563148829999999E-8</c:v>
                </c:pt>
                <c:pt idx="5">
                  <c:v>1.1680517E-8</c:v>
                </c:pt>
                <c:pt idx="6">
                  <c:v>1.186570042E-8</c:v>
                </c:pt>
                <c:pt idx="7">
                  <c:v>1.2611593549999999E-8</c:v>
                </c:pt>
                <c:pt idx="8">
                  <c:v>1.1853324540000001E-8</c:v>
                </c:pt>
                <c:pt idx="9">
                  <c:v>1.4347157239999999E-8</c:v>
                </c:pt>
                <c:pt idx="10">
                  <c:v>1.191761179E-8</c:v>
                </c:pt>
                <c:pt idx="11">
                  <c:v>1.2140941590000001E-8</c:v>
                </c:pt>
                <c:pt idx="12">
                  <c:v>1.17979928E-8</c:v>
                </c:pt>
                <c:pt idx="13">
                  <c:v>1.153987483E-8</c:v>
                </c:pt>
                <c:pt idx="14">
                  <c:v>1.1773434670000001E-8</c:v>
                </c:pt>
                <c:pt idx="15">
                  <c:v>1.1704923250000001E-8</c:v>
                </c:pt>
                <c:pt idx="16">
                  <c:v>1.18728174E-8</c:v>
                </c:pt>
                <c:pt idx="17">
                  <c:v>1.455754362E-8</c:v>
                </c:pt>
                <c:pt idx="18">
                  <c:v>1.191328103E-8</c:v>
                </c:pt>
                <c:pt idx="19">
                  <c:v>1.196686572E-8</c:v>
                </c:pt>
                <c:pt idx="20">
                  <c:v>1.2148959169999999E-8</c:v>
                </c:pt>
                <c:pt idx="21">
                  <c:v>1.200279076E-8</c:v>
                </c:pt>
                <c:pt idx="22">
                  <c:v>1.310891662E-8</c:v>
                </c:pt>
                <c:pt idx="23">
                  <c:v>1.2545380729999999E-8</c:v>
                </c:pt>
                <c:pt idx="24">
                  <c:v>1.22155166E-8</c:v>
                </c:pt>
                <c:pt idx="25">
                  <c:v>1.445999498E-8</c:v>
                </c:pt>
                <c:pt idx="26">
                  <c:v>1.2639212340000001E-8</c:v>
                </c:pt>
                <c:pt idx="27">
                  <c:v>1.236740932E-8</c:v>
                </c:pt>
                <c:pt idx="28">
                  <c:v>1.3326609149999999E-8</c:v>
                </c:pt>
                <c:pt idx="29">
                  <c:v>1.231648827E-8</c:v>
                </c:pt>
                <c:pt idx="30">
                  <c:v>1.5214201449999999E-8</c:v>
                </c:pt>
                <c:pt idx="31">
                  <c:v>1.233303326E-8</c:v>
                </c:pt>
                <c:pt idx="32">
                  <c:v>1.246081194E-8</c:v>
                </c:pt>
                <c:pt idx="33">
                  <c:v>1.2334679940000001E-8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A9A-4D4E-820D-7C937FA7FD17}"/>
            </c:ext>
          </c:extLst>
        </c:ser>
        <c:ser>
          <c:idx val="1"/>
          <c:order val="1"/>
          <c:tx>
            <c:v>4</c:v>
          </c:tx>
          <c:spPr>
            <a:ln w="19050" cap="rnd">
              <a:solidFill>
                <a:srgbClr val="9900CC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Лист3!$G$10:$G$43</c:f>
              <c:numCache>
                <c:formatCode>0.00E+00</c:formatCode>
                <c:ptCount val="34"/>
                <c:pt idx="0">
                  <c:v>1.1810799560000001E-10</c:v>
                </c:pt>
                <c:pt idx="1">
                  <c:v>1.464973559E-10</c:v>
                </c:pt>
                <c:pt idx="2">
                  <c:v>1.1723397250000001E-10</c:v>
                </c:pt>
                <c:pt idx="3">
                  <c:v>1.5409291899999999E-10</c:v>
                </c:pt>
                <c:pt idx="4">
                  <c:v>1.4767335969999999E-10</c:v>
                </c:pt>
                <c:pt idx="5">
                  <c:v>4.4544348770000001E-10</c:v>
                </c:pt>
                <c:pt idx="6">
                  <c:v>1.5205213750000001E-9</c:v>
                </c:pt>
                <c:pt idx="7">
                  <c:v>4.3414098980000003E-9</c:v>
                </c:pt>
                <c:pt idx="8">
                  <c:v>3.211148902E-9</c:v>
                </c:pt>
                <c:pt idx="9">
                  <c:v>2.2223658469999999E-9</c:v>
                </c:pt>
                <c:pt idx="10">
                  <c:v>1.5855533549999999E-9</c:v>
                </c:pt>
                <c:pt idx="11">
                  <c:v>4.2596873250000002E-10</c:v>
                </c:pt>
                <c:pt idx="12">
                  <c:v>1.45214521E-10</c:v>
                </c:pt>
                <c:pt idx="13">
                  <c:v>1.9212123560000001E-10</c:v>
                </c:pt>
                <c:pt idx="14">
                  <c:v>1.4114963359999999E-10</c:v>
                </c:pt>
                <c:pt idx="15">
                  <c:v>1.5404753859999999E-10</c:v>
                </c:pt>
                <c:pt idx="16">
                  <c:v>1.3174310249999999E-10</c:v>
                </c:pt>
                <c:pt idx="17">
                  <c:v>1.6045961780000001E-10</c:v>
                </c:pt>
                <c:pt idx="18">
                  <c:v>3.2579228199999998E-10</c:v>
                </c:pt>
                <c:pt idx="19">
                  <c:v>1.530920252E-10</c:v>
                </c:pt>
                <c:pt idx="20">
                  <c:v>1.4989648409999999E-10</c:v>
                </c:pt>
                <c:pt idx="21">
                  <c:v>1.8246294750000001E-10</c:v>
                </c:pt>
                <c:pt idx="22">
                  <c:v>1.7330353819999999E-10</c:v>
                </c:pt>
                <c:pt idx="23">
                  <c:v>6.0024285540000003E-10</c:v>
                </c:pt>
                <c:pt idx="24">
                  <c:v>1.306966424E-9</c:v>
                </c:pt>
                <c:pt idx="25">
                  <c:v>1.626441648E-9</c:v>
                </c:pt>
                <c:pt idx="26">
                  <c:v>1.624839041E-9</c:v>
                </c:pt>
                <c:pt idx="27">
                  <c:v>1.500601199E-9</c:v>
                </c:pt>
                <c:pt idx="28">
                  <c:v>1.3954740700000001E-9</c:v>
                </c:pt>
                <c:pt idx="29">
                  <c:v>9.4207996960000005E-10</c:v>
                </c:pt>
                <c:pt idx="30">
                  <c:v>6.9505506910000003E-10</c:v>
                </c:pt>
                <c:pt idx="31">
                  <c:v>6.7597383249999995E-10</c:v>
                </c:pt>
                <c:pt idx="32">
                  <c:v>6.6374977739999996E-10</c:v>
                </c:pt>
                <c:pt idx="33">
                  <c:v>2.356820294E-10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A9A-4D4E-820D-7C937FA7FD17}"/>
            </c:ext>
          </c:extLst>
        </c:ser>
        <c:ser>
          <c:idx val="2"/>
          <c:order val="2"/>
          <c:tx>
            <c:v>14</c:v>
          </c:tx>
          <c:spPr>
            <a:ln w="19050" cap="rnd">
              <a:solidFill>
                <a:schemeClr val="accent5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Лист3!$H$10:$H$43</c:f>
              <c:numCache>
                <c:formatCode>0.00E+00</c:formatCode>
                <c:ptCount val="34"/>
                <c:pt idx="0">
                  <c:v>9.101244064E-12</c:v>
                </c:pt>
                <c:pt idx="1">
                  <c:v>9.1276543619999995E-12</c:v>
                </c:pt>
                <c:pt idx="2">
                  <c:v>5.9536264809999997E-12</c:v>
                </c:pt>
                <c:pt idx="3">
                  <c:v>7.117899152E-12</c:v>
                </c:pt>
                <c:pt idx="4">
                  <c:v>1.0715425939999999E-11</c:v>
                </c:pt>
                <c:pt idx="5">
                  <c:v>4.7452423930000001E-12</c:v>
                </c:pt>
                <c:pt idx="6">
                  <c:v>6.7499148629999998E-12</c:v>
                </c:pt>
                <c:pt idx="7">
                  <c:v>1.113566184E-11</c:v>
                </c:pt>
                <c:pt idx="8">
                  <c:v>9.9845149509999994E-12</c:v>
                </c:pt>
                <c:pt idx="9">
                  <c:v>1.032032272E-11</c:v>
                </c:pt>
                <c:pt idx="10">
                  <c:v>1.564770882E-11</c:v>
                </c:pt>
                <c:pt idx="11">
                  <c:v>4.281275855E-12</c:v>
                </c:pt>
                <c:pt idx="12">
                  <c:v>7.4048380270000002E-12</c:v>
                </c:pt>
                <c:pt idx="13">
                  <c:v>9.62829122E-12</c:v>
                </c:pt>
                <c:pt idx="14">
                  <c:v>1.360850842E-11</c:v>
                </c:pt>
                <c:pt idx="15">
                  <c:v>8.8208407590000004E-12</c:v>
                </c:pt>
                <c:pt idx="16">
                  <c:v>7.1368761590000001E-12</c:v>
                </c:pt>
                <c:pt idx="17">
                  <c:v>1.1953466860000001E-11</c:v>
                </c:pt>
                <c:pt idx="18">
                  <c:v>7.8564836930000004E-12</c:v>
                </c:pt>
                <c:pt idx="19">
                  <c:v>8.7277867229999997E-12</c:v>
                </c:pt>
                <c:pt idx="20">
                  <c:v>9.5099180269999999E-12</c:v>
                </c:pt>
                <c:pt idx="21">
                  <c:v>6.9603641429999998E-12</c:v>
                </c:pt>
                <c:pt idx="22">
                  <c:v>1.298341643E-11</c:v>
                </c:pt>
                <c:pt idx="23">
                  <c:v>4.6326024609999997E-12</c:v>
                </c:pt>
                <c:pt idx="24">
                  <c:v>9.5602614369999999E-12</c:v>
                </c:pt>
                <c:pt idx="25">
                  <c:v>8.9690008889999995E-12</c:v>
                </c:pt>
                <c:pt idx="26">
                  <c:v>1.150229217E-11</c:v>
                </c:pt>
                <c:pt idx="27">
                  <c:v>4.7891864089999998E-12</c:v>
                </c:pt>
                <c:pt idx="28">
                  <c:v>1.388577447E-11</c:v>
                </c:pt>
                <c:pt idx="29">
                  <c:v>5.7233441080000002E-12</c:v>
                </c:pt>
                <c:pt idx="30">
                  <c:v>1.2995775459999999E-11</c:v>
                </c:pt>
                <c:pt idx="31">
                  <c:v>1.3360896590000001E-11</c:v>
                </c:pt>
                <c:pt idx="32">
                  <c:v>1.14110223E-11</c:v>
                </c:pt>
                <c:pt idx="33">
                  <c:v>8.2390500669999992E-12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CA9A-4D4E-820D-7C937FA7FD17}"/>
            </c:ext>
          </c:extLst>
        </c:ser>
        <c:ser>
          <c:idx val="3"/>
          <c:order val="3"/>
          <c:tx>
            <c:v>18</c:v>
          </c:tx>
          <c:spPr>
            <a:ln w="19050" cap="rnd">
              <a:solidFill>
                <a:srgbClr val="66FFFF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Лист3!$I$10:$I$43</c:f>
              <c:numCache>
                <c:formatCode>0.00E+00</c:formatCode>
                <c:ptCount val="34"/>
                <c:pt idx="0">
                  <c:v>5.2032635139999998E-11</c:v>
                </c:pt>
                <c:pt idx="1">
                  <c:v>5.1659725109999999E-11</c:v>
                </c:pt>
                <c:pt idx="2">
                  <c:v>6.161968852E-11</c:v>
                </c:pt>
                <c:pt idx="3">
                  <c:v>5.8733740090000005E-11</c:v>
                </c:pt>
                <c:pt idx="4">
                  <c:v>7.3602124399999995E-11</c:v>
                </c:pt>
                <c:pt idx="5">
                  <c:v>7.8069030409999997E-11</c:v>
                </c:pt>
                <c:pt idx="6">
                  <c:v>6.8578906439999998E-11</c:v>
                </c:pt>
                <c:pt idx="7">
                  <c:v>8.1079899739999995E-11</c:v>
                </c:pt>
                <c:pt idx="8">
                  <c:v>5.5046914939999998E-11</c:v>
                </c:pt>
                <c:pt idx="9">
                  <c:v>5.5896627600000001E-11</c:v>
                </c:pt>
                <c:pt idx="10">
                  <c:v>7.2820929839999999E-11</c:v>
                </c:pt>
                <c:pt idx="11">
                  <c:v>6.2101025709999998E-11</c:v>
                </c:pt>
                <c:pt idx="12">
                  <c:v>7.943928154E-11</c:v>
                </c:pt>
                <c:pt idx="13">
                  <c:v>7.08534828E-11</c:v>
                </c:pt>
                <c:pt idx="14">
                  <c:v>7.4222843149999998E-11</c:v>
                </c:pt>
                <c:pt idx="15">
                  <c:v>8.3298923310000001E-11</c:v>
                </c:pt>
                <c:pt idx="16">
                  <c:v>8.6517508439999997E-11</c:v>
                </c:pt>
                <c:pt idx="17">
                  <c:v>8.7027357539999997E-11</c:v>
                </c:pt>
                <c:pt idx="18">
                  <c:v>8.4844714589999996E-11</c:v>
                </c:pt>
                <c:pt idx="19">
                  <c:v>7.3051065200000003E-11</c:v>
                </c:pt>
                <c:pt idx="20">
                  <c:v>7.7548592549999997E-11</c:v>
                </c:pt>
                <c:pt idx="21">
                  <c:v>8.2547815809999994E-11</c:v>
                </c:pt>
                <c:pt idx="22">
                  <c:v>7.0830750989999997E-11</c:v>
                </c:pt>
                <c:pt idx="23">
                  <c:v>8.6936735589999996E-11</c:v>
                </c:pt>
                <c:pt idx="24">
                  <c:v>6.1050720030000006E-11</c:v>
                </c:pt>
                <c:pt idx="25">
                  <c:v>9.1319049539999997E-11</c:v>
                </c:pt>
                <c:pt idx="26">
                  <c:v>8.5237573940000005E-11</c:v>
                </c:pt>
                <c:pt idx="27">
                  <c:v>7.0061387250000006E-11</c:v>
                </c:pt>
                <c:pt idx="28">
                  <c:v>6.6123315160000002E-11</c:v>
                </c:pt>
                <c:pt idx="29">
                  <c:v>7.3496965460000002E-11</c:v>
                </c:pt>
                <c:pt idx="30">
                  <c:v>8.0184144049999994E-11</c:v>
                </c:pt>
                <c:pt idx="31">
                  <c:v>6.5977064090000003E-11</c:v>
                </c:pt>
                <c:pt idx="32">
                  <c:v>8.0164576369999997E-11</c:v>
                </c:pt>
                <c:pt idx="33">
                  <c:v>7.5206230130000002E-11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CA9A-4D4E-820D-7C937FA7FD17}"/>
            </c:ext>
          </c:extLst>
        </c:ser>
        <c:ser>
          <c:idx val="4"/>
          <c:order val="4"/>
          <c:tx>
            <c:v>28</c:v>
          </c:tx>
          <c:spPr>
            <a:ln w="19050" cap="rnd">
              <a:solidFill>
                <a:srgbClr val="CC6600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Лист3!$J$10:$J$43</c:f>
              <c:numCache>
                <c:formatCode>0.00E+00</c:formatCode>
                <c:ptCount val="34"/>
                <c:pt idx="0">
                  <c:v>5.5706089049999997E-11</c:v>
                </c:pt>
                <c:pt idx="1">
                  <c:v>6.8373855190000002E-11</c:v>
                </c:pt>
                <c:pt idx="2">
                  <c:v>9.1689156269999997E-11</c:v>
                </c:pt>
                <c:pt idx="3">
                  <c:v>7.4673107970000004E-11</c:v>
                </c:pt>
                <c:pt idx="4">
                  <c:v>8.1506301709999999E-11</c:v>
                </c:pt>
                <c:pt idx="5">
                  <c:v>7.9632050949999997E-11</c:v>
                </c:pt>
                <c:pt idx="6">
                  <c:v>7.8149028909999994E-11</c:v>
                </c:pt>
                <c:pt idx="7">
                  <c:v>8.7622714639999999E-11</c:v>
                </c:pt>
                <c:pt idx="8">
                  <c:v>8.7995839780000003E-11</c:v>
                </c:pt>
                <c:pt idx="9">
                  <c:v>8.0861060899999994E-11</c:v>
                </c:pt>
                <c:pt idx="10">
                  <c:v>8.8849774759999996E-11</c:v>
                </c:pt>
                <c:pt idx="11">
                  <c:v>7.1386133120000005E-11</c:v>
                </c:pt>
                <c:pt idx="12">
                  <c:v>8.8091145490000002E-11</c:v>
                </c:pt>
                <c:pt idx="13">
                  <c:v>8.5327932220000005E-11</c:v>
                </c:pt>
                <c:pt idx="14">
                  <c:v>9.2881015380000005E-11</c:v>
                </c:pt>
                <c:pt idx="15">
                  <c:v>8.9793963930000004E-11</c:v>
                </c:pt>
                <c:pt idx="16">
                  <c:v>8.1707925149999994E-11</c:v>
                </c:pt>
                <c:pt idx="17">
                  <c:v>9.0798903120000002E-11</c:v>
                </c:pt>
                <c:pt idx="18">
                  <c:v>8.863803441E-11</c:v>
                </c:pt>
                <c:pt idx="19">
                  <c:v>9.7176294789999995E-11</c:v>
                </c:pt>
                <c:pt idx="20">
                  <c:v>6.5705572930000004E-11</c:v>
                </c:pt>
                <c:pt idx="21">
                  <c:v>9.2092757030000003E-11</c:v>
                </c:pt>
                <c:pt idx="22">
                  <c:v>7.7519088370000006E-11</c:v>
                </c:pt>
                <c:pt idx="23">
                  <c:v>8.4917191329999999E-11</c:v>
                </c:pt>
                <c:pt idx="24">
                  <c:v>9.5157964839999998E-11</c:v>
                </c:pt>
                <c:pt idx="25">
                  <c:v>8.7772608630000003E-11</c:v>
                </c:pt>
                <c:pt idx="26">
                  <c:v>9.1917473629999999E-11</c:v>
                </c:pt>
                <c:pt idx="27">
                  <c:v>9.5408347889999997E-11</c:v>
                </c:pt>
                <c:pt idx="28">
                  <c:v>9.2314149380000001E-11</c:v>
                </c:pt>
                <c:pt idx="29">
                  <c:v>8.9722555770000004E-11</c:v>
                </c:pt>
                <c:pt idx="30">
                  <c:v>7.2111920600000001E-11</c:v>
                </c:pt>
                <c:pt idx="31">
                  <c:v>8.2664187989999997E-11</c:v>
                </c:pt>
                <c:pt idx="32">
                  <c:v>9.3575376609999995E-11</c:v>
                </c:pt>
                <c:pt idx="33">
                  <c:v>8.8388858730000001E-11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A9A-4D4E-820D-7C937FA7FD17}"/>
            </c:ext>
          </c:extLst>
        </c:ser>
        <c:ser>
          <c:idx val="5"/>
          <c:order val="5"/>
          <c:tx>
            <c:v>32</c:v>
          </c:tx>
          <c:spPr>
            <a:ln w="19050" cap="rnd">
              <a:solidFill>
                <a:srgbClr val="33CC33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Лист3!$K$10:$K$43</c:f>
              <c:numCache>
                <c:formatCode>0.00E+00</c:formatCode>
                <c:ptCount val="34"/>
                <c:pt idx="0">
                  <c:v>4.8103639130000003E-12</c:v>
                </c:pt>
                <c:pt idx="1">
                  <c:v>3.2603427339999999E-12</c:v>
                </c:pt>
                <c:pt idx="2">
                  <c:v>2.95422584E-12</c:v>
                </c:pt>
                <c:pt idx="3">
                  <c:v>2.592356885E-12</c:v>
                </c:pt>
                <c:pt idx="4">
                  <c:v>2.328454703E-12</c:v>
                </c:pt>
                <c:pt idx="5">
                  <c:v>2.2766742920000001E-12</c:v>
                </c:pt>
                <c:pt idx="6">
                  <c:v>2.943312694E-12</c:v>
                </c:pt>
                <c:pt idx="7">
                  <c:v>8.0190463640000001E-12</c:v>
                </c:pt>
                <c:pt idx="8">
                  <c:v>6.9161460409999998E-12</c:v>
                </c:pt>
                <c:pt idx="9">
                  <c:v>2.9649512010000001E-12</c:v>
                </c:pt>
                <c:pt idx="10">
                  <c:v>4.3620710339999997E-12</c:v>
                </c:pt>
                <c:pt idx="11">
                  <c:v>6.0014580109999999E-12</c:v>
                </c:pt>
                <c:pt idx="12">
                  <c:v>4.693587099E-12</c:v>
                </c:pt>
                <c:pt idx="13">
                  <c:v>3.7378507410000002E-12</c:v>
                </c:pt>
                <c:pt idx="14">
                  <c:v>4.7092182579999999E-12</c:v>
                </c:pt>
                <c:pt idx="15">
                  <c:v>4.512039613E-12</c:v>
                </c:pt>
                <c:pt idx="16">
                  <c:v>5.0534112480000004E-12</c:v>
                </c:pt>
                <c:pt idx="17">
                  <c:v>4.6455192120000001E-12</c:v>
                </c:pt>
                <c:pt idx="18">
                  <c:v>5.2683265740000001E-12</c:v>
                </c:pt>
                <c:pt idx="19">
                  <c:v>4.0896231709999996E-12</c:v>
                </c:pt>
                <c:pt idx="20">
                  <c:v>2.5372336609999998E-12</c:v>
                </c:pt>
                <c:pt idx="21">
                  <c:v>4.9261679799999997E-12</c:v>
                </c:pt>
                <c:pt idx="22">
                  <c:v>2.007033645E-12</c:v>
                </c:pt>
                <c:pt idx="23">
                  <c:v>3.1273696740000001E-12</c:v>
                </c:pt>
                <c:pt idx="24">
                  <c:v>6.2112368199999996E-12</c:v>
                </c:pt>
                <c:pt idx="25">
                  <c:v>5.467633291E-12</c:v>
                </c:pt>
                <c:pt idx="26">
                  <c:v>6.9272834000000003E-12</c:v>
                </c:pt>
                <c:pt idx="27">
                  <c:v>5.3138543909999996E-12</c:v>
                </c:pt>
                <c:pt idx="28">
                  <c:v>6.0949218760000003E-12</c:v>
                </c:pt>
                <c:pt idx="29">
                  <c:v>7.0132415499999998E-12</c:v>
                </c:pt>
                <c:pt idx="30">
                  <c:v>6.4558809690000001E-12</c:v>
                </c:pt>
                <c:pt idx="31">
                  <c:v>3.6217268330000001E-12</c:v>
                </c:pt>
                <c:pt idx="32">
                  <c:v>3.4706061809999999E-12</c:v>
                </c:pt>
                <c:pt idx="33">
                  <c:v>7.5553252890000007E-12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CA9A-4D4E-820D-7C937FA7FD17}"/>
            </c:ext>
          </c:extLst>
        </c:ser>
        <c:ser>
          <c:idx val="6"/>
          <c:order val="6"/>
          <c:tx>
            <c:v>44</c:v>
          </c:tx>
          <c:spPr>
            <a:ln w="19050" cap="rnd">
              <a:solidFill>
                <a:srgbClr val="FF9966"/>
              </a:solidFill>
              <a:round/>
            </a:ln>
            <a:effectLst/>
          </c:spPr>
          <c:marker>
            <c:symbol val="none"/>
          </c:marker>
          <c:xVal>
            <c:numRef>
              <c:f>Лист3!$C$10:$C$43</c:f>
              <c:numCache>
                <c:formatCode>h:mm:ss;@</c:formatCode>
                <c:ptCount val="34"/>
                <c:pt idx="0">
                  <c:v>0.65061306712962963</c:v>
                </c:pt>
                <c:pt idx="1">
                  <c:v>0.65181128472222227</c:v>
                </c:pt>
                <c:pt idx="2">
                  <c:v>0.6530095023148148</c:v>
                </c:pt>
                <c:pt idx="3">
                  <c:v>0.65420771990740734</c:v>
                </c:pt>
                <c:pt idx="4">
                  <c:v>0.65540593749999998</c:v>
                </c:pt>
                <c:pt idx="5">
                  <c:v>0.65660415509259262</c:v>
                </c:pt>
                <c:pt idx="6">
                  <c:v>0.65780237268518515</c:v>
                </c:pt>
                <c:pt idx="7">
                  <c:v>0.6590005902777778</c:v>
                </c:pt>
                <c:pt idx="8">
                  <c:v>0.66019880787037033</c:v>
                </c:pt>
                <c:pt idx="9">
                  <c:v>0.66139702546296297</c:v>
                </c:pt>
                <c:pt idx="10">
                  <c:v>0.66259524305555562</c:v>
                </c:pt>
                <c:pt idx="11">
                  <c:v>0.66379346064814815</c:v>
                </c:pt>
                <c:pt idx="12">
                  <c:v>0.66499167824074068</c:v>
                </c:pt>
                <c:pt idx="13">
                  <c:v>0.66618989583333332</c:v>
                </c:pt>
                <c:pt idx="14">
                  <c:v>0.66738811342592586</c:v>
                </c:pt>
                <c:pt idx="15">
                  <c:v>0.66858633101851861</c:v>
                </c:pt>
                <c:pt idx="16">
                  <c:v>0.66978454861111114</c:v>
                </c:pt>
                <c:pt idx="17">
                  <c:v>0.67098276620370367</c:v>
                </c:pt>
                <c:pt idx="18">
                  <c:v>0.67218098379629632</c:v>
                </c:pt>
                <c:pt idx="19">
                  <c:v>0.67337920138888885</c:v>
                </c:pt>
                <c:pt idx="20">
                  <c:v>0.67457741898148138</c:v>
                </c:pt>
                <c:pt idx="21">
                  <c:v>0.67577563657407413</c:v>
                </c:pt>
                <c:pt idx="22">
                  <c:v>0.67697385416666667</c:v>
                </c:pt>
                <c:pt idx="23">
                  <c:v>0.67817207175925931</c:v>
                </c:pt>
                <c:pt idx="24">
                  <c:v>0.67937028935185184</c:v>
                </c:pt>
                <c:pt idx="25">
                  <c:v>0.68056850694444437</c:v>
                </c:pt>
                <c:pt idx="26">
                  <c:v>0.68176672453703702</c:v>
                </c:pt>
                <c:pt idx="27">
                  <c:v>0.68296494212962966</c:v>
                </c:pt>
                <c:pt idx="28">
                  <c:v>0.6841631597222223</c:v>
                </c:pt>
                <c:pt idx="29">
                  <c:v>0.68536137731481483</c:v>
                </c:pt>
                <c:pt idx="30">
                  <c:v>0.68655959490740737</c:v>
                </c:pt>
                <c:pt idx="31">
                  <c:v>0.68775781250000001</c:v>
                </c:pt>
                <c:pt idx="32">
                  <c:v>0.68895603009259254</c:v>
                </c:pt>
                <c:pt idx="33">
                  <c:v>0.6901542476851853</c:v>
                </c:pt>
              </c:numCache>
            </c:numRef>
          </c:xVal>
          <c:yVal>
            <c:numRef>
              <c:f>Лист3!$L$10:$L$43</c:f>
              <c:numCache>
                <c:formatCode>0.00E+00</c:formatCode>
                <c:ptCount val="34"/>
                <c:pt idx="0">
                  <c:v>1.2981551600000001E-11</c:v>
                </c:pt>
                <c:pt idx="1">
                  <c:v>1.9045667820000001E-11</c:v>
                </c:pt>
                <c:pt idx="2">
                  <c:v>2.0458117840000001E-11</c:v>
                </c:pt>
                <c:pt idx="3">
                  <c:v>1.872888823E-11</c:v>
                </c:pt>
                <c:pt idx="4">
                  <c:v>1.873627122E-11</c:v>
                </c:pt>
                <c:pt idx="5">
                  <c:v>2.4225337009999999E-11</c:v>
                </c:pt>
                <c:pt idx="6">
                  <c:v>1.5199449340000001E-11</c:v>
                </c:pt>
                <c:pt idx="7">
                  <c:v>2.095774249E-11</c:v>
                </c:pt>
                <c:pt idx="8">
                  <c:v>2.8135809649999999E-11</c:v>
                </c:pt>
                <c:pt idx="9">
                  <c:v>1.9120096130000001E-11</c:v>
                </c:pt>
                <c:pt idx="10">
                  <c:v>2.159459417E-11</c:v>
                </c:pt>
                <c:pt idx="11">
                  <c:v>1.7858195819999999E-11</c:v>
                </c:pt>
                <c:pt idx="12">
                  <c:v>2.0055507600000001E-11</c:v>
                </c:pt>
                <c:pt idx="13">
                  <c:v>3.4033453140000003E-11</c:v>
                </c:pt>
                <c:pt idx="14">
                  <c:v>2.6767711309999998E-11</c:v>
                </c:pt>
                <c:pt idx="15">
                  <c:v>2.39124328E-11</c:v>
                </c:pt>
                <c:pt idx="16">
                  <c:v>2.5855581559999999E-11</c:v>
                </c:pt>
                <c:pt idx="17">
                  <c:v>2.6696081110000001E-11</c:v>
                </c:pt>
                <c:pt idx="18">
                  <c:v>2.123889779E-11</c:v>
                </c:pt>
                <c:pt idx="19">
                  <c:v>2.3851465939999999E-11</c:v>
                </c:pt>
                <c:pt idx="20">
                  <c:v>2.2336417439999999E-11</c:v>
                </c:pt>
                <c:pt idx="21">
                  <c:v>2.902914714E-11</c:v>
                </c:pt>
                <c:pt idx="22">
                  <c:v>2.4139159419999999E-11</c:v>
                </c:pt>
                <c:pt idx="23">
                  <c:v>2.4897984719999999E-11</c:v>
                </c:pt>
                <c:pt idx="24">
                  <c:v>2.396137802E-11</c:v>
                </c:pt>
                <c:pt idx="25">
                  <c:v>2.5030805550000001E-11</c:v>
                </c:pt>
                <c:pt idx="26">
                  <c:v>2.0181512709999999E-11</c:v>
                </c:pt>
                <c:pt idx="27">
                  <c:v>2.6225842680000001E-11</c:v>
                </c:pt>
                <c:pt idx="28">
                  <c:v>2.9783290419999998E-11</c:v>
                </c:pt>
                <c:pt idx="29">
                  <c:v>2.5239704420000001E-11</c:v>
                </c:pt>
                <c:pt idx="30">
                  <c:v>3.1024866700000001E-11</c:v>
                </c:pt>
                <c:pt idx="31">
                  <c:v>3.692923398E-11</c:v>
                </c:pt>
                <c:pt idx="32">
                  <c:v>2.7489519339999999E-11</c:v>
                </c:pt>
                <c:pt idx="33">
                  <c:v>2.7302250740000001E-11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CA9A-4D4E-820D-7C937FA7F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260296"/>
        <c:axId val="488260688"/>
      </c:scatterChart>
      <c:valAx>
        <c:axId val="488260296"/>
        <c:scaling>
          <c:orientation val="minMax"/>
          <c:max val="0.69000000000000017"/>
          <c:min val="0.65200000000000014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Mass[amu]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h:mm:ss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60688"/>
        <c:crossesAt val="1.000000000000001E-17"/>
        <c:crossBetween val="midCat"/>
      </c:valAx>
      <c:valAx>
        <c:axId val="488260688"/>
        <c:scaling>
          <c:logBase val="10"/>
          <c:orientation val="minMax"/>
          <c:max val="1.0000000000000004E-6"/>
          <c:min val="1.0000000000000007E-13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3000"/>
                </a:schemeClr>
              </a:solidFill>
              <a:round/>
            </a:ln>
            <a:effectLst>
              <a:glow>
                <a:schemeClr val="accent1"/>
              </a:glow>
              <a:outerShdw blurRad="50800" dist="50800" dir="5400000" sx="1000" sy="1000" algn="ctr" rotWithShape="0">
                <a:srgbClr val="000000">
                  <a:alpha val="43137"/>
                </a:srgbClr>
              </a:outerShdw>
              <a:softEdge rad="0"/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Ion Current [A]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8260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0.14203</cdr:x>
      <cdr:y>0.22055</cdr:y>
    </cdr:from>
    <cdr:to>
      <cdr:x>0.1706</cdr:x>
      <cdr:y>0.2619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="" xmlns:a16="http://schemas.microsoft.com/office/drawing/2014/main" id="{74920C09-FBEE-8DD5-43A0-7505E852D3B3}"/>
            </a:ext>
          </a:extLst>
        </cdr:cNvPr>
        <cdr:cNvSpPr/>
      </cdr:nvSpPr>
      <cdr:spPr>
        <a:xfrm xmlns:a="http://schemas.openxmlformats.org/drawingml/2006/main">
          <a:off x="792018" y="812801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0.48571</cdr:x>
      <cdr:y>0.33521</cdr:y>
    </cdr:from>
    <cdr:to>
      <cdr:x>0.51429</cdr:x>
      <cdr:y>0.37657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="" xmlns:a16="http://schemas.microsoft.com/office/drawing/2014/main" id="{74920C09-FBEE-8DD5-43A0-7505E852D3B3}"/>
            </a:ext>
          </a:extLst>
        </cdr:cNvPr>
        <cdr:cNvSpPr/>
      </cdr:nvSpPr>
      <cdr:spPr>
        <a:xfrm xmlns:a="http://schemas.openxmlformats.org/drawingml/2006/main">
          <a:off x="2708563" y="1235364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0.38923</cdr:x>
      <cdr:y>0.29762</cdr:y>
    </cdr:from>
    <cdr:to>
      <cdr:x>0.41781</cdr:x>
      <cdr:y>0.33897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="" xmlns:a16="http://schemas.microsoft.com/office/drawing/2014/main" id="{74920C09-FBEE-8DD5-43A0-7505E852D3B3}"/>
            </a:ext>
          </a:extLst>
        </cdr:cNvPr>
        <cdr:cNvSpPr/>
      </cdr:nvSpPr>
      <cdr:spPr>
        <a:xfrm xmlns:a="http://schemas.openxmlformats.org/drawingml/2006/main">
          <a:off x="2170545" y="1096819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0.35569</cdr:x>
      <cdr:y>0.27318</cdr:y>
    </cdr:from>
    <cdr:to>
      <cdr:x>0.38426</cdr:x>
      <cdr:y>0.31454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="" xmlns:a16="http://schemas.microsoft.com/office/drawing/2014/main" id="{74920C09-FBEE-8DD5-43A0-7505E852D3B3}"/>
            </a:ext>
          </a:extLst>
        </cdr:cNvPr>
        <cdr:cNvSpPr/>
      </cdr:nvSpPr>
      <cdr:spPr>
        <a:xfrm xmlns:a="http://schemas.openxmlformats.org/drawingml/2006/main">
          <a:off x="1983509" y="1006764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0.16522</cdr:x>
      <cdr:y>0.20677</cdr:y>
    </cdr:from>
    <cdr:to>
      <cdr:x>0.31925</cdr:x>
      <cdr:y>0.29323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="" xmlns:a16="http://schemas.microsoft.com/office/drawing/2014/main" id="{AC2A8773-E320-036E-2773-A501F88EE3D1}"/>
            </a:ext>
          </a:extLst>
        </cdr:cNvPr>
        <cdr:cNvSpPr txBox="1"/>
      </cdr:nvSpPr>
      <cdr:spPr>
        <a:xfrm xmlns:a="http://schemas.openxmlformats.org/drawingml/2006/main">
          <a:off x="921327" y="762001"/>
          <a:ext cx="858982" cy="318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0.24012</cdr:x>
      <cdr:y>0.08023</cdr:y>
    </cdr:from>
    <cdr:to>
      <cdr:x>0.33504</cdr:x>
      <cdr:y>0.18045</cdr:y>
    </cdr:to>
    <cdr:sp macro="" textlink="">
      <cdr:nvSpPr>
        <cdr:cNvPr id="10" name="TextBox 6">
          <a:extLst xmlns:a="http://schemas.openxmlformats.org/drawingml/2006/main">
            <a:ext uri="{FF2B5EF4-FFF2-40B4-BE49-F238E27FC236}">
              <a16:creationId xmlns="" xmlns:a16="http://schemas.microsoft.com/office/drawing/2014/main" id="{FB1AD0B4-3C44-F184-9461-658A7170C9C3}"/>
            </a:ext>
          </a:extLst>
        </cdr:cNvPr>
        <cdr:cNvSpPr txBox="1"/>
      </cdr:nvSpPr>
      <cdr:spPr>
        <a:xfrm xmlns:a="http://schemas.openxmlformats.org/drawingml/2006/main">
          <a:off x="1339021" y="295672"/>
          <a:ext cx="5293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/>
            <a:t>1</a:t>
          </a:r>
          <a:r>
            <a:rPr lang="en-US" b="0" i="0" dirty="0" smtClean="0">
              <a:latin typeface="Cambria Math" panose="02040503050406030204" pitchFamily="18" charset="0"/>
            </a:rPr>
            <a:t>8,</a:t>
          </a:r>
          <a:r>
            <a:rPr lang="ru-RU" b="0" i="0" dirty="0" smtClean="0">
              <a:latin typeface="Cambria Math" panose="02040503050406030204" pitchFamily="18" charset="0"/>
            </a:rPr>
            <a:t> </a:t>
          </a:r>
          <a:endParaRPr lang="ru-RU" dirty="0"/>
        </a:p>
      </cdr:txBody>
    </cdr:sp>
  </cdr:relSizeAnchor>
  <cdr:relSizeAnchor xmlns:cdr="http://schemas.openxmlformats.org/drawingml/2006/chartDrawing">
    <cdr:from>
      <cdr:x>0.55976</cdr:x>
      <cdr:y>0.27896</cdr:y>
    </cdr:from>
    <cdr:to>
      <cdr:x>0.65468</cdr:x>
      <cdr:y>0.37918</cdr:y>
    </cdr:to>
    <cdr:sp macro="" textlink="">
      <cdr:nvSpPr>
        <cdr:cNvPr id="12" name="TextBox 7">
          <a:extLst xmlns:a="http://schemas.openxmlformats.org/drawingml/2006/main">
            <a:ext uri="{FF2B5EF4-FFF2-40B4-BE49-F238E27FC236}">
              <a16:creationId xmlns="" xmlns:a16="http://schemas.microsoft.com/office/drawing/2014/main" id="{621EE7A4-1601-81E3-BFD6-3E5B0975165A}"/>
            </a:ext>
          </a:extLst>
        </cdr:cNvPr>
        <cdr:cNvSpPr txBox="1"/>
      </cdr:nvSpPr>
      <cdr:spPr>
        <a:xfrm xmlns:a="http://schemas.openxmlformats.org/drawingml/2006/main">
          <a:off x="3121485" y="1028049"/>
          <a:ext cx="5293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4</a:t>
          </a:r>
          <a:r>
            <a:rPr lang="en-US" b="0" i="0" dirty="0">
              <a:latin typeface="Cambria Math" panose="02040503050406030204" pitchFamily="18" charset="0"/>
            </a:rPr>
            <a:t>4</a:t>
          </a:r>
          <a:r>
            <a:rPr lang="en-US" b="0" i="0" dirty="0" smtClean="0">
              <a:latin typeface="Cambria Math" panose="02040503050406030204" pitchFamily="18" charset="0"/>
            </a:rPr>
            <a:t>,</a:t>
          </a:r>
          <a:r>
            <a:rPr lang="en-US" dirty="0">
              <a:latin typeface="Cambria Math" panose="02040503050406030204" pitchFamily="18" charset="0"/>
            </a:rPr>
            <a:t> </a:t>
          </a:r>
          <a:endParaRPr lang="ru-RU" dirty="0"/>
        </a:p>
      </cdr:txBody>
    </cdr:sp>
  </cdr:relSizeAnchor>
  <cdr:relSizeAnchor xmlns:cdr="http://schemas.openxmlformats.org/drawingml/2006/chartDrawing">
    <cdr:from>
      <cdr:x>0.41362</cdr:x>
      <cdr:y>0.25843</cdr:y>
    </cdr:from>
    <cdr:to>
      <cdr:x>0.47081</cdr:x>
      <cdr:y>0.30368</cdr:y>
    </cdr:to>
    <cdr:cxnSp macro="">
      <cdr:nvCxnSpPr>
        <cdr:cNvPr id="23" name="Прямая соединительная линия 22">
          <a:extLst xmlns:a="http://schemas.openxmlformats.org/drawingml/2006/main">
            <a:ext uri="{FF2B5EF4-FFF2-40B4-BE49-F238E27FC236}">
              <a16:creationId xmlns="" xmlns:a16="http://schemas.microsoft.com/office/drawing/2014/main" id="{0A09A15C-78BC-F7AF-A66F-A7D723730446}"/>
            </a:ext>
          </a:extLst>
        </cdr:cNvPr>
        <cdr:cNvCxnSpPr>
          <a:stCxn xmlns:a="http://schemas.openxmlformats.org/drawingml/2006/main" id="5" idx="7"/>
        </cdr:cNvCxnSpPr>
      </cdr:nvCxnSpPr>
      <cdr:spPr>
        <a:xfrm xmlns:a="http://schemas.openxmlformats.org/drawingml/2006/main" flipV="1">
          <a:off x="2306539" y="952409"/>
          <a:ext cx="318897" cy="16672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</cdr:y>
    </cdr:from>
    <cdr:to>
      <cdr:x>0.10605</cdr:x>
      <cdr:y>0.08106</cdr:y>
    </cdr:to>
    <cdr:pic>
      <cdr:nvPicPr>
        <cdr:cNvPr id="27" name="chart">
          <a:extLst xmlns:a="http://schemas.openxmlformats.org/drawingml/2006/main">
            <a:ext uri="{FF2B5EF4-FFF2-40B4-BE49-F238E27FC236}">
              <a16:creationId xmlns="" xmlns:a16="http://schemas.microsoft.com/office/drawing/2014/main" id="{278DCAB3-A6D9-EC7B-4FB1-19642F5B30F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91363" cy="298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0.43791</cdr:x>
      <cdr:y>0.18045</cdr:y>
    </cdr:from>
    <cdr:to>
      <cdr:x>0.58084</cdr:x>
      <cdr:y>0.28067</cdr:y>
    </cdr:to>
    <cdr:sp macro="" textlink="">
      <cdr:nvSpPr>
        <cdr:cNvPr id="28" name="TextBox 7">
          <a:extLst xmlns:a="http://schemas.openxmlformats.org/drawingml/2006/main">
            <a:ext uri="{FF2B5EF4-FFF2-40B4-BE49-F238E27FC236}">
              <a16:creationId xmlns="" xmlns:a16="http://schemas.microsoft.com/office/drawing/2014/main" id="{CB8E3711-F5DC-CFFA-35DC-2D6FB3CA9822}"/>
            </a:ext>
          </a:extLst>
        </cdr:cNvPr>
        <cdr:cNvSpPr txBox="1"/>
      </cdr:nvSpPr>
      <cdr:spPr>
        <a:xfrm xmlns:a="http://schemas.openxmlformats.org/drawingml/2006/main">
          <a:off x="2441997" y="665019"/>
          <a:ext cx="79701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/>
            <a:t>3</a:t>
          </a:r>
          <a:r>
            <a:rPr lang="en-US" sz="1800" b="0" i="0" dirty="0"/>
            <a:t>2,</a:t>
          </a:r>
          <a:r>
            <a:rPr lang="en-US" sz="1800" b="0" i="0" dirty="0">
              <a:latin typeface="Cambria Math" panose="02040503050406030204" pitchFamily="18" charset="0"/>
            </a:rPr>
            <a:t>CO</a:t>
          </a:r>
          <a:endParaRPr lang="ru-RU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0.14704</cdr:x>
      <cdr:y>0.2028</cdr:y>
    </cdr:from>
    <cdr:to>
      <cdr:x>0.16069</cdr:x>
      <cdr:y>0.23424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="" xmlns:a16="http://schemas.microsoft.com/office/drawing/2014/main" id="{5D43D102-490B-FDD5-5CCB-FFEE626A288F}"/>
            </a:ext>
          </a:extLst>
        </cdr:cNvPr>
        <cdr:cNvSpPr/>
      </cdr:nvSpPr>
      <cdr:spPr>
        <a:xfrm xmlns:a="http://schemas.openxmlformats.org/drawingml/2006/main">
          <a:off x="1715654" y="983240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0.35067</cdr:x>
      <cdr:y>0.38102</cdr:y>
    </cdr:from>
    <cdr:to>
      <cdr:x>0.36433</cdr:x>
      <cdr:y>0.41245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="" xmlns:a16="http://schemas.microsoft.com/office/drawing/2014/main" id="{5D43D102-490B-FDD5-5CCB-FFEE626A288F}"/>
            </a:ext>
          </a:extLst>
        </cdr:cNvPr>
        <cdr:cNvSpPr/>
      </cdr:nvSpPr>
      <cdr:spPr>
        <a:xfrm xmlns:a="http://schemas.openxmlformats.org/drawingml/2006/main">
          <a:off x="4091709" y="1847273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0.26578</cdr:x>
      <cdr:y>0.36816</cdr:y>
    </cdr:from>
    <cdr:to>
      <cdr:x>0.27943</cdr:x>
      <cdr:y>0.3996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="" xmlns:a16="http://schemas.microsoft.com/office/drawing/2014/main" id="{5D43D102-490B-FDD5-5CCB-FFEE626A288F}"/>
            </a:ext>
          </a:extLst>
        </cdr:cNvPr>
        <cdr:cNvSpPr/>
      </cdr:nvSpPr>
      <cdr:spPr>
        <a:xfrm xmlns:a="http://schemas.openxmlformats.org/drawingml/2006/main">
          <a:off x="3101108" y="1784928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0.48635</cdr:x>
      <cdr:y>0.46428</cdr:y>
    </cdr:from>
    <cdr:to>
      <cdr:x>0.5</cdr:x>
      <cdr:y>0.49571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="" xmlns:a16="http://schemas.microsoft.com/office/drawing/2014/main" id="{5D43D102-490B-FDD5-5CCB-FFEE626A288F}"/>
            </a:ext>
          </a:extLst>
        </cdr:cNvPr>
        <cdr:cNvSpPr/>
      </cdr:nvSpPr>
      <cdr:spPr>
        <a:xfrm xmlns:a="http://schemas.openxmlformats.org/drawingml/2006/main">
          <a:off x="5674735" y="2250931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0.18921</cdr:x>
      <cdr:y>0.40875</cdr:y>
    </cdr:from>
    <cdr:to>
      <cdr:x>0.24707</cdr:x>
      <cdr:y>0.48493</cdr:y>
    </cdr:to>
    <cdr:sp macro="" textlink="">
      <cdr:nvSpPr>
        <cdr:cNvPr id="6" name="TextBox 6">
          <a:extLst xmlns:a="http://schemas.openxmlformats.org/drawingml/2006/main">
            <a:ext uri="{FF2B5EF4-FFF2-40B4-BE49-F238E27FC236}">
              <a16:creationId xmlns="" xmlns:a16="http://schemas.microsoft.com/office/drawing/2014/main" id="{7AB75930-B430-5294-53A3-60E126209B85}"/>
            </a:ext>
          </a:extLst>
        </cdr:cNvPr>
        <cdr:cNvSpPr txBox="1"/>
      </cdr:nvSpPr>
      <cdr:spPr>
        <a:xfrm xmlns:a="http://schemas.openxmlformats.org/drawingml/2006/main">
          <a:off x="2207691" y="1981712"/>
          <a:ext cx="67518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/>
            <a:t>14</a:t>
          </a:r>
          <a:r>
            <a:rPr lang="en-US" sz="1800" b="0" i="0" dirty="0" smtClean="0">
              <a:latin typeface="Cambria Math" panose="02040503050406030204" pitchFamily="18" charset="0"/>
            </a:rPr>
            <a:t>, </a:t>
          </a:r>
          <a:r>
            <a:rPr lang="en-US" dirty="0" smtClean="0">
              <a:latin typeface="Cambria Math" panose="02040503050406030204" pitchFamily="18" charset="0"/>
            </a:rPr>
            <a:t>N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0.21331</cdr:x>
      <cdr:y>0.46857</cdr:y>
    </cdr:from>
    <cdr:to>
      <cdr:x>0.22697</cdr:x>
      <cdr:y>0.5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="" xmlns:a16="http://schemas.microsoft.com/office/drawing/2014/main" id="{7DD8925E-356D-32D4-4B0E-BD8D808C409E}"/>
            </a:ext>
          </a:extLst>
        </cdr:cNvPr>
        <cdr:cNvSpPr/>
      </cdr:nvSpPr>
      <cdr:spPr>
        <a:xfrm xmlns:a="http://schemas.openxmlformats.org/drawingml/2006/main">
          <a:off x="2488969" y="2271712"/>
          <a:ext cx="159327" cy="152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0.15175</cdr:x>
      <cdr:y>0.13379</cdr:y>
    </cdr:from>
    <cdr:to>
      <cdr:x>0.23012</cdr:x>
      <cdr:y>0.3224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770667" y="6486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i="1" dirty="0" smtClean="0"/>
            <a:t>He</a:t>
          </a:r>
          <a:endParaRPr lang="ru-RU" sz="2400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0.66477</cdr:x>
      <cdr:y>0.23117</cdr:y>
    </cdr:from>
    <cdr:to>
      <cdr:x>0.66477</cdr:x>
      <cdr:y>0.80808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="" xmlns:a16="http://schemas.microsoft.com/office/drawing/2014/main" id="{2ADE5A0F-9878-97E9-9E43-FCB2EE1AF422}"/>
            </a:ext>
          </a:extLst>
        </cdr:cNvPr>
        <cdr:cNvCxnSpPr/>
      </cdr:nvCxnSpPr>
      <cdr:spPr>
        <a:xfrm xmlns:a="http://schemas.openxmlformats.org/drawingml/2006/main" flipV="1">
          <a:off x="8104909" y="1585356"/>
          <a:ext cx="0" cy="395646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0.60625</cdr:x>
      <cdr:y>0.15455</cdr:y>
    </cdr:from>
    <cdr:to>
      <cdr:x>0.68125</cdr:x>
      <cdr:y>0.25253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="" xmlns:a16="http://schemas.microsoft.com/office/drawing/2014/main" id="{350CE124-E208-F317-2D79-A4FC4C08D29B}"/>
            </a:ext>
          </a:extLst>
        </cdr:cNvPr>
        <cdr:cNvSpPr txBox="1"/>
      </cdr:nvSpPr>
      <cdr:spPr>
        <a:xfrm xmlns:a="http://schemas.openxmlformats.org/drawingml/2006/main">
          <a:off x="7391400" y="1059872"/>
          <a:ext cx="914400" cy="67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dirty="0"/>
            <a:t>13:18</a:t>
          </a:r>
        </a:p>
        <a:p xmlns:a="http://schemas.openxmlformats.org/drawingml/2006/main">
          <a:pPr algn="ctr"/>
          <a:r>
            <a:rPr lang="ru-RU" sz="1600" dirty="0"/>
            <a:t>10кГс</a:t>
          </a:r>
        </a:p>
      </cdr:txBody>
    </cdr:sp>
  </cdr:relSizeAnchor>
  <cdr:relSizeAnchor xmlns:cdr="http://schemas.openxmlformats.org/drawingml/2006/chartDrawing">
    <cdr:from>
      <cdr:x>0.67462</cdr:x>
      <cdr:y>0.14646</cdr:y>
    </cdr:from>
    <cdr:to>
      <cdr:x>0.67462</cdr:x>
      <cdr:y>0.80842</cdr:y>
    </cdr:to>
    <cdr:cxnSp macro="">
      <cdr:nvCxnSpPr>
        <cdr:cNvPr id="14" name="Прямая соединительная линия 13">
          <a:extLst xmlns:a="http://schemas.openxmlformats.org/drawingml/2006/main">
            <a:ext uri="{FF2B5EF4-FFF2-40B4-BE49-F238E27FC236}">
              <a16:creationId xmlns="" xmlns:a16="http://schemas.microsoft.com/office/drawing/2014/main" id="{3CC09171-E207-9000-7396-242D8FF17356}"/>
            </a:ext>
          </a:extLst>
        </cdr:cNvPr>
        <cdr:cNvCxnSpPr/>
      </cdr:nvCxnSpPr>
      <cdr:spPr>
        <a:xfrm xmlns:a="http://schemas.openxmlformats.org/drawingml/2006/main" flipV="1">
          <a:off x="8224981" y="1004455"/>
          <a:ext cx="0" cy="453967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0.66989</cdr:x>
      <cdr:y>0.54242</cdr:y>
    </cdr:from>
    <cdr:to>
      <cdr:x>0.67898</cdr:x>
      <cdr:y>0.55859</cdr:y>
    </cdr:to>
    <cdr:sp macro="" textlink="">
      <cdr:nvSpPr>
        <cdr:cNvPr id="15" name="Овал 14">
          <a:extLst xmlns:a="http://schemas.openxmlformats.org/drawingml/2006/main">
            <a:ext uri="{FF2B5EF4-FFF2-40B4-BE49-F238E27FC236}">
              <a16:creationId xmlns="" xmlns:a16="http://schemas.microsoft.com/office/drawing/2014/main" id="{9FF58175-A53E-1931-B65D-C827F87FCBD3}"/>
            </a:ext>
          </a:extLst>
        </cdr:cNvPr>
        <cdr:cNvSpPr/>
      </cdr:nvSpPr>
      <cdr:spPr>
        <a:xfrm xmlns:a="http://schemas.openxmlformats.org/drawingml/2006/main">
          <a:off x="8167255" y="3719947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0.66042</cdr:x>
      <cdr:y>0.56498</cdr:y>
    </cdr:from>
    <cdr:to>
      <cdr:x>0.66951</cdr:x>
      <cdr:y>0.58114</cdr:y>
    </cdr:to>
    <cdr:sp macro="" textlink="">
      <cdr:nvSpPr>
        <cdr:cNvPr id="16" name="Овал 15">
          <a:extLst xmlns:a="http://schemas.openxmlformats.org/drawingml/2006/main">
            <a:ext uri="{FF2B5EF4-FFF2-40B4-BE49-F238E27FC236}">
              <a16:creationId xmlns="" xmlns:a16="http://schemas.microsoft.com/office/drawing/2014/main" id="{1CFE5F34-FB49-88C4-6942-1B5704C224E4}"/>
            </a:ext>
          </a:extLst>
        </cdr:cNvPr>
        <cdr:cNvSpPr/>
      </cdr:nvSpPr>
      <cdr:spPr>
        <a:xfrm xmlns:a="http://schemas.openxmlformats.org/drawingml/2006/main">
          <a:off x="8051801" y="3874656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0.63655</cdr:x>
      <cdr:y>0.06498</cdr:y>
    </cdr:from>
    <cdr:to>
      <cdr:x>0.71155</cdr:x>
      <cdr:y>0.16296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64D00CB2-7A56-4ECC-5EF7-3E209E060A7C}"/>
            </a:ext>
          </a:extLst>
        </cdr:cNvPr>
        <cdr:cNvSpPr txBox="1"/>
      </cdr:nvSpPr>
      <cdr:spPr>
        <a:xfrm xmlns:a="http://schemas.openxmlformats.org/drawingml/2006/main">
          <a:off x="7760853" y="445655"/>
          <a:ext cx="914400" cy="67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/>
            <a:t>13:20</a:t>
          </a:r>
        </a:p>
        <a:p xmlns:a="http://schemas.openxmlformats.org/drawingml/2006/main">
          <a:pPr algn="ctr"/>
          <a:r>
            <a:rPr lang="ru-RU" sz="1600" dirty="0"/>
            <a:t>13кГс</a:t>
          </a:r>
        </a:p>
      </cdr:txBody>
    </cdr:sp>
  </cdr:relSizeAnchor>
  <cdr:relSizeAnchor xmlns:cdr="http://schemas.openxmlformats.org/drawingml/2006/chartDrawing">
    <cdr:from>
      <cdr:x>0.67064</cdr:x>
      <cdr:y>0.14074</cdr:y>
    </cdr:from>
    <cdr:to>
      <cdr:x>0.67973</cdr:x>
      <cdr:y>0.1569</cdr:y>
    </cdr:to>
    <cdr:sp macro="" textlink="">
      <cdr:nvSpPr>
        <cdr:cNvPr id="19" name="Овал 18">
          <a:extLst xmlns:a="http://schemas.openxmlformats.org/drawingml/2006/main">
            <a:ext uri="{FF2B5EF4-FFF2-40B4-BE49-F238E27FC236}">
              <a16:creationId xmlns="" xmlns:a16="http://schemas.microsoft.com/office/drawing/2014/main" id="{F4CCBF79-7EEE-38BB-4170-F88249923DD1}"/>
            </a:ext>
          </a:extLst>
        </cdr:cNvPr>
        <cdr:cNvSpPr/>
      </cdr:nvSpPr>
      <cdr:spPr>
        <a:xfrm xmlns:a="http://schemas.openxmlformats.org/drawingml/2006/main">
          <a:off x="8176492" y="965202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0.65985</cdr:x>
      <cdr:y>0.2266</cdr:y>
    </cdr:from>
    <cdr:to>
      <cdr:x>0.66894</cdr:x>
      <cdr:y>0.24276</cdr:y>
    </cdr:to>
    <cdr:sp macro="" textlink="">
      <cdr:nvSpPr>
        <cdr:cNvPr id="20" name="Овал 19">
          <a:extLst xmlns:a="http://schemas.openxmlformats.org/drawingml/2006/main">
            <a:ext uri="{FF2B5EF4-FFF2-40B4-BE49-F238E27FC236}">
              <a16:creationId xmlns="" xmlns:a16="http://schemas.microsoft.com/office/drawing/2014/main" id="{F4CCBF79-7EEE-38BB-4170-F88249923DD1}"/>
            </a:ext>
          </a:extLst>
        </cdr:cNvPr>
        <cdr:cNvSpPr/>
      </cdr:nvSpPr>
      <cdr:spPr>
        <a:xfrm xmlns:a="http://schemas.openxmlformats.org/drawingml/2006/main">
          <a:off x="8044874" y="155402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0.70947</cdr:x>
      <cdr:y>0.2101</cdr:y>
    </cdr:from>
    <cdr:to>
      <cdr:x>0.70947</cdr:x>
      <cdr:y>0.80774</cdr:y>
    </cdr:to>
    <cdr:cxnSp macro="">
      <cdr:nvCxnSpPr>
        <cdr:cNvPr id="22" name="Прямая соединительная линия 21">
          <a:extLst xmlns:a="http://schemas.openxmlformats.org/drawingml/2006/main">
            <a:ext uri="{FF2B5EF4-FFF2-40B4-BE49-F238E27FC236}">
              <a16:creationId xmlns="" xmlns:a16="http://schemas.microsoft.com/office/drawing/2014/main" id="{38DD94BB-9FCB-D74E-9E1F-F3EEE5C34F9E}"/>
            </a:ext>
          </a:extLst>
        </cdr:cNvPr>
        <cdr:cNvCxnSpPr/>
      </cdr:nvCxnSpPr>
      <cdr:spPr>
        <a:xfrm xmlns:a="http://schemas.openxmlformats.org/drawingml/2006/main" flipV="1">
          <a:off x="8649854" y="1440873"/>
          <a:ext cx="0" cy="409863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0.67197</cdr:x>
      <cdr:y>0.13199</cdr:y>
    </cdr:from>
    <cdr:to>
      <cdr:x>0.74697</cdr:x>
      <cdr:y>0.22997</cdr:y>
    </cdr:to>
    <cdr:sp macro="" textlink="">
      <cdr:nvSpPr>
        <cdr:cNvPr id="24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DC567FB5-75B0-968F-F770-B94C69A99614}"/>
            </a:ext>
          </a:extLst>
        </cdr:cNvPr>
        <cdr:cNvSpPr txBox="1"/>
      </cdr:nvSpPr>
      <cdr:spPr>
        <a:xfrm xmlns:a="http://schemas.openxmlformats.org/drawingml/2006/main">
          <a:off x="8192654" y="905162"/>
          <a:ext cx="914400" cy="67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/>
            <a:t>13:28</a:t>
          </a:r>
        </a:p>
        <a:p xmlns:a="http://schemas.openxmlformats.org/drawingml/2006/main">
          <a:pPr algn="ctr"/>
          <a:r>
            <a:rPr lang="ru-RU" sz="1600" dirty="0"/>
            <a:t>15кГс</a:t>
          </a:r>
        </a:p>
      </cdr:txBody>
    </cdr:sp>
  </cdr:relSizeAnchor>
  <cdr:relSizeAnchor xmlns:cdr="http://schemas.openxmlformats.org/drawingml/2006/chartDrawing">
    <cdr:from>
      <cdr:x>0.7053</cdr:x>
      <cdr:y>0.35286</cdr:y>
    </cdr:from>
    <cdr:to>
      <cdr:x>0.71439</cdr:x>
      <cdr:y>0.36902</cdr:y>
    </cdr:to>
    <cdr:sp macro="" textlink="">
      <cdr:nvSpPr>
        <cdr:cNvPr id="21" name="Овал 20">
          <a:extLst xmlns:a="http://schemas.openxmlformats.org/drawingml/2006/main">
            <a:ext uri="{FF2B5EF4-FFF2-40B4-BE49-F238E27FC236}">
              <a16:creationId xmlns="" xmlns:a16="http://schemas.microsoft.com/office/drawing/2014/main" id="{F4CCBF79-7EEE-38BB-4170-F88249923DD1}"/>
            </a:ext>
          </a:extLst>
        </cdr:cNvPr>
        <cdr:cNvSpPr/>
      </cdr:nvSpPr>
      <cdr:spPr>
        <a:xfrm xmlns:a="http://schemas.openxmlformats.org/drawingml/2006/main">
          <a:off x="8599055" y="2419929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0.70496</cdr:x>
      <cdr:y>0.20452</cdr:y>
    </cdr:from>
    <cdr:to>
      <cdr:x>0.71405</cdr:x>
      <cdr:y>0.22069</cdr:y>
    </cdr:to>
    <cdr:sp macro="" textlink="">
      <cdr:nvSpPr>
        <cdr:cNvPr id="27" name="Овал 26">
          <a:extLst xmlns:a="http://schemas.openxmlformats.org/drawingml/2006/main">
            <a:ext uri="{FF2B5EF4-FFF2-40B4-BE49-F238E27FC236}">
              <a16:creationId xmlns="" xmlns:a16="http://schemas.microsoft.com/office/drawing/2014/main" id="{D4936537-81F5-5FA8-F532-996367C85667}"/>
            </a:ext>
          </a:extLst>
        </cdr:cNvPr>
        <cdr:cNvSpPr/>
      </cdr:nvSpPr>
      <cdr:spPr>
        <a:xfrm xmlns:a="http://schemas.openxmlformats.org/drawingml/2006/main">
          <a:off x="8594870" y="140263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0.75436</cdr:x>
      <cdr:y>0.44512</cdr:y>
    </cdr:from>
    <cdr:to>
      <cdr:x>0.76345</cdr:x>
      <cdr:y>0.46128</cdr:y>
    </cdr:to>
    <cdr:sp macro="" textlink="">
      <cdr:nvSpPr>
        <cdr:cNvPr id="28" name="Овал 27">
          <a:extLst xmlns:a="http://schemas.openxmlformats.org/drawingml/2006/main">
            <a:ext uri="{FF2B5EF4-FFF2-40B4-BE49-F238E27FC236}">
              <a16:creationId xmlns="" xmlns:a16="http://schemas.microsoft.com/office/drawing/2014/main" id="{D4936537-81F5-5FA8-F532-996367C85667}"/>
            </a:ext>
          </a:extLst>
        </cdr:cNvPr>
        <cdr:cNvSpPr/>
      </cdr:nvSpPr>
      <cdr:spPr>
        <a:xfrm xmlns:a="http://schemas.openxmlformats.org/drawingml/2006/main">
          <a:off x="9197109" y="305262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0.75966</cdr:x>
      <cdr:y>0.27677</cdr:y>
    </cdr:from>
    <cdr:to>
      <cdr:x>0.75966</cdr:x>
      <cdr:y>0.80808</cdr:y>
    </cdr:to>
    <cdr:cxnSp macro="">
      <cdr:nvCxnSpPr>
        <cdr:cNvPr id="29" name="Прямая соединительная линия 28">
          <a:extLst xmlns:a="http://schemas.openxmlformats.org/drawingml/2006/main">
            <a:ext uri="{FF2B5EF4-FFF2-40B4-BE49-F238E27FC236}">
              <a16:creationId xmlns="" xmlns:a16="http://schemas.microsoft.com/office/drawing/2014/main" id="{E8F49F5B-9AC5-9736-7ECE-1E7569774AAB}"/>
            </a:ext>
          </a:extLst>
        </cdr:cNvPr>
        <cdr:cNvCxnSpPr/>
      </cdr:nvCxnSpPr>
      <cdr:spPr>
        <a:xfrm xmlns:a="http://schemas.openxmlformats.org/drawingml/2006/main" flipV="1">
          <a:off x="9261763" y="1898073"/>
          <a:ext cx="0" cy="364374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</cdr:x>
      <cdr:y>0.18687</cdr:y>
    </cdr:from>
    <cdr:to>
      <cdr:x>0.8</cdr:x>
      <cdr:y>0.28485</cdr:y>
    </cdr:to>
    <cdr:sp macro="" textlink="">
      <cdr:nvSpPr>
        <cdr:cNvPr id="3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AF762BEB-45C9-6BB6-18C0-FEFD43F5035F}"/>
            </a:ext>
          </a:extLst>
        </cdr:cNvPr>
        <cdr:cNvSpPr txBox="1"/>
      </cdr:nvSpPr>
      <cdr:spPr>
        <a:xfrm xmlns:a="http://schemas.openxmlformats.org/drawingml/2006/main">
          <a:off x="8839199" y="1281544"/>
          <a:ext cx="914400" cy="67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/>
            <a:t>13:41</a:t>
          </a:r>
        </a:p>
        <a:p xmlns:a="http://schemas.openxmlformats.org/drawingml/2006/main">
          <a:pPr algn="ctr"/>
          <a:r>
            <a:rPr lang="ru-RU" sz="1600" dirty="0"/>
            <a:t>Защита ТК</a:t>
          </a:r>
        </a:p>
      </cdr:txBody>
    </cdr:sp>
  </cdr:relSizeAnchor>
  <cdr:relSizeAnchor xmlns:cdr="http://schemas.openxmlformats.org/drawingml/2006/chartDrawing">
    <cdr:from>
      <cdr:x>0.75549</cdr:x>
      <cdr:y>0.27037</cdr:y>
    </cdr:from>
    <cdr:to>
      <cdr:x>0.76458</cdr:x>
      <cdr:y>0.28653</cdr:y>
    </cdr:to>
    <cdr:sp macro="" textlink="">
      <cdr:nvSpPr>
        <cdr:cNvPr id="34" name="Овал 33">
          <a:extLst xmlns:a="http://schemas.openxmlformats.org/drawingml/2006/main">
            <a:ext uri="{FF2B5EF4-FFF2-40B4-BE49-F238E27FC236}">
              <a16:creationId xmlns="" xmlns:a16="http://schemas.microsoft.com/office/drawing/2014/main" id="{4FB8811F-3F15-F17F-377A-4DBAE8DD8406}"/>
            </a:ext>
          </a:extLst>
        </cdr:cNvPr>
        <cdr:cNvSpPr/>
      </cdr:nvSpPr>
      <cdr:spPr>
        <a:xfrm xmlns:a="http://schemas.openxmlformats.org/drawingml/2006/main">
          <a:off x="9210964" y="1854201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0.81761</cdr:x>
      <cdr:y>0.55556</cdr:y>
    </cdr:from>
    <cdr:to>
      <cdr:x>0.8267</cdr:x>
      <cdr:y>0.57172</cdr:y>
    </cdr:to>
    <cdr:sp macro="" textlink="">
      <cdr:nvSpPr>
        <cdr:cNvPr id="38" name="Овал 37">
          <a:extLst xmlns:a="http://schemas.openxmlformats.org/drawingml/2006/main">
            <a:ext uri="{FF2B5EF4-FFF2-40B4-BE49-F238E27FC236}">
              <a16:creationId xmlns="" xmlns:a16="http://schemas.microsoft.com/office/drawing/2014/main" id="{56843DDD-6048-41CA-16AA-59B776911CFE}"/>
            </a:ext>
          </a:extLst>
        </cdr:cNvPr>
        <cdr:cNvSpPr/>
      </cdr:nvSpPr>
      <cdr:spPr>
        <a:xfrm xmlns:a="http://schemas.openxmlformats.org/drawingml/2006/main">
          <a:off x="9968345" y="3810001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0.82235</cdr:x>
      <cdr:y>0.25455</cdr:y>
    </cdr:from>
    <cdr:to>
      <cdr:x>0.82235</cdr:x>
      <cdr:y>0.80741</cdr:y>
    </cdr:to>
    <cdr:cxnSp macro="">
      <cdr:nvCxnSpPr>
        <cdr:cNvPr id="39" name="Прямая соединительная линия 38">
          <a:extLst xmlns:a="http://schemas.openxmlformats.org/drawingml/2006/main">
            <a:ext uri="{FF2B5EF4-FFF2-40B4-BE49-F238E27FC236}">
              <a16:creationId xmlns="" xmlns:a16="http://schemas.microsoft.com/office/drawing/2014/main" id="{B524B3F4-DEA9-9991-3717-0DA76118E8A3}"/>
            </a:ext>
          </a:extLst>
        </cdr:cNvPr>
        <cdr:cNvCxnSpPr/>
      </cdr:nvCxnSpPr>
      <cdr:spPr>
        <a:xfrm xmlns:a="http://schemas.openxmlformats.org/drawingml/2006/main" flipV="1">
          <a:off x="10026072" y="1745673"/>
          <a:ext cx="0" cy="3791526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0.78466</cdr:x>
      <cdr:y>0.16566</cdr:y>
    </cdr:from>
    <cdr:to>
      <cdr:x>0.85966</cdr:x>
      <cdr:y>0.26364</cdr:y>
    </cdr:to>
    <cdr:sp macro="" textlink="">
      <cdr:nvSpPr>
        <cdr:cNvPr id="41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3671E23-E011-1BA9-FF7C-10E6809A522E}"/>
            </a:ext>
          </a:extLst>
        </cdr:cNvPr>
        <cdr:cNvSpPr txBox="1"/>
      </cdr:nvSpPr>
      <cdr:spPr>
        <a:xfrm xmlns:a="http://schemas.openxmlformats.org/drawingml/2006/main">
          <a:off x="9566563" y="1136071"/>
          <a:ext cx="914400" cy="671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/>
            <a:t>13:55</a:t>
          </a:r>
        </a:p>
        <a:p xmlns:a="http://schemas.openxmlformats.org/drawingml/2006/main">
          <a:pPr algn="ctr"/>
          <a:r>
            <a:rPr lang="ru-RU" sz="1600" dirty="0"/>
            <a:t>15кГс</a:t>
          </a:r>
        </a:p>
      </cdr:txBody>
    </cdr:sp>
  </cdr:relSizeAnchor>
  <cdr:relSizeAnchor xmlns:cdr="http://schemas.openxmlformats.org/drawingml/2006/chartDrawing">
    <cdr:from>
      <cdr:x>0.37292</cdr:x>
      <cdr:y>0.13751</cdr:y>
    </cdr:from>
    <cdr:to>
      <cdr:x>0.44792</cdr:x>
      <cdr:y>0.19667</cdr:y>
    </cdr:to>
    <cdr:sp macro="" textlink="">
      <cdr:nvSpPr>
        <cdr:cNvPr id="4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611043B9-522C-9914-7360-A39528AA43DB}"/>
            </a:ext>
          </a:extLst>
        </cdr:cNvPr>
        <cdr:cNvSpPr txBox="1"/>
      </cdr:nvSpPr>
      <cdr:spPr>
        <a:xfrm xmlns:a="http://schemas.openxmlformats.org/drawingml/2006/main">
          <a:off x="4546600" y="943032"/>
          <a:ext cx="914400" cy="405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/>
            <a:t>6,5кГс</a:t>
          </a:r>
        </a:p>
      </cdr:txBody>
    </cdr:sp>
  </cdr:relSizeAnchor>
  <cdr:relSizeAnchor xmlns:cdr="http://schemas.openxmlformats.org/drawingml/2006/chartDrawing">
    <cdr:from>
      <cdr:x>0.41206</cdr:x>
      <cdr:y>0.19444</cdr:y>
    </cdr:from>
    <cdr:to>
      <cdr:x>0.41206</cdr:x>
      <cdr:y>0.31111</cdr:y>
    </cdr:to>
    <cdr:cxnSp macro="">
      <cdr:nvCxnSpPr>
        <cdr:cNvPr id="45" name="Прямая соединительная линия 44">
          <a:extLst xmlns:a="http://schemas.openxmlformats.org/drawingml/2006/main">
            <a:ext uri="{FF2B5EF4-FFF2-40B4-BE49-F238E27FC236}">
              <a16:creationId xmlns="" xmlns:a16="http://schemas.microsoft.com/office/drawing/2014/main" id="{27DB20E9-594A-8332-9CC8-6A540300D306}"/>
            </a:ext>
          </a:extLst>
        </cdr:cNvPr>
        <cdr:cNvCxnSpPr/>
      </cdr:nvCxnSpPr>
      <cdr:spPr>
        <a:xfrm xmlns:a="http://schemas.openxmlformats.org/drawingml/2006/main" flipV="1">
          <a:off x="5023889" y="1333500"/>
          <a:ext cx="0" cy="8001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0.16563</cdr:x>
      <cdr:y>0.29111</cdr:y>
    </cdr:from>
    <cdr:to>
      <cdr:x>0.65875</cdr:x>
      <cdr:y>0.43111</cdr:y>
    </cdr:to>
    <cdr:sp macro="" textlink="">
      <cdr:nvSpPr>
        <cdr:cNvPr id="47" name="Левая фигурная скобка 46">
          <a:extLst xmlns:a="http://schemas.openxmlformats.org/drawingml/2006/main">
            <a:ext uri="{FF2B5EF4-FFF2-40B4-BE49-F238E27FC236}">
              <a16:creationId xmlns="" xmlns:a16="http://schemas.microsoft.com/office/drawing/2014/main" id="{94315518-F08D-0437-90AC-24D62FBFC75E}"/>
            </a:ext>
          </a:extLst>
        </cdr:cNvPr>
        <cdr:cNvSpPr/>
      </cdr:nvSpPr>
      <cdr:spPr>
        <a:xfrm xmlns:a="http://schemas.openxmlformats.org/drawingml/2006/main" rot="5400000">
          <a:off x="4545330" y="-529590"/>
          <a:ext cx="960120" cy="6012180"/>
        </a:xfrm>
        <a:prstGeom xmlns:a="http://schemas.openxmlformats.org/drawingml/2006/main" prst="leftBrace">
          <a:avLst/>
        </a:prstGeom>
        <a:ln xmlns:a="http://schemas.openxmlformats.org/drawingml/2006/main" w="12700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0.16089</cdr:x>
      <cdr:y>0.42401</cdr:y>
    </cdr:from>
    <cdr:to>
      <cdr:x>0.16998</cdr:x>
      <cdr:y>0.44017</cdr:y>
    </cdr:to>
    <cdr:sp macro="" textlink="">
      <cdr:nvSpPr>
        <cdr:cNvPr id="50" name="Овал 49">
          <a:extLst xmlns:a="http://schemas.openxmlformats.org/drawingml/2006/main">
            <a:ext uri="{FF2B5EF4-FFF2-40B4-BE49-F238E27FC236}">
              <a16:creationId xmlns="" xmlns:a16="http://schemas.microsoft.com/office/drawing/2014/main" id="{29720B2C-8573-D3B3-1E1C-7BE5F05C6C84}"/>
            </a:ext>
          </a:extLst>
        </cdr:cNvPr>
        <cdr:cNvSpPr/>
      </cdr:nvSpPr>
      <cdr:spPr>
        <a:xfrm xmlns:a="http://schemas.openxmlformats.org/drawingml/2006/main">
          <a:off x="1961574" y="290784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0.65402</cdr:x>
      <cdr:y>0.4229</cdr:y>
    </cdr:from>
    <cdr:to>
      <cdr:x>0.66311</cdr:x>
      <cdr:y>0.43906</cdr:y>
    </cdr:to>
    <cdr:sp macro="" textlink="">
      <cdr:nvSpPr>
        <cdr:cNvPr id="51" name="Овал 50">
          <a:extLst xmlns:a="http://schemas.openxmlformats.org/drawingml/2006/main">
            <a:ext uri="{FF2B5EF4-FFF2-40B4-BE49-F238E27FC236}">
              <a16:creationId xmlns="" xmlns:a16="http://schemas.microsoft.com/office/drawing/2014/main" id="{29720B2C-8573-D3B3-1E1C-7BE5F05C6C84}"/>
            </a:ext>
          </a:extLst>
        </cdr:cNvPr>
        <cdr:cNvSpPr/>
      </cdr:nvSpPr>
      <cdr:spPr>
        <a:xfrm xmlns:a="http://schemas.openxmlformats.org/drawingml/2006/main">
          <a:off x="7973754" y="290022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0.40714</cdr:x>
      <cdr:y>0.18401</cdr:y>
    </cdr:from>
    <cdr:to>
      <cdr:x>0.41623</cdr:x>
      <cdr:y>0.20017</cdr:y>
    </cdr:to>
    <cdr:sp macro="" textlink="">
      <cdr:nvSpPr>
        <cdr:cNvPr id="52" name="Овал 51">
          <a:extLst xmlns:a="http://schemas.openxmlformats.org/drawingml/2006/main">
            <a:ext uri="{FF2B5EF4-FFF2-40B4-BE49-F238E27FC236}">
              <a16:creationId xmlns="" xmlns:a16="http://schemas.microsoft.com/office/drawing/2014/main" id="{29720B2C-8573-D3B3-1E1C-7BE5F05C6C84}"/>
            </a:ext>
          </a:extLst>
        </cdr:cNvPr>
        <cdr:cNvSpPr/>
      </cdr:nvSpPr>
      <cdr:spPr>
        <a:xfrm xmlns:a="http://schemas.openxmlformats.org/drawingml/2006/main">
          <a:off x="4963854" y="1261920"/>
          <a:ext cx="110836" cy="11083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D500A-CFDD-43CA-96E1-488283D32A2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602CE-04CF-4863-8417-579E9F1DA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2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602CE-04CF-4863-8417-579E9F1DA2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2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602CE-04CF-4863-8417-579E9F1DA2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5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479D62-8070-6DC2-81E9-3EEF129D6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AC6EE25-CE9D-4F62-40F6-E21F89F28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E8A1F9-99FA-E790-6B52-45F9F285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F3181E-16CA-8D94-63D6-E9A74658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316603-F25D-74F7-553E-B9B23D39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5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C8A015-E14C-A251-38A6-627F980A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8EBDB74-B643-D063-BB02-7B845D71E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3550B1-D030-F9C9-D959-5194C19E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E353905-E96A-9EF1-FD9A-2AFD3F61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EA0BB4-5D5D-ED22-AB10-53F940C6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3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51152E5-FCC6-C992-12C5-6AE2188C6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69ACB3F-E823-B283-9A97-9266E5C21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F483DBA-B6C1-FA92-5D8B-4A42E133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34EA38E-43E6-CEFB-20F7-2F20018E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5DA70B-CBF4-4481-52B1-DD1AFBAB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5FB314-FF71-2B3D-1A02-23A63184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A8F6EF-38C3-C3F5-94A9-CFBA958C5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5E39A0-96CC-8FD0-3B91-7BDF6D6E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9070E-D8D2-A36F-D4FA-2BA342BE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AD0A5A-88D6-0FFA-8C49-52DF48F6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2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C0B023-1B2E-EBA1-03EB-FF688A40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04FA321-315E-CB6E-B0F7-CD8D515FE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169571-6128-A63E-DA68-6FAA0C7B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7A009C-172B-8CAA-293B-09927D00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EF9F3B-82E9-DB12-ED5E-E3B4A538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4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8E7F54-B09A-6084-035D-2004D3DD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D912E5-9924-CBC8-192C-435E09B1C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48FC71B-7442-F5E1-CAA6-57CC3E3EA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2405E5-EB9B-0398-9053-369FA3D71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47E5FF0-DD86-6287-8BD7-EF949282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FDE27E1-D539-B7FD-51EB-318B7E4F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87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FA62DF-EE1A-CAC8-7D1F-B31223D9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41F017-04BA-E8C2-DA1E-6453365CE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F2238AD-1CB2-9F55-0E8F-5A0234B67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CE95435-A5CD-0968-8F66-936D67649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13DA8A9-E5C9-4D72-BE39-CE982EDBE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C891C4-3CD0-DCFD-5887-3F129D63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8C56FCF-C017-9771-B30A-A70F87B2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D114F10-AE3D-2279-0448-81E1CF4E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35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E58540-BC7E-D7C1-6BF9-A9F9ECFC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376E4B-9D7A-78A3-4EFE-4A6F9DF1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67402E8-8888-DFD3-9123-4AC3BABC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FF94684-1597-883A-F4F8-6E201DC4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99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C4F64CC-9BDD-B185-CBD2-4133200B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719BDB4-D143-86C7-AD41-7EE83CB3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A7201D1-006A-336C-4BBD-D4FC090A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3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15B71-06C9-97A6-B4F3-9DED4960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B43038-B9CE-7AC3-B9C2-DE36F614E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1626753-1706-9D5D-BB42-A6A0268EB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E6CBD1-5915-0F4D-11AE-F45C0F9D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3F35871-00ED-A0F2-3DD1-75C58318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BF592C7-746C-6C9F-790F-F45B03AD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7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50E0A6-4B1D-5FE6-48BE-FB4F395C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03A4537-3F5E-B657-6D13-14C1343FF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4597585-AB5B-174D-AC64-6F9DB0A63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C5987F1-A7A3-72D7-0203-7DBBD179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95959C5-D8DA-1D30-CB8C-0C745A83A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21CD159-FA9C-E4B7-A808-C3A3285A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50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26879D-6BEC-FCF1-54A7-8784FEEB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753462-085E-5656-FF03-1EB3D183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328B01F-2060-20BE-FF06-0903AB0B0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879F58E-E624-4884-6454-F391B7F26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25A06-B88E-ED15-48CE-9400D9BBD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6A0C-5918-465D-B4FD-0AFC73B37A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5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" name="Rectangle 3091">
            <a:extLst>
              <a:ext uri="{FF2B5EF4-FFF2-40B4-BE49-F238E27FC236}">
                <a16:creationId xmlns="" xmlns:a16="http://schemas.microsoft.com/office/drawing/2014/main" id="{FC3D2873-2194-4FB0-BFBA-7E7EEB984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диаграмм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97C9B09-F376-049A-DF1C-C864DAC9B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E00EF241-219B-7F8F-9E15-6DA703174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7166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Изображение выглядит как в помещении&#10;&#10;Автоматически созданное описание">
            <a:extLst>
              <a:ext uri="{FF2B5EF4-FFF2-40B4-BE49-F238E27FC236}">
                <a16:creationId xmlns="" xmlns:a16="http://schemas.microsoft.com/office/drawing/2014/main" id="{55344C8D-F8D3-C349-E755-ED8F6FDB5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r="-1" b="16856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94" name="Freeform: Shape 3093">
            <a:extLst>
              <a:ext uri="{FF2B5EF4-FFF2-40B4-BE49-F238E27FC236}">
                <a16:creationId xmlns="" xmlns:a16="http://schemas.microsoft.com/office/drawing/2014/main" id="{B228652A-FD81-4A3C-B164-2012BF4EE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96" name="Freeform: Shape 3095">
            <a:extLst>
              <a:ext uri="{FF2B5EF4-FFF2-40B4-BE49-F238E27FC236}">
                <a16:creationId xmlns="" xmlns:a16="http://schemas.microsoft.com/office/drawing/2014/main" id="{FE8F25D8-4980-4C67-9E0C-7BE94C9CBF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73127-D50A-5D54-4512-9D66A81BD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 fontScale="90000"/>
          </a:bodyPr>
          <a:lstStyle/>
          <a:p>
            <a:pPr algn="l"/>
            <a:r>
              <a:rPr lang="ru-RU" sz="4600" dirty="0"/>
              <a:t>Работа вакуумной </a:t>
            </a:r>
            <a:r>
              <a:rPr lang="ru-RU" sz="4600" dirty="0" smtClean="0"/>
              <a:t>системы инжекционного комплекса </a:t>
            </a:r>
            <a:r>
              <a:rPr lang="ru-RU" sz="4600" dirty="0"/>
              <a:t>в ПНР №4</a:t>
            </a:r>
          </a:p>
        </p:txBody>
      </p:sp>
      <p:sp>
        <p:nvSpPr>
          <p:cNvPr id="3098" name="Rectangle 3097">
            <a:extLst>
              <a:ext uri="{FF2B5EF4-FFF2-40B4-BE49-F238E27FC236}">
                <a16:creationId xmlns="" xmlns:a16="http://schemas.microsoft.com/office/drawing/2014/main" id="{1A214C69-1234-4E5D-91CD-BEA0020425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0" name="Rectangle 3099">
            <a:extLst>
              <a:ext uri="{FF2B5EF4-FFF2-40B4-BE49-F238E27FC236}">
                <a16:creationId xmlns="" xmlns:a16="http://schemas.microsoft.com/office/drawing/2014/main" id="{F86E49C8-40C0-4E80-BAC0-9A66298F1D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405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Тюлькин В.И.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8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400E38E8-AC86-482B-8831-DCC6D18D2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71040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10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696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B55181E5-6927-4064-976E-2389D1EFA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184690"/>
              </p:ext>
            </p:extLst>
          </p:nvPr>
        </p:nvGraphicFramePr>
        <p:xfrm>
          <a:off x="334651" y="0"/>
          <a:ext cx="1152269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D294C86-9F2B-6EE8-4243-F91ADD7CC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031" y="2613660"/>
            <a:ext cx="1289969" cy="190229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11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056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Планируемые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Устранение течи в пучковый объем линз </a:t>
            </a:r>
            <a:r>
              <a:rPr lang="ru-RU" dirty="0" smtClean="0"/>
              <a:t>квадранта</a:t>
            </a:r>
            <a:endParaRPr lang="ru-RU" dirty="0" smtClean="0"/>
          </a:p>
          <a:p>
            <a:r>
              <a:rPr lang="ru-RU" dirty="0" smtClean="0"/>
              <a:t>Восстановление корректоров линз </a:t>
            </a:r>
            <a:r>
              <a:rPr lang="ru-RU" dirty="0" smtClean="0"/>
              <a:t>1 </a:t>
            </a:r>
            <a:r>
              <a:rPr lang="ru-RU" dirty="0" smtClean="0"/>
              <a:t>квадранта</a:t>
            </a:r>
          </a:p>
          <a:p>
            <a:r>
              <a:rPr lang="ru-RU" dirty="0" smtClean="0"/>
              <a:t>Дооснащение постами откачки типа </a:t>
            </a:r>
            <a:r>
              <a:rPr lang="ru-RU" dirty="0" err="1" smtClean="0"/>
              <a:t>рутс</a:t>
            </a:r>
            <a:r>
              <a:rPr lang="ru-RU" dirty="0" smtClean="0"/>
              <a:t> и сверхвысоковакуумными постами согласно утвержденной схем</a:t>
            </a:r>
            <a:r>
              <a:rPr lang="ru-RU" dirty="0"/>
              <a:t>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E1F087-9134-2082-E627-FE6BEF47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5478780" cy="1325563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Канал транспортировки бустер-</a:t>
            </a:r>
            <a:r>
              <a:rPr lang="ru-RU" sz="4400" dirty="0" err="1"/>
              <a:t>Нуклотрон</a:t>
            </a:r>
            <a:endParaRPr lang="ru-RU" dirty="0"/>
          </a:p>
        </p:txBody>
      </p:sp>
      <p:pic>
        <p:nvPicPr>
          <p:cNvPr id="4" name="Рисунок 3" descr="Изображение выглядит как в помещении, устройство, двигатель, мельн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7D87BF6-2B2C-9B2E-A617-86ECFDE16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27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19C0EA33-489D-16D9-27E4-25ADF7FEFC54}"/>
                  </a:ext>
                </a:extLst>
              </p:cNvPr>
              <p:cNvSpPr txBox="1"/>
              <p:nvPr/>
            </p:nvSpPr>
            <p:spPr>
              <a:xfrm>
                <a:off x="163830" y="1343818"/>
                <a:ext cx="5151120" cy="5192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200" b="1" dirty="0"/>
                  <a:t>Рабочее </a:t>
                </a:r>
                <a:r>
                  <a:rPr lang="ru-RU" sz="2200" b="1" dirty="0" smtClean="0"/>
                  <a:t>давление: </a:t>
                </a:r>
                <a:r>
                  <a:rPr lang="ru-RU" sz="2200" b="1" dirty="0"/>
                  <a:t> </a:t>
                </a:r>
                <a:r>
                  <a:rPr lang="en-US" sz="2200" b="1" dirty="0" smtClean="0"/>
                  <a:t>P </a:t>
                </a:r>
                <a:r>
                  <a:rPr lang="en-US" sz="2200" b="1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ru-RU" sz="2200" b="1" i="1" smtClean="0">
                            <a:latin typeface="Cambria Math" panose="02040503050406030204" pitchFamily="18" charset="0"/>
                          </a:rPr>
                          <m:t>х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ru-RU" sz="2200" b="1" dirty="0" smtClean="0"/>
                  <a:t>Па</a:t>
                </a:r>
                <a:r>
                  <a:rPr lang="en-US" sz="2200" b="1" dirty="0" smtClean="0"/>
                  <a:t> </a:t>
                </a:r>
                <a:endParaRPr lang="ru-RU" sz="2200" b="1" dirty="0" smtClean="0"/>
              </a:p>
              <a:p>
                <a:endParaRPr lang="ru-RU" sz="1900" dirty="0"/>
              </a:p>
              <a:p>
                <a:endParaRPr lang="ru-RU" sz="1900" dirty="0" smtClean="0"/>
              </a:p>
              <a:p>
                <a:endParaRPr lang="ru-RU" sz="1900" dirty="0"/>
              </a:p>
              <a:p>
                <a:endParaRPr lang="ru-RU" sz="19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200" b="1" dirty="0" smtClean="0"/>
                  <a:t>Аварийный </a:t>
                </a:r>
                <a:r>
                  <a:rPr lang="ru-RU" sz="2200" b="1" dirty="0"/>
                  <a:t>напуск </a:t>
                </a:r>
                <a:r>
                  <a:rPr lang="ru-RU" sz="2200" b="1" dirty="0" smtClean="0"/>
                  <a:t>атмосферы </a:t>
                </a:r>
                <a:r>
                  <a:rPr lang="ru-RU" sz="2200" b="1" dirty="0"/>
                  <a:t>во время монтажных работ перед ПНР3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ru-RU" sz="2200" dirty="0"/>
                  <a:t>Вышло из строя 2 </a:t>
                </a:r>
                <a:r>
                  <a:rPr lang="ru-RU" sz="2200" dirty="0" err="1"/>
                  <a:t>магниторазрядных</a:t>
                </a:r>
                <a:r>
                  <a:rPr lang="ru-RU" sz="2200" dirty="0"/>
                  <a:t> насоса(течь по керамическому изолятору)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ru-RU" sz="2200" b="1" dirty="0"/>
                  <a:t>Авария в шкафу </a:t>
                </a:r>
                <a:r>
                  <a:rPr lang="ru-RU" sz="2200" b="1" dirty="0" smtClean="0"/>
                  <a:t>АСУ</a:t>
                </a:r>
                <a:endParaRPr lang="ru-RU" sz="2200" b="1" dirty="0"/>
              </a:p>
              <a:p>
                <a:pPr marL="0" lvl="1"/>
                <a:r>
                  <a:rPr lang="ru-RU" sz="2200" dirty="0"/>
                  <a:t>       - </a:t>
                </a:r>
                <a:r>
                  <a:rPr lang="ru-RU" sz="2200" dirty="0" smtClean="0"/>
                  <a:t>Вышел из строя </a:t>
                </a:r>
                <a:r>
                  <a:rPr lang="ru-RU" sz="2200" dirty="0"/>
                  <a:t>контроллер </a:t>
                </a:r>
                <a:r>
                  <a:rPr lang="ru-RU" sz="2200" dirty="0" err="1"/>
                  <a:t>магниторазрядного</a:t>
                </a:r>
                <a:r>
                  <a:rPr lang="ru-RU" sz="2200" dirty="0"/>
                  <a:t> насоса</a:t>
                </a:r>
              </a:p>
              <a:p>
                <a:pPr marL="742950" lvl="1" indent="-285750">
                  <a:buFontTx/>
                  <a:buChar char="-"/>
                </a:pPr>
                <a:endParaRPr lang="ru-RU" sz="1900" dirty="0"/>
              </a:p>
              <a:p>
                <a:pPr marL="742950" lvl="1" indent="-285750">
                  <a:buFontTx/>
                  <a:buChar char="-"/>
                </a:pPr>
                <a:endParaRPr lang="ru-RU" sz="1900" dirty="0"/>
              </a:p>
              <a:p>
                <a:endParaRPr lang="ru-RU" sz="19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9C0EA33-489D-16D9-27E4-25ADF7FEF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" y="1343818"/>
                <a:ext cx="5151120" cy="5192127"/>
              </a:xfrm>
              <a:prstGeom prst="rect">
                <a:avLst/>
              </a:prstGeom>
              <a:blipFill rotWithShape="0">
                <a:blip r:embed="rId3"/>
                <a:stretch>
                  <a:fillRect l="-1538" t="-5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13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28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1DA08A4-A7DC-ADF0-8178-7E77782D0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223" r="45410" b="-221"/>
          <a:stretch/>
        </p:blipFill>
        <p:spPr bwMode="auto">
          <a:xfrm>
            <a:off x="7937676" y="10"/>
            <a:ext cx="4255994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1A3EC0-35FF-3CF4-5AF7-B72A6403FAB8}"/>
              </a:ext>
            </a:extLst>
          </p:cNvPr>
          <p:cNvSpPr txBox="1"/>
          <p:nvPr/>
        </p:nvSpPr>
        <p:spPr>
          <a:xfrm>
            <a:off x="0" y="1325563"/>
            <a:ext cx="808168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Хроника событий в ПНР</a:t>
            </a:r>
          </a:p>
          <a:p>
            <a:r>
              <a:rPr lang="ru-RU" b="1" dirty="0"/>
              <a:t>Весна – лето 2022г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Перестановка ВЧ </a:t>
            </a:r>
            <a:r>
              <a:rPr lang="ru-RU" dirty="0" smtClean="0"/>
              <a:t>станции </a:t>
            </a:r>
            <a:r>
              <a:rPr lang="ru-RU" dirty="0"/>
              <a:t>(6 элементов)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Установка пикап станций в систему инжекции 3 пикапа</a:t>
            </a:r>
          </a:p>
          <a:p>
            <a:r>
              <a:rPr lang="ru-RU" b="1" dirty="0"/>
              <a:t>Начало сеанса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Охлаждение до азотных температур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Подготовка и настройка бустера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Доохлаждение</a:t>
            </a:r>
            <a:r>
              <a:rPr lang="ru-RU" dirty="0"/>
              <a:t> до рабочих температур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Цепь питания собрана </a:t>
            </a:r>
            <a:r>
              <a:rPr lang="ru-RU" dirty="0" smtClean="0"/>
              <a:t>некорректно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Отепление в течение 100 часов ЛПК, </a:t>
            </a:r>
            <a:r>
              <a:rPr lang="ru-RU" dirty="0" err="1" smtClean="0"/>
              <a:t>перекоммутация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Отепление, вскрытие ЛПК, посторонние запахи, </a:t>
            </a:r>
            <a:r>
              <a:rPr lang="ru-RU" dirty="0" err="1"/>
              <a:t>перекоммутация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Охлаждение до рабочих температур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Цикл 2кГс, </a:t>
            </a:r>
            <a:r>
              <a:rPr lang="en-US" dirty="0"/>
              <a:t>DP </a:t>
            </a:r>
            <a:r>
              <a:rPr lang="ru-RU" dirty="0"/>
              <a:t>= </a:t>
            </a:r>
            <a:r>
              <a:rPr lang="en-US" dirty="0"/>
              <a:t>0,22-0,23</a:t>
            </a:r>
            <a:r>
              <a:rPr lang="ru-RU" dirty="0"/>
              <a:t> – постоянный срыв цикла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Проверка </a:t>
            </a:r>
            <a:r>
              <a:rPr lang="ru-RU" dirty="0" smtClean="0"/>
              <a:t>спаев </a:t>
            </a:r>
            <a:r>
              <a:rPr lang="ru-RU" dirty="0"/>
              <a:t>локальным разогревом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Подъем перепадов ЛПК </a:t>
            </a:r>
            <a:r>
              <a:rPr lang="en-US" dirty="0"/>
              <a:t>DP </a:t>
            </a:r>
            <a:r>
              <a:rPr lang="ru-RU" dirty="0"/>
              <a:t>= 0,32. ППК, не удалось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 в сеансе. При каждой </a:t>
            </a:r>
            <a:r>
              <a:rPr lang="ru-RU" dirty="0" smtClean="0"/>
              <a:t>длительной остановке </a:t>
            </a:r>
            <a:r>
              <a:rPr lang="ru-RU" dirty="0"/>
              <a:t>для заполнения ванн КГУ длительное восстановление цикла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Оптимизация расходов по </a:t>
            </a:r>
            <a:r>
              <a:rPr lang="ru-RU" dirty="0" err="1"/>
              <a:t>токовводам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DC89C45-21C6-C2BF-1919-A91CC88F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01000" cy="1325563"/>
          </a:xfrm>
        </p:spPr>
        <p:txBody>
          <a:bodyPr>
            <a:normAutofit/>
          </a:bodyPr>
          <a:lstStyle/>
          <a:p>
            <a:r>
              <a:rPr lang="ru-RU" sz="3200" b="1" dirty="0"/>
              <a:t>Вакуумная и </a:t>
            </a:r>
            <a:r>
              <a:rPr lang="ru-RU" sz="3200" b="1" dirty="0" err="1"/>
              <a:t>магнитокриостатная</a:t>
            </a:r>
            <a:r>
              <a:rPr lang="ru-RU" sz="3200" b="1" dirty="0"/>
              <a:t> системы </a:t>
            </a:r>
            <a:r>
              <a:rPr lang="ru-RU" sz="3200" b="1" dirty="0" err="1"/>
              <a:t>Нуклотрона</a:t>
            </a:r>
            <a:endParaRPr lang="ru-RU" sz="32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14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283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0AFAAC-EA6C-45A9-9E03-C9C9F0193B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4E8350E-89D5-923B-0AB6-387674A1E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r="44738"/>
          <a:stretch/>
        </p:blipFill>
        <p:spPr bwMode="auto">
          <a:xfrm>
            <a:off x="7664322" y="10"/>
            <a:ext cx="45276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Freeform: Shape 10">
            <a:extLst>
              <a:ext uri="{FF2B5EF4-FFF2-40B4-BE49-F238E27FC236}">
                <a16:creationId xmlns="" xmlns:a16="http://schemas.microsoft.com/office/drawing/2014/main" id="{83549E37-C86B-4401-90BD-D8BF83859F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8A17784E-76D8-4521-A77D-0D2EBB9230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0036C6B-F09C-4EAB-AE02-8D056EE748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C8D5885-2804-4D3C-BE31-902E4D32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329FF7-6325-D709-30EB-5A5024D35DEE}"/>
              </a:ext>
            </a:extLst>
          </p:cNvPr>
          <p:cNvSpPr txBox="1"/>
          <p:nvPr/>
        </p:nvSpPr>
        <p:spPr>
          <a:xfrm>
            <a:off x="323132" y="827197"/>
            <a:ext cx="5440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Срывы цикла:</a:t>
            </a:r>
          </a:p>
          <a:p>
            <a:r>
              <a:rPr lang="ru-R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4Ф2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2М2А 4М4Б, МИ2, 3М3В (Как и в ПНР3)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861A4B-3EF1-1FC3-E61D-3F30187006ED}"/>
              </a:ext>
            </a:extLst>
          </p:cNvPr>
          <p:cNvSpPr txBox="1"/>
          <p:nvPr/>
        </p:nvSpPr>
        <p:spPr>
          <a:xfrm>
            <a:off x="297180" y="1758820"/>
            <a:ext cx="544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Оптимизация расходов по </a:t>
            </a:r>
            <a:r>
              <a:rPr lang="ru-RU" dirty="0" err="1"/>
              <a:t>токовводам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DB73815D-8AC2-DF76-A663-202269E8A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44647"/>
              </p:ext>
            </p:extLst>
          </p:nvPr>
        </p:nvGraphicFramePr>
        <p:xfrm>
          <a:off x="297180" y="2202256"/>
          <a:ext cx="7730867" cy="1644409"/>
        </p:xfrm>
        <a:graphic>
          <a:graphicData uri="http://schemas.openxmlformats.org/drawingml/2006/table">
            <a:tbl>
              <a:tblPr firstRow="1" firstCol="1" bandRow="1"/>
              <a:tblGrid>
                <a:gridCol w="979244">
                  <a:extLst>
                    <a:ext uri="{9D8B030D-6E8A-4147-A177-3AD203B41FA5}">
                      <a16:colId xmlns="" xmlns:a16="http://schemas.microsoft.com/office/drawing/2014/main" val="2556781568"/>
                    </a:ext>
                  </a:extLst>
                </a:gridCol>
                <a:gridCol w="566932">
                  <a:extLst>
                    <a:ext uri="{9D8B030D-6E8A-4147-A177-3AD203B41FA5}">
                      <a16:colId xmlns="" xmlns:a16="http://schemas.microsoft.com/office/drawing/2014/main" val="1057054617"/>
                    </a:ext>
                  </a:extLst>
                </a:gridCol>
                <a:gridCol w="561381">
                  <a:extLst>
                    <a:ext uri="{9D8B030D-6E8A-4147-A177-3AD203B41FA5}">
                      <a16:colId xmlns="" xmlns:a16="http://schemas.microsoft.com/office/drawing/2014/main" val="315453234"/>
                    </a:ext>
                  </a:extLst>
                </a:gridCol>
                <a:gridCol w="561381">
                  <a:extLst>
                    <a:ext uri="{9D8B030D-6E8A-4147-A177-3AD203B41FA5}">
                      <a16:colId xmlns="" xmlns:a16="http://schemas.microsoft.com/office/drawing/2014/main" val="2206851224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1212363608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784475211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265260344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4112858188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113154277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3502683760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3327842763"/>
                    </a:ext>
                  </a:extLst>
                </a:gridCol>
                <a:gridCol w="562172">
                  <a:extLst>
                    <a:ext uri="{9D8B030D-6E8A-4147-A177-3AD203B41FA5}">
                      <a16:colId xmlns="" xmlns:a16="http://schemas.microsoft.com/office/drawing/2014/main" val="1490898103"/>
                    </a:ext>
                  </a:extLst>
                </a:gridCol>
                <a:gridCol w="564553">
                  <a:extLst>
                    <a:ext uri="{9D8B030D-6E8A-4147-A177-3AD203B41FA5}">
                      <a16:colId xmlns="" xmlns:a16="http://schemas.microsoft.com/office/drawing/2014/main" val="3871475546"/>
                    </a:ext>
                  </a:extLst>
                </a:gridCol>
              </a:tblGrid>
              <a:tr h="426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Цикл,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кГс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511058"/>
                  </a:ext>
                </a:extLst>
              </a:tr>
              <a:tr h="5957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ТВ1,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1ТВ2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2ТВ2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1ТВ1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2ТВ1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9652731"/>
                  </a:ext>
                </a:extLst>
              </a:tr>
              <a:tr h="5680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17-18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70364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9B0C42-DF64-BCE6-6BB8-6D3274AC2761}"/>
              </a:ext>
            </a:extLst>
          </p:cNvPr>
          <p:cNvSpPr txBox="1"/>
          <p:nvPr/>
        </p:nvSpPr>
        <p:spPr>
          <a:xfrm>
            <a:off x="64008" y="3980474"/>
            <a:ext cx="8328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Аварийные ситуации вакуумная система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Ложное срабатывание системы защиты физического оборудования - закрытие всех затворов, отключение ТМН (сбой автоматики)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Ложное срабатывание системы защиты физического оборудования по вине монтажных групп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15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588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E6AD3B-F148-0CAB-90DB-B50CB8F2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и планируемые работы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78D1B1-69F5-6C3B-A4B0-C9811DBE14DE}"/>
              </a:ext>
            </a:extLst>
          </p:cNvPr>
          <p:cNvSpPr txBox="1"/>
          <p:nvPr/>
        </p:nvSpPr>
        <p:spPr>
          <a:xfrm>
            <a:off x="990600" y="1521262"/>
            <a:ext cx="845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Проверка </a:t>
            </a:r>
            <a:r>
              <a:rPr lang="ru-RU" sz="2000" dirty="0" smtClean="0"/>
              <a:t>фильтров </a:t>
            </a:r>
            <a:r>
              <a:rPr lang="ru-RU" sz="2000" dirty="0"/>
              <a:t>гелия на прямом потоке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Вывод дополнительных импульсных трубок измерительного периода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Выполнение технологических работ по запросу 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Сервисное </a:t>
            </a:r>
            <a:r>
              <a:rPr lang="ru-RU" sz="2000" dirty="0" smtClean="0"/>
              <a:t>обслуживание 18 </a:t>
            </a:r>
            <a:r>
              <a:rPr lang="ru-RU" sz="2000" dirty="0"/>
              <a:t>ТМН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16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793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двиг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7F221CA0-6661-FF4F-5735-23E41E66F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" y="0"/>
            <a:ext cx="9136380" cy="6852285"/>
          </a:xfr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17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407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467B596-8AAE-0CE5-995C-CF0B6988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35" y="0"/>
            <a:ext cx="9692640" cy="6883796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22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4" y="0"/>
            <a:ext cx="1158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9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493AE9-2FFD-D58A-F1F9-CC006ABD792D}"/>
              </a:ext>
            </a:extLst>
          </p:cNvPr>
          <p:cNvSpPr txBox="1"/>
          <p:nvPr/>
        </p:nvSpPr>
        <p:spPr>
          <a:xfrm>
            <a:off x="932567" y="145335"/>
            <a:ext cx="141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Содержание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76BE22-20CB-A63A-9435-926BF98A3054}"/>
              </a:ext>
            </a:extLst>
          </p:cNvPr>
          <p:cNvSpPr txBox="1"/>
          <p:nvPr/>
        </p:nvSpPr>
        <p:spPr>
          <a:xfrm>
            <a:off x="932567" y="557118"/>
            <a:ext cx="984039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1.Вакуумная система ЛУТИ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Работы перед сеансом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Аварийные и нештатные ситуации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Предстоящие и текущие работы</a:t>
            </a:r>
          </a:p>
          <a:p>
            <a:r>
              <a:rPr lang="ru-RU" dirty="0"/>
              <a:t>2. Вакуумная система канала СОЧИ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Итоги работы в ПНР, пусконаладка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Предстоящие и текущие работы</a:t>
            </a:r>
          </a:p>
          <a:p>
            <a:r>
              <a:rPr lang="ru-RU" dirty="0"/>
              <a:t>3.Вакуумная и </a:t>
            </a:r>
            <a:r>
              <a:rPr lang="ru-RU" dirty="0" err="1"/>
              <a:t>магнитокриостатная</a:t>
            </a:r>
            <a:r>
              <a:rPr lang="ru-RU" dirty="0"/>
              <a:t> системы бустера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Рабочее давление в пучковых объемах при различных циклах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Масс-спектрометрический анализ состава остаточных газов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Аварийные ситуации </a:t>
            </a:r>
          </a:p>
          <a:p>
            <a:r>
              <a:rPr lang="ru-RU" dirty="0"/>
              <a:t>4. Канал транспортировки пучка бустер-</a:t>
            </a:r>
            <a:r>
              <a:rPr lang="ru-RU" dirty="0" err="1"/>
              <a:t>Нуклотрон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Рабочее давление, эффективность работы дифференциальной откачки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Аварийные ситуации</a:t>
            </a:r>
          </a:p>
          <a:p>
            <a:r>
              <a:rPr lang="ru-RU" dirty="0"/>
              <a:t>5. </a:t>
            </a:r>
            <a:r>
              <a:rPr lang="ru-RU" dirty="0" err="1"/>
              <a:t>Нуклотрон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Работы перед сеансом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Хроника событий ПНР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Аварийные ситуации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Предстоящие и текущие работы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2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105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1E0CD9-193E-4684-DA2B-25071F3FE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60960"/>
            <a:ext cx="51435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20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4748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кастрюля, металл, готов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C416432-E4D6-F8B0-C74E-37A6A272B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" y="0"/>
            <a:ext cx="6580094" cy="4935071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&#10;&#10;Автоматически созданное описание">
            <a:extLst>
              <a:ext uri="{FF2B5EF4-FFF2-40B4-BE49-F238E27FC236}">
                <a16:creationId xmlns="" xmlns:a16="http://schemas.microsoft.com/office/drawing/2014/main" id="{FB476C74-9096-259C-DB15-A1ABE31EA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t="31863" r="28872" b="10686"/>
          <a:stretch/>
        </p:blipFill>
        <p:spPr>
          <a:xfrm>
            <a:off x="6723530" y="0"/>
            <a:ext cx="5387788" cy="493319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E6605EA5-6689-C99B-CE79-2BB84CF3B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21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79194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328" y="280994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32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231BF440-39FA-4087-84CC-2EEC0BBDA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Изображение выглядит как в помещении&#10;&#10;Автоматически созданное описание">
            <a:extLst>
              <a:ext uri="{FF2B5EF4-FFF2-40B4-BE49-F238E27FC236}">
                <a16:creationId xmlns="" xmlns:a16="http://schemas.microsoft.com/office/drawing/2014/main" id="{3BF6D4DC-BDBB-694B-22ED-D062FF59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-2" b="18645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двигатель, мельн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6E71CE5-BD6C-24C7-4B85-A294812F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r="-2" b="2455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F04E4CBA-303B-48BD-8451-C2701CB0EE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F6CA58B3-AFCC-4A40-9882-50D50808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C6BDC1-DD81-CFA0-3526-B930CC1B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Вакуумная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система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ЛУТИ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5C56826-D4E5-42ED-8529-079651CB3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82095FCE-EF05-4443-B97A-85DEE3A5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A00AE6B-AA30-4CF8-BA6F-339B780AD7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488F29-FA18-8CC6-1D5B-D87ED18904CA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Работы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модернизации</a:t>
            </a:r>
            <a:r>
              <a:rPr lang="en-US" sz="2000" dirty="0"/>
              <a:t> </a:t>
            </a:r>
            <a:r>
              <a:rPr lang="en-US" sz="2000" dirty="0" err="1"/>
              <a:t>системы</a:t>
            </a:r>
            <a:r>
              <a:rPr lang="en-US" sz="2000" dirty="0"/>
              <a:t> </a:t>
            </a:r>
            <a:r>
              <a:rPr lang="en-US" sz="2000" dirty="0" err="1"/>
              <a:t>мониторинга</a:t>
            </a:r>
            <a:r>
              <a:rPr lang="en-US" sz="2000" dirty="0"/>
              <a:t> </a:t>
            </a:r>
            <a:r>
              <a:rPr lang="en-US" sz="2000" dirty="0" err="1"/>
              <a:t>параметров</a:t>
            </a:r>
            <a:r>
              <a:rPr lang="en-US" sz="2000" dirty="0"/>
              <a:t> </a:t>
            </a:r>
            <a:r>
              <a:rPr lang="en-US" sz="2000" dirty="0" err="1"/>
              <a:t>пучка</a:t>
            </a:r>
            <a:r>
              <a:rPr lang="en-US" sz="2000" dirty="0"/>
              <a:t>(</a:t>
            </a:r>
            <a:r>
              <a:rPr lang="en-US" sz="2000" dirty="0" err="1"/>
              <a:t>пикап</a:t>
            </a:r>
            <a:r>
              <a:rPr lang="en-US" sz="2000" dirty="0"/>
              <a:t> </a:t>
            </a:r>
            <a:r>
              <a:rPr lang="en-US" sz="2000" dirty="0" err="1" smtClean="0"/>
              <a:t>станция</a:t>
            </a:r>
            <a:r>
              <a:rPr lang="ru-RU" sz="2000" dirty="0" smtClean="0"/>
              <a:t> </a:t>
            </a:r>
            <a:r>
              <a:rPr lang="en-US" sz="2000" dirty="0" smtClean="0"/>
              <a:t>№</a:t>
            </a:r>
            <a:r>
              <a:rPr lang="en-US" sz="2000" dirty="0"/>
              <a:t>5, ЦФ4, ПФ4)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Прогрев</a:t>
            </a:r>
            <a:r>
              <a:rPr lang="en-US" sz="2000" dirty="0"/>
              <a:t> </a:t>
            </a:r>
            <a:r>
              <a:rPr lang="en-US" sz="2000" dirty="0" err="1"/>
              <a:t>участка</a:t>
            </a:r>
            <a:r>
              <a:rPr lang="en-US" sz="2000" dirty="0"/>
              <a:t> </a:t>
            </a:r>
            <a:r>
              <a:rPr lang="en-US" sz="2000" dirty="0" err="1"/>
              <a:t>дифференциальной</a:t>
            </a:r>
            <a:r>
              <a:rPr lang="en-US" sz="2000" dirty="0"/>
              <a:t> </a:t>
            </a:r>
            <a:r>
              <a:rPr lang="en-US" sz="2000" dirty="0" err="1"/>
              <a:t>откачки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Аварийные</a:t>
            </a:r>
            <a:r>
              <a:rPr lang="en-US" sz="2000" dirty="0"/>
              <a:t> </a:t>
            </a:r>
            <a:r>
              <a:rPr lang="en-US" sz="2000" dirty="0" err="1"/>
              <a:t>остановки</a:t>
            </a:r>
            <a:r>
              <a:rPr lang="en-US" sz="2000" dirty="0"/>
              <a:t> </a:t>
            </a:r>
            <a:r>
              <a:rPr lang="en-US" sz="2000" dirty="0" err="1"/>
              <a:t>турбомолекулярных</a:t>
            </a:r>
            <a:r>
              <a:rPr lang="en-US" sz="2000" dirty="0"/>
              <a:t> </a:t>
            </a:r>
            <a:r>
              <a:rPr lang="en-US" sz="2000" dirty="0" err="1"/>
              <a:t>насосов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Короткое</a:t>
            </a:r>
            <a:r>
              <a:rPr lang="en-US" sz="2000" dirty="0"/>
              <a:t> </a:t>
            </a:r>
            <a:r>
              <a:rPr lang="en-US" sz="2000" dirty="0" err="1"/>
              <a:t>замыкание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линии</a:t>
            </a:r>
            <a:r>
              <a:rPr lang="en-US" sz="2000" dirty="0"/>
              <a:t> PROFIBUS </a:t>
            </a:r>
            <a:r>
              <a:rPr lang="ru-RU" sz="2000" dirty="0"/>
              <a:t>Шкаф </a:t>
            </a:r>
            <a:r>
              <a:rPr lang="en-US" sz="2000" dirty="0"/>
              <a:t>ASU3 R3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Требуется</a:t>
            </a:r>
            <a:r>
              <a:rPr lang="en-US" sz="2000" dirty="0"/>
              <a:t> </a:t>
            </a:r>
            <a:r>
              <a:rPr lang="en-US" sz="2000" dirty="0" err="1"/>
              <a:t>сервисное</a:t>
            </a:r>
            <a:r>
              <a:rPr lang="en-US" sz="2000" dirty="0"/>
              <a:t> </a:t>
            </a:r>
            <a:r>
              <a:rPr lang="en-US" sz="2000" dirty="0" err="1"/>
              <a:t>обслуживание</a:t>
            </a:r>
            <a:r>
              <a:rPr lang="en-US" sz="2000" dirty="0"/>
              <a:t> ТМН </a:t>
            </a:r>
            <a:r>
              <a:rPr lang="ru-RU" sz="2000" dirty="0" smtClean="0"/>
              <a:t>-</a:t>
            </a:r>
            <a:r>
              <a:rPr lang="en-US" sz="2000" dirty="0" smtClean="0"/>
              <a:t>9шт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3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748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7874D21-795E-1C5E-0E55-2C660F8FB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21" y="591195"/>
            <a:ext cx="11119696" cy="5800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A560D6B5-465C-83E7-9835-88D712D9F942}"/>
              </a:ext>
            </a:extLst>
          </p:cNvPr>
          <p:cNvCxnSpPr>
            <a:cxnSpLocks/>
          </p:cNvCxnSpPr>
          <p:nvPr/>
        </p:nvCxnSpPr>
        <p:spPr>
          <a:xfrm>
            <a:off x="2043545" y="1821873"/>
            <a:ext cx="2687782" cy="10460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8991147F-333D-DAA5-A8B3-1A6126006C88}"/>
                  </a:ext>
                </a:extLst>
              </p:cNvPr>
              <p:cNvSpPr txBox="1"/>
              <p:nvPr/>
            </p:nvSpPr>
            <p:spPr>
              <a:xfrm>
                <a:off x="0" y="1240200"/>
                <a:ext cx="2493817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7,</a:t>
                </a:r>
                <a:r>
                  <a:rPr lang="ru-RU" dirty="0"/>
                  <a:t>4</a:t>
                </a:r>
                <a:r>
                  <a:rPr lang="en-US" dirty="0"/>
                  <a:t>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 smtClean="0"/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Па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обл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3,6x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 smtClean="0"/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Па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91147F-333D-DAA5-A8B3-1A6126006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40200"/>
                <a:ext cx="2493817" cy="673005"/>
              </a:xfrm>
              <a:prstGeom prst="rect">
                <a:avLst/>
              </a:prstGeom>
              <a:blipFill>
                <a:blip r:embed="rId3"/>
                <a:stretch>
                  <a:fillRect t="-4505" b="-99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5B2A21EC-0364-3FA2-0302-4242667126E5}"/>
              </a:ext>
            </a:extLst>
          </p:cNvPr>
          <p:cNvCxnSpPr>
            <a:cxnSpLocks/>
          </p:cNvCxnSpPr>
          <p:nvPr/>
        </p:nvCxnSpPr>
        <p:spPr>
          <a:xfrm flipH="1">
            <a:off x="8485909" y="591195"/>
            <a:ext cx="1662546" cy="20550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4AD6968-89C6-74D2-13D7-B553F7A6B161}"/>
                  </a:ext>
                </a:extLst>
              </p:cNvPr>
              <p:cNvSpPr txBox="1"/>
              <p:nvPr/>
            </p:nvSpPr>
            <p:spPr>
              <a:xfrm>
                <a:off x="9518074" y="0"/>
                <a:ext cx="23862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ru-RU" dirty="0"/>
                  <a:t>3</a:t>
                </a:r>
                <a:r>
                  <a:rPr lang="en-US" dirty="0"/>
                  <a:t>,</a:t>
                </a:r>
                <a:r>
                  <a:rPr lang="ru-RU" dirty="0"/>
                  <a:t>3</a:t>
                </a:r>
                <a:r>
                  <a:rPr lang="en-US" dirty="0"/>
                  <a:t>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 smtClean="0"/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Па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обл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ru-RU" dirty="0"/>
                  <a:t>3</a:t>
                </a:r>
                <a:r>
                  <a:rPr lang="en-US" dirty="0"/>
                  <a:t>,</a:t>
                </a:r>
                <a:r>
                  <a:rPr lang="ru-RU" dirty="0"/>
                  <a:t>3</a:t>
                </a:r>
                <a:r>
                  <a:rPr lang="en-US" dirty="0"/>
                  <a:t>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 smtClean="0"/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Па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AD6968-89C6-74D2-13D7-B553F7A6B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074" y="0"/>
                <a:ext cx="2386294" cy="646331"/>
              </a:xfrm>
              <a:prstGeom prst="rect">
                <a:avLst/>
              </a:prstGeom>
              <a:blipFill>
                <a:blip r:embed="rId4"/>
                <a:stretch>
                  <a:fillRect t="-4717" r="-1276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F8DAD1A0-73FE-A7B6-851D-67804350FC06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104585" y="2505483"/>
            <a:ext cx="1292251" cy="2931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0291F88-3CAB-C8BE-DC1D-CE0391DC9485}"/>
                  </a:ext>
                </a:extLst>
              </p:cNvPr>
              <p:cNvSpPr txBox="1"/>
              <p:nvPr/>
            </p:nvSpPr>
            <p:spPr>
              <a:xfrm>
                <a:off x="55419" y="2110631"/>
                <a:ext cx="2098331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лути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ru-RU" dirty="0"/>
                  <a:t>3</a:t>
                </a:r>
                <a:r>
                  <a:rPr lang="en-US" dirty="0"/>
                  <a:t>,5x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 smtClean="0"/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Па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291F88-3CAB-C8BE-DC1D-CE0391DC9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9" y="2110631"/>
                <a:ext cx="2098331" cy="394852"/>
              </a:xfrm>
              <a:prstGeom prst="rect">
                <a:avLst/>
              </a:prstGeom>
              <a:blipFill>
                <a:blip r:embed="rId5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4</a:t>
            </a:fld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419" y="101641"/>
            <a:ext cx="716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Вакуумная система канала и станции СОЧИ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465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75F11E96-CEAF-B352-3753-A0FF24E48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226100"/>
              </p:ext>
            </p:extLst>
          </p:nvPr>
        </p:nvGraphicFramePr>
        <p:xfrm>
          <a:off x="0" y="1288472"/>
          <a:ext cx="5576455" cy="368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0B9AC1-3A6D-5A8A-2223-B1804459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5" y="933953"/>
            <a:ext cx="6295276" cy="434462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74920C09-FBEE-8DD5-43A0-7505E852D3B3}"/>
              </a:ext>
            </a:extLst>
          </p:cNvPr>
          <p:cNvSpPr/>
          <p:nvPr/>
        </p:nvSpPr>
        <p:spPr>
          <a:xfrm>
            <a:off x="1524000" y="1898073"/>
            <a:ext cx="159327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FB1AD0B4-3C44-F184-9461-658A7170C9C3}"/>
                  </a:ext>
                </a:extLst>
              </p:cNvPr>
              <p:cNvSpPr txBox="1"/>
              <p:nvPr/>
            </p:nvSpPr>
            <p:spPr>
              <a:xfrm>
                <a:off x="602146" y="1789607"/>
                <a:ext cx="650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2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1AD0B4-3C44-F184-9461-658A7170C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46" y="1789607"/>
                <a:ext cx="650371" cy="369332"/>
              </a:xfrm>
              <a:prstGeom prst="rect">
                <a:avLst/>
              </a:prstGeom>
              <a:blipFill>
                <a:blip r:embed="rId4"/>
                <a:stretch>
                  <a:fillRect l="-8491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4FB84E-126E-0B02-149E-0E4983B72DA0}"/>
              </a:ext>
            </a:extLst>
          </p:cNvPr>
          <p:cNvSpPr txBox="1"/>
          <p:nvPr/>
        </p:nvSpPr>
        <p:spPr>
          <a:xfrm>
            <a:off x="2524395" y="195289"/>
            <a:ext cx="7774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Масс-спектр остаточного газа с облучаемой микросхемой</a:t>
            </a:r>
          </a:p>
          <a:p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E759762-A4E0-CD71-C3A0-C671909077A9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2009179" y="2103521"/>
            <a:ext cx="55022" cy="1848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21EE7A4-1601-81E3-BFD6-3E5B0975165A}"/>
                  </a:ext>
                </a:extLst>
              </p:cNvPr>
              <p:cNvSpPr txBox="1"/>
              <p:nvPr/>
            </p:nvSpPr>
            <p:spPr>
              <a:xfrm>
                <a:off x="1683327" y="1898073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2</a:t>
                </a:r>
                <a:r>
                  <a:rPr lang="en-US" dirty="0"/>
                  <a:t>8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1EE7A4-1601-81E3-BFD6-3E5B09751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327" y="1898073"/>
                <a:ext cx="761747" cy="369332"/>
              </a:xfrm>
              <a:prstGeom prst="rect">
                <a:avLst/>
              </a:prstGeom>
              <a:blipFill>
                <a:blip r:embed="rId5"/>
                <a:stretch>
                  <a:fillRect l="-6400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5</a:t>
            </a:fld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683327" y="1604941"/>
                <a:ext cx="6608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327" y="1604941"/>
                <a:ext cx="66082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417272" y="2316521"/>
                <a:ext cx="628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272" y="2316521"/>
                <a:ext cx="62812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80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Текущие работы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Разработка системы АСУ, интеграция в систему ЛУТИ</a:t>
            </a:r>
            <a:endParaRPr lang="en-US" dirty="0" smtClean="0"/>
          </a:p>
          <a:p>
            <a:r>
              <a:rPr lang="ru-RU" dirty="0" smtClean="0"/>
              <a:t>Восстановление геометрии вакуумной камеры поворотного магнита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6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680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2F59239F-FD1A-45D8-9AB8-544C12F73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5" y="0"/>
            <a:ext cx="10840278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7</a:t>
            </a:fld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23328" y="3429000"/>
            <a:ext cx="3345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Вакуумная и </a:t>
            </a:r>
            <a:r>
              <a:rPr lang="ru-RU" sz="2400" b="1" dirty="0" err="1"/>
              <a:t>магнитокриостатная</a:t>
            </a:r>
            <a:r>
              <a:rPr lang="ru-RU" sz="2400" b="1" dirty="0"/>
              <a:t> системы бустера</a:t>
            </a:r>
          </a:p>
        </p:txBody>
      </p:sp>
    </p:spTree>
    <p:extLst>
      <p:ext uri="{BB962C8B-B14F-4D97-AF65-F5344CB8AC3E}">
        <p14:creationId xmlns:p14="http://schemas.microsoft.com/office/powerpoint/2010/main" val="41144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Объект 4" descr="Изображение выглядит как диаграмм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44AE9C0-9876-DB87-E9DC-6997CB4A1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r="-1"/>
          <a:stretch/>
        </p:blipFill>
        <p:spPr>
          <a:xfrm>
            <a:off x="6217920" y="10"/>
            <a:ext cx="597408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426A0B3-59FB-E02F-ADF5-7CD7A4553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123229"/>
              </p:ext>
            </p:extLst>
          </p:nvPr>
        </p:nvGraphicFramePr>
        <p:xfrm>
          <a:off x="101486" y="2113407"/>
          <a:ext cx="6722826" cy="2169646"/>
        </p:xfrm>
        <a:graphic>
          <a:graphicData uri="http://schemas.openxmlformats.org/drawingml/2006/table">
            <a:tbl>
              <a:tblPr firstRow="1" firstCol="1" bandRow="1"/>
              <a:tblGrid>
                <a:gridCol w="566027">
                  <a:extLst>
                    <a:ext uri="{9D8B030D-6E8A-4147-A177-3AD203B41FA5}">
                      <a16:colId xmlns="" xmlns:a16="http://schemas.microsoft.com/office/drawing/2014/main" val="737553424"/>
                    </a:ext>
                  </a:extLst>
                </a:gridCol>
                <a:gridCol w="651983">
                  <a:extLst>
                    <a:ext uri="{9D8B030D-6E8A-4147-A177-3AD203B41FA5}">
                      <a16:colId xmlns="" xmlns:a16="http://schemas.microsoft.com/office/drawing/2014/main" val="820742974"/>
                    </a:ext>
                  </a:extLst>
                </a:gridCol>
                <a:gridCol w="826938">
                  <a:extLst>
                    <a:ext uri="{9D8B030D-6E8A-4147-A177-3AD203B41FA5}">
                      <a16:colId xmlns="" xmlns:a16="http://schemas.microsoft.com/office/drawing/2014/main" val="2593945784"/>
                    </a:ext>
                  </a:extLst>
                </a:gridCol>
                <a:gridCol w="712269">
                  <a:extLst>
                    <a:ext uri="{9D8B030D-6E8A-4147-A177-3AD203B41FA5}">
                      <a16:colId xmlns="" xmlns:a16="http://schemas.microsoft.com/office/drawing/2014/main" val="1444159202"/>
                    </a:ext>
                  </a:extLst>
                </a:gridCol>
                <a:gridCol w="837398">
                  <a:extLst>
                    <a:ext uri="{9D8B030D-6E8A-4147-A177-3AD203B41FA5}">
                      <a16:colId xmlns="" xmlns:a16="http://schemas.microsoft.com/office/drawing/2014/main" val="2041428857"/>
                    </a:ext>
                  </a:extLst>
                </a:gridCol>
                <a:gridCol w="683394">
                  <a:extLst>
                    <a:ext uri="{9D8B030D-6E8A-4147-A177-3AD203B41FA5}">
                      <a16:colId xmlns="" xmlns:a16="http://schemas.microsoft.com/office/drawing/2014/main" val="3757976603"/>
                    </a:ext>
                  </a:extLst>
                </a:gridCol>
                <a:gridCol w="837398">
                  <a:extLst>
                    <a:ext uri="{9D8B030D-6E8A-4147-A177-3AD203B41FA5}">
                      <a16:colId xmlns="" xmlns:a16="http://schemas.microsoft.com/office/drawing/2014/main" val="4120690877"/>
                    </a:ext>
                  </a:extLst>
                </a:gridCol>
                <a:gridCol w="712269">
                  <a:extLst>
                    <a:ext uri="{9D8B030D-6E8A-4147-A177-3AD203B41FA5}">
                      <a16:colId xmlns="" xmlns:a16="http://schemas.microsoft.com/office/drawing/2014/main" val="4110808102"/>
                    </a:ext>
                  </a:extLst>
                </a:gridCol>
                <a:gridCol w="895150">
                  <a:extLst>
                    <a:ext uri="{9D8B030D-6E8A-4147-A177-3AD203B41FA5}">
                      <a16:colId xmlns="" xmlns:a16="http://schemas.microsoft.com/office/drawing/2014/main" val="3473313321"/>
                    </a:ext>
                  </a:extLst>
                </a:gridCol>
              </a:tblGrid>
              <a:tr h="861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Поле цикла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ЭСС,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квадрант,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квадрант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Вывод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пучка,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квадрант, 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СЭО, 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квадрант, 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1273790"/>
                  </a:ext>
                </a:extLst>
              </a:tr>
              <a:tr h="4259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 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3822639"/>
                  </a:ext>
                </a:extLst>
              </a:tr>
              <a:tr h="4259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 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3564383"/>
                  </a:ext>
                </a:extLst>
              </a:tr>
              <a:tr h="4259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2,8х10</a:t>
                      </a:r>
                      <a:r>
                        <a:rPr lang="ru-RU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6,8х10</a:t>
                      </a:r>
                      <a:r>
                        <a:rPr lang="ru-RU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 х10</a:t>
                      </a:r>
                      <a:r>
                        <a:rPr lang="ru-RU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3,0х10</a:t>
                      </a:r>
                      <a:r>
                        <a:rPr lang="ru-RU" sz="12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2,5х10</a:t>
                      </a:r>
                      <a:r>
                        <a:rPr lang="ru-RU" sz="12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3856230"/>
                  </a:ext>
                </a:extLst>
              </a:tr>
            </a:tbl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8</a:t>
            </a:fld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482290" y="1559292"/>
            <a:ext cx="4735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Давление в пучковой камере бустера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50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134AB2AE-1E72-4E93-AF8F-A9358DDAA5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231716"/>
              </p:ext>
            </p:extLst>
          </p:nvPr>
        </p:nvGraphicFramePr>
        <p:xfrm>
          <a:off x="261937" y="1004888"/>
          <a:ext cx="11668125" cy="484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5D43D102-490B-FDD5-5CCB-FFEE626A288F}"/>
              </a:ext>
            </a:extLst>
          </p:cNvPr>
          <p:cNvSpPr/>
          <p:nvPr/>
        </p:nvSpPr>
        <p:spPr>
          <a:xfrm>
            <a:off x="1756063" y="1835728"/>
            <a:ext cx="159327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C49BD78-FA62-CA7E-DDC9-B386F8994927}"/>
                  </a:ext>
                </a:extLst>
              </p:cNvPr>
              <p:cNvSpPr txBox="1"/>
              <p:nvPr/>
            </p:nvSpPr>
            <p:spPr>
              <a:xfrm>
                <a:off x="1510540" y="1494106"/>
                <a:ext cx="650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2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49BD78-FA62-CA7E-DDC9-B386F8994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540" y="1494106"/>
                <a:ext cx="650371" cy="369332"/>
              </a:xfrm>
              <a:prstGeom prst="rect">
                <a:avLst/>
              </a:prstGeom>
              <a:blipFill>
                <a:blip r:embed="rId3"/>
                <a:stretch>
                  <a:fillRect l="-8491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AB75930-B430-5294-53A3-60E126209B85}"/>
                  </a:ext>
                </a:extLst>
              </p:cNvPr>
              <p:cNvSpPr txBox="1"/>
              <p:nvPr/>
            </p:nvSpPr>
            <p:spPr>
              <a:xfrm>
                <a:off x="3007619" y="2433843"/>
                <a:ext cx="939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/>
                  <a:t>1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8,</m:t>
                    </m:r>
                    <m:sSub>
                      <m:sSubPr>
                        <m:ctrlPr>
                          <a:rPr lang="ru-RU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B75930-B430-5294-53A3-60E126209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619" y="2433843"/>
                <a:ext cx="939744" cy="369332"/>
              </a:xfrm>
              <a:prstGeom prst="rect">
                <a:avLst/>
              </a:prstGeom>
              <a:blipFill>
                <a:blip r:embed="rId4"/>
                <a:stretch>
                  <a:fillRect l="-5161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B4FEEE27-C535-E691-007B-137AD58A7E6B}"/>
                  </a:ext>
                </a:extLst>
              </p:cNvPr>
              <p:cNvSpPr txBox="1"/>
              <p:nvPr/>
            </p:nvSpPr>
            <p:spPr>
              <a:xfrm>
                <a:off x="5642477" y="2872858"/>
                <a:ext cx="907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00" dirty="0"/>
                  <a:t>4</a:t>
                </a:r>
                <a14:m>
                  <m:oMath xmlns:m="http://schemas.openxmlformats.org/officeDocument/2006/math"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4,</m:t>
                    </m:r>
                    <m:sSub>
                      <m:sSubPr>
                        <m:ctrlPr>
                          <a:rPr lang="ru-RU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FEEE27-C535-E691-007B-137AD58A7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477" y="2872858"/>
                <a:ext cx="907043" cy="369332"/>
              </a:xfrm>
              <a:prstGeom prst="rect">
                <a:avLst/>
              </a:prstGeom>
              <a:blipFill>
                <a:blip r:embed="rId5"/>
                <a:stretch>
                  <a:fillRect l="-5405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2EAEB86-0C5B-AF33-B625-D53DA50F100C}"/>
                  </a:ext>
                </a:extLst>
              </p:cNvPr>
              <p:cNvSpPr txBox="1"/>
              <p:nvPr/>
            </p:nvSpPr>
            <p:spPr>
              <a:xfrm>
                <a:off x="4064577" y="2433843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/>
                  <a:t>2</a:t>
                </a:r>
                <a:r>
                  <a:rPr lang="en-US" dirty="0"/>
                  <a:t>8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EAEB86-0C5B-AF33-B625-D53DA50F1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577" y="2433843"/>
                <a:ext cx="761747" cy="369332"/>
              </a:xfrm>
              <a:prstGeom prst="rect">
                <a:avLst/>
              </a:prstGeom>
              <a:blipFill>
                <a:blip r:embed="rId6"/>
                <a:stretch>
                  <a:fillRect l="-7200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31.03.2023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6A0C-5918-465D-B4FD-0AFC73B37ACD}" type="slidenum">
              <a:rPr lang="ru-RU" sz="3200" smtClean="0"/>
              <a:t>9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09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629</Words>
  <Application>Microsoft Office PowerPoint</Application>
  <PresentationFormat>Широкоэкранный</PresentationFormat>
  <Paragraphs>244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Тема Office</vt:lpstr>
      <vt:lpstr>Работа вакуумной системы инжекционного комплекса в ПНР №4</vt:lpstr>
      <vt:lpstr>Презентация PowerPoint</vt:lpstr>
      <vt:lpstr>Вакуумная система ЛУТИ</vt:lpstr>
      <vt:lpstr>Презентация PowerPoint</vt:lpstr>
      <vt:lpstr>Презентация PowerPoint</vt:lpstr>
      <vt:lpstr>Текущие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работы</vt:lpstr>
      <vt:lpstr>Канал транспортировки бустер-Нуклотрон</vt:lpstr>
      <vt:lpstr>Вакуумная и магнитокриостатная системы Нуклотрона</vt:lpstr>
      <vt:lpstr>Презентация PowerPoint</vt:lpstr>
      <vt:lpstr>Текущие и планируемые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вакуумной системы в ПНР №4</dc:title>
  <dc:creator>VD</dc:creator>
  <cp:lastModifiedBy>Учетная запись Майкрософт</cp:lastModifiedBy>
  <cp:revision>37</cp:revision>
  <dcterms:created xsi:type="dcterms:W3CDTF">2023-03-23T07:11:12Z</dcterms:created>
  <dcterms:modified xsi:type="dcterms:W3CDTF">2023-03-31T11:16:29Z</dcterms:modified>
</cp:coreProperties>
</file>